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4"/>
  </p:sldMasterIdLst>
  <p:notesMasterIdLst>
    <p:notesMasterId r:id="rId36"/>
  </p:notesMasterIdLst>
  <p:sldIdLst>
    <p:sldId id="1985" r:id="rId5"/>
    <p:sldId id="304" r:id="rId6"/>
    <p:sldId id="1740" r:id="rId7"/>
    <p:sldId id="1986" r:id="rId8"/>
    <p:sldId id="1987" r:id="rId9"/>
    <p:sldId id="1988" r:id="rId10"/>
    <p:sldId id="1989" r:id="rId11"/>
    <p:sldId id="1990" r:id="rId12"/>
    <p:sldId id="2008" r:id="rId13"/>
    <p:sldId id="2009" r:id="rId14"/>
    <p:sldId id="2010" r:id="rId15"/>
    <p:sldId id="2011" r:id="rId16"/>
    <p:sldId id="2012" r:id="rId17"/>
    <p:sldId id="2013" r:id="rId18"/>
    <p:sldId id="1991" r:id="rId19"/>
    <p:sldId id="1992" r:id="rId20"/>
    <p:sldId id="1993" r:id="rId21"/>
    <p:sldId id="1994" r:id="rId22"/>
    <p:sldId id="1995" r:id="rId23"/>
    <p:sldId id="1996" r:id="rId24"/>
    <p:sldId id="1997" r:id="rId25"/>
    <p:sldId id="1998" r:id="rId26"/>
    <p:sldId id="1999" r:id="rId27"/>
    <p:sldId id="2000" r:id="rId28"/>
    <p:sldId id="2001" r:id="rId29"/>
    <p:sldId id="2002" r:id="rId30"/>
    <p:sldId id="2003" r:id="rId31"/>
    <p:sldId id="2004" r:id="rId32"/>
    <p:sldId id="2005" r:id="rId33"/>
    <p:sldId id="2006" r:id="rId34"/>
    <p:sldId id="2007" r:id="rId35"/>
  </p:sldIdLst>
  <p:sldSz cx="9906000" cy="6858000" type="A4"/>
  <p:notesSz cx="9939338" cy="6807200"/>
  <p:embeddedFontLst>
    <p:embeddedFont>
      <p:font typeface="Pretendard Medium" panose="020B0600000101010101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맑은 고딕" panose="020B0503020000020004" pitchFamily="50" charset="-127"/>
      <p:regular r:id="rId38"/>
      <p:bold r:id="rId39"/>
    </p:embeddedFont>
    <p:embeddedFont>
      <p:font typeface="Posterama" panose="020B0504020200020000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76">
          <p15:clr>
            <a:srgbClr val="A4A3A4"/>
          </p15:clr>
        </p15:guide>
        <p15:guide id="2" orient="horz" pos="73">
          <p15:clr>
            <a:srgbClr val="A4A3A4"/>
          </p15:clr>
        </p15:guide>
        <p15:guide id="3" orient="horz" pos="1979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6" pos="172">
          <p15:clr>
            <a:srgbClr val="A4A3A4"/>
          </p15:clr>
        </p15:guide>
        <p15:guide id="7" pos="6068">
          <p15:clr>
            <a:srgbClr val="A4A3A4"/>
          </p15:clr>
        </p15:guide>
        <p15:guide id="8" pos="3369" userDrawn="1">
          <p15:clr>
            <a:srgbClr val="A4A3A4"/>
          </p15:clr>
        </p15:guide>
        <p15:guide id="9" pos="1147" userDrawn="1">
          <p15:clr>
            <a:srgbClr val="A4A3A4"/>
          </p15:clr>
        </p15:guide>
        <p15:guide id="10" pos="285" userDrawn="1">
          <p15:clr>
            <a:srgbClr val="A4A3A4"/>
          </p15:clr>
        </p15:guide>
        <p15:guide id="11" pos="1873" userDrawn="1">
          <p15:clr>
            <a:srgbClr val="A4A3A4"/>
          </p15:clr>
        </p15:guide>
        <p15:guide id="12" orient="horz" pos="1933" userDrawn="1">
          <p15:clr>
            <a:srgbClr val="A4A3A4"/>
          </p15:clr>
        </p15:guide>
        <p15:guide id="13" pos="2512" userDrawn="1">
          <p15:clr>
            <a:srgbClr val="A4A3A4"/>
          </p15:clr>
        </p15:guide>
        <p15:guide id="14" pos="23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139" roundtripDataSignature="AMtx7mhJdG3bhkK4mHJTAxrMrWlkz4dl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383"/>
    <a:srgbClr val="5B9BD5"/>
    <a:srgbClr val="00A862"/>
    <a:srgbClr val="FFFFFF"/>
    <a:srgbClr val="E8FFCD"/>
    <a:srgbClr val="FFF2CC"/>
    <a:srgbClr val="FF9900"/>
    <a:srgbClr val="F8F8F8"/>
    <a:srgbClr val="FFF5D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51D9B-F175-443A-B3FC-083FB970B184}" v="2509" dt="2024-06-19T10:28:26.721"/>
  </p1510:revLst>
</p1510:revInfo>
</file>

<file path=ppt/tableStyles.xml><?xml version="1.0" encoding="utf-8"?>
<a:tblStyleLst xmlns:a="http://schemas.openxmlformats.org/drawingml/2006/main" def="{81B573FB-F31D-4047-9CAC-42868A93B3F2}">
  <a:tblStyle styleId="{81B573FB-F31D-4047-9CAC-42868A93B3F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DBF04BB-D877-4115-B0DA-0057B318B23E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29" autoAdjust="0"/>
  </p:normalViewPr>
  <p:slideViewPr>
    <p:cSldViewPr snapToGrid="0">
      <p:cViewPr varScale="1">
        <p:scale>
          <a:sx n="152" d="100"/>
          <a:sy n="152" d="100"/>
        </p:scale>
        <p:origin x="1696" y="100"/>
      </p:cViewPr>
      <p:guideLst>
        <p:guide orient="horz" pos="4076"/>
        <p:guide orient="horz" pos="73"/>
        <p:guide orient="horz" pos="1979"/>
        <p:guide orient="horz" pos="550"/>
        <p:guide pos="172"/>
        <p:guide pos="6068"/>
        <p:guide pos="3369"/>
        <p:guide pos="1147"/>
        <p:guide pos="285"/>
        <p:guide pos="1873"/>
        <p:guide orient="horz" pos="1933"/>
        <p:guide pos="2512"/>
        <p:guide pos="23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45"/>
        <p:guide pos="3131"/>
      </p:guideLst>
    </p:cSldViewPr>
  </p:notesViewPr>
  <p:gridSpacing cx="72008" cy="72008"/>
</p:viewPr>
</file>

<file path=ppt/_rels/presentation.xml.rels><?xml version="1.0" encoding="utf-8" standalone="yes"?>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14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139" Type="http://customschemas.google.com/relationships/presentationmetadata" Target="metadata"/><Relationship Id="rId8" Type="http://schemas.openxmlformats.org/officeDocument/2006/relationships/slide" Target="slides/slide4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나(Wei) - 서비스기획2팀" userId="S::wei.kim@plgrim.com::6e8c8a86-0e65-4b65-b1b8-9f4bd60da1bb" providerId="AD" clId="Web-{A4D7C2DD-72BD-68DB-F168-0A9273E742E6}"/>
    <pc:docChg chg="modSld">
      <pc:chgData name="김지나(Wei) - 서비스기획2팀" userId="S::wei.kim@plgrim.com::6e8c8a86-0e65-4b65-b1b8-9f4bd60da1bb" providerId="AD" clId="Web-{A4D7C2DD-72BD-68DB-F168-0A9273E742E6}" dt="2024-06-04T12:09:35.254" v="51"/>
      <pc:docMkLst>
        <pc:docMk/>
      </pc:docMkLst>
      <pc:sldChg chg="modSp">
        <pc:chgData name="김지나(Wei) - 서비스기획2팀" userId="S::wei.kim@plgrim.com::6e8c8a86-0e65-4b65-b1b8-9f4bd60da1bb" providerId="AD" clId="Web-{A4D7C2DD-72BD-68DB-F168-0A9273E742E6}" dt="2024-06-04T12:09:35.254" v="51"/>
        <pc:sldMkLst>
          <pc:docMk/>
          <pc:sldMk cId="1292011978" sldId="1890"/>
        </pc:sldMkLst>
        <pc:graphicFrameChg chg="mod modGraphic">
          <ac:chgData name="김지나(Wei) - 서비스기획2팀" userId="S::wei.kim@plgrim.com::6e8c8a86-0e65-4b65-b1b8-9f4bd60da1bb" providerId="AD" clId="Web-{A4D7C2DD-72BD-68DB-F168-0A9273E742E6}" dt="2024-06-04T12:09:35.254" v="51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</pc:docChg>
  </pc:docChgLst>
  <pc:docChgLst>
    <pc:chgData name="김지나(Wei) - 서비스기획2팀" userId="6e8c8a86-0e65-4b65-b1b8-9f4bd60da1bb" providerId="ADAL" clId="{EDE7BDA0-0E1E-4697-B1F9-580A26A83613}"/>
    <pc:docChg chg="undo redo custSel addSld delSld modSld sldOrd modMainMaster addSection delSection modSection">
      <pc:chgData name="김지나(Wei) - 서비스기획2팀" userId="6e8c8a86-0e65-4b65-b1b8-9f4bd60da1bb" providerId="ADAL" clId="{EDE7BDA0-0E1E-4697-B1F9-580A26A83613}" dt="2024-06-06T13:47:30.643" v="112041" actId="478"/>
      <pc:docMkLst>
        <pc:docMk/>
      </pc:docMkLst>
      <pc:sldChg chg="addSp delSp modSp del mod ord modClrScheme chgLayout">
        <pc:chgData name="김지나(Wei) - 서비스기획2팀" userId="6e8c8a86-0e65-4b65-b1b8-9f4bd60da1bb" providerId="ADAL" clId="{EDE7BDA0-0E1E-4697-B1F9-580A26A83613}" dt="2024-05-27T05:18:43.320" v="11679" actId="2696"/>
        <pc:sldMkLst>
          <pc:docMk/>
          <pc:sldMk cId="2750627877" sldId="267"/>
        </pc:sldMkLst>
        <pc:spChg chg="del mod ord">
          <ac:chgData name="김지나(Wei) - 서비스기획2팀" userId="6e8c8a86-0e65-4b65-b1b8-9f4bd60da1bb" providerId="ADAL" clId="{EDE7BDA0-0E1E-4697-B1F9-580A26A83613}" dt="2024-05-26T16:57:52.117" v="7968" actId="700"/>
          <ac:spMkLst>
            <pc:docMk/>
            <pc:sldMk cId="2750627877" sldId="267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EDE7BDA0-0E1E-4697-B1F9-580A26A83613}" dt="2024-05-26T16:59:24.315" v="7990" actId="700"/>
          <ac:spMkLst>
            <pc:docMk/>
            <pc:sldMk cId="2750627877" sldId="267"/>
            <ac:spMk id="5" creationId="{EED509A4-35DD-B1BE-33D3-DA52AB7AC731}"/>
          </ac:spMkLst>
        </pc:spChg>
        <pc:spChg chg="mod">
          <ac:chgData name="김지나(Wei) - 서비스기획2팀" userId="6e8c8a86-0e65-4b65-b1b8-9f4bd60da1bb" providerId="ADAL" clId="{EDE7BDA0-0E1E-4697-B1F9-580A26A83613}" dt="2024-05-26T11:22:44.869" v="5174"/>
          <ac:spMkLst>
            <pc:docMk/>
            <pc:sldMk cId="2750627877" sldId="267"/>
            <ac:spMk id="7" creationId="{34E8A652-9550-09FE-AFFD-FDB0D10E753F}"/>
          </ac:spMkLst>
        </pc:spChg>
        <pc:spChg chg="mod">
          <ac:chgData name="김지나(Wei) - 서비스기획2팀" userId="6e8c8a86-0e65-4b65-b1b8-9f4bd60da1bb" providerId="ADAL" clId="{EDE7BDA0-0E1E-4697-B1F9-580A26A83613}" dt="2024-05-26T11:22:44.869" v="5174"/>
          <ac:spMkLst>
            <pc:docMk/>
            <pc:sldMk cId="2750627877" sldId="267"/>
            <ac:spMk id="8" creationId="{AAB914CE-F27B-C88A-7089-1A70261D516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8:05.213" v="7973" actId="700"/>
          <ac:spMkLst>
            <pc:docMk/>
            <pc:sldMk cId="2750627877" sldId="267"/>
            <ac:spMk id="10" creationId="{0DA5662A-2DCF-DF5E-6EE6-CC1005C96B2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9:24.315" v="7990" actId="700"/>
          <ac:spMkLst>
            <pc:docMk/>
            <pc:sldMk cId="2750627877" sldId="267"/>
            <ac:spMk id="11" creationId="{9FE3CB2C-9207-86E1-63AF-80B4437ACED5}"/>
          </ac:spMkLst>
        </pc:spChg>
        <pc:spChg chg="add mod">
          <ac:chgData name="김지나(Wei) - 서비스기획2팀" userId="6e8c8a86-0e65-4b65-b1b8-9f4bd60da1bb" providerId="ADAL" clId="{EDE7BDA0-0E1E-4697-B1F9-580A26A83613}" dt="2024-05-26T17:07:13.926" v="8717" actId="1076"/>
          <ac:spMkLst>
            <pc:docMk/>
            <pc:sldMk cId="2750627877" sldId="267"/>
            <ac:spMk id="13" creationId="{2A3360CC-60FB-3E2B-8B16-75A30E251146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9:24.315" v="7990" actId="700"/>
          <ac:spMkLst>
            <pc:docMk/>
            <pc:sldMk cId="2750627877" sldId="267"/>
            <ac:spMk id="14" creationId="{083441D4-5014-F009-1126-F836564CFA6B}"/>
          </ac:spMkLst>
        </pc:spChg>
        <pc:spChg chg="add mod">
          <ac:chgData name="김지나(Wei) - 서비스기획2팀" userId="6e8c8a86-0e65-4b65-b1b8-9f4bd60da1bb" providerId="ADAL" clId="{EDE7BDA0-0E1E-4697-B1F9-580A26A83613}" dt="2024-05-26T17:11:20.318" v="8749" actId="1076"/>
          <ac:spMkLst>
            <pc:docMk/>
            <pc:sldMk cId="2750627877" sldId="267"/>
            <ac:spMk id="15" creationId="{CB875911-91F0-14A6-42BC-A7B24A81D88B}"/>
          </ac:spMkLst>
        </pc:spChg>
        <pc:spChg chg="mod topLvl">
          <ac:chgData name="김지나(Wei) - 서비스기획2팀" userId="6e8c8a86-0e65-4b65-b1b8-9f4bd60da1bb" providerId="ADAL" clId="{EDE7BDA0-0E1E-4697-B1F9-580A26A83613}" dt="2024-05-26T17:12:20.791" v="8764" actId="165"/>
          <ac:spMkLst>
            <pc:docMk/>
            <pc:sldMk cId="2750627877" sldId="267"/>
            <ac:spMk id="17" creationId="{2A1BA68D-1CD2-985A-04E3-AB399058AE61}"/>
          </ac:spMkLst>
        </pc:spChg>
        <pc:spChg chg="mod topLvl">
          <ac:chgData name="김지나(Wei) - 서비스기획2팀" userId="6e8c8a86-0e65-4b65-b1b8-9f4bd60da1bb" providerId="ADAL" clId="{EDE7BDA0-0E1E-4697-B1F9-580A26A83613}" dt="2024-05-27T01:52:38.312" v="10390" actId="14100"/>
          <ac:spMkLst>
            <pc:docMk/>
            <pc:sldMk cId="2750627877" sldId="267"/>
            <ac:spMk id="18" creationId="{8C98A817-EF04-0B8F-3536-142EFDDD9A36}"/>
          </ac:spMkLst>
        </pc:spChg>
        <pc:spChg chg="add mod">
          <ac:chgData name="김지나(Wei) - 서비스기획2팀" userId="6e8c8a86-0e65-4b65-b1b8-9f4bd60da1bb" providerId="ADAL" clId="{EDE7BDA0-0E1E-4697-B1F9-580A26A83613}" dt="2024-05-26T17:11:42.245" v="8753" actId="242"/>
          <ac:spMkLst>
            <pc:docMk/>
            <pc:sldMk cId="2750627877" sldId="267"/>
            <ac:spMk id="19" creationId="{FCC9B35E-56DB-1DA7-5CF6-EA70B41353F6}"/>
          </ac:spMkLst>
        </pc:spChg>
        <pc:spChg chg="add mod">
          <ac:chgData name="김지나(Wei) - 서비스기획2팀" userId="6e8c8a86-0e65-4b65-b1b8-9f4bd60da1bb" providerId="ADAL" clId="{EDE7BDA0-0E1E-4697-B1F9-580A26A83613}" dt="2024-05-26T17:11:42.245" v="8753" actId="242"/>
          <ac:spMkLst>
            <pc:docMk/>
            <pc:sldMk cId="2750627877" sldId="267"/>
            <ac:spMk id="20" creationId="{494A9813-3A50-E49B-1A15-6CD2B89B7262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1:58.043" v="11003" actId="478"/>
          <ac:spMkLst>
            <pc:docMk/>
            <pc:sldMk cId="2750627877" sldId="267"/>
            <ac:spMk id="21" creationId="{7B8D93DC-1EAE-37AC-9989-32A7CA7D56AB}"/>
          </ac:spMkLst>
        </pc:spChg>
        <pc:spChg chg="del mod ord">
          <ac:chgData name="김지나(Wei) - 서비스기획2팀" userId="6e8c8a86-0e65-4b65-b1b8-9f4bd60da1bb" providerId="ADAL" clId="{EDE7BDA0-0E1E-4697-B1F9-580A26A83613}" dt="2024-05-26T16:57:58.195" v="7970" actId="478"/>
          <ac:spMkLst>
            <pc:docMk/>
            <pc:sldMk cId="2750627877" sldId="267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EDE7BDA0-0E1E-4697-B1F9-580A26A83613}" dt="2024-05-26T16:58:01.152" v="7972" actId="478"/>
          <ac:spMkLst>
            <pc:docMk/>
            <pc:sldMk cId="2750627877" sldId="267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EDE7BDA0-0E1E-4697-B1F9-580A26A83613}" dt="2024-05-26T16:57:59.568" v="7971" actId="478"/>
          <ac:spMkLst>
            <pc:docMk/>
            <pc:sldMk cId="2750627877" sldId="267"/>
            <ac:spMk id="361" creationId="{6F614419-C46A-3F00-9B0E-84FFFCEBA9C3}"/>
          </ac:spMkLst>
        </pc:spChg>
        <pc:grpChg chg="add mod">
          <ac:chgData name="김지나(Wei) - 서비스기획2팀" userId="6e8c8a86-0e65-4b65-b1b8-9f4bd60da1bb" providerId="ADAL" clId="{EDE7BDA0-0E1E-4697-B1F9-580A26A83613}" dt="2024-05-26T11:22:44.869" v="5174"/>
          <ac:grpSpMkLst>
            <pc:docMk/>
            <pc:sldMk cId="2750627877" sldId="267"/>
            <ac:grpSpMk id="6" creationId="{364C6725-1566-9EE6-78F8-BC47E05F213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12:20.791" v="8764" actId="165"/>
          <ac:grpSpMkLst>
            <pc:docMk/>
            <pc:sldMk cId="2750627877" sldId="267"/>
            <ac:grpSpMk id="16" creationId="{2E5E20E4-D5ED-7AC3-C736-B09EB2E15F79}"/>
          </ac:grpSpMkLst>
        </pc:grpChg>
        <pc:graphicFrameChg chg="mod">
          <ac:chgData name="김지나(Wei) - 서비스기획2팀" userId="6e8c8a86-0e65-4b65-b1b8-9f4bd60da1bb" providerId="ADAL" clId="{EDE7BDA0-0E1E-4697-B1F9-580A26A83613}" dt="2024-05-27T05:01:53.115" v="11002"/>
          <ac:graphicFrameMkLst>
            <pc:docMk/>
            <pc:sldMk cId="2750627877" sldId="267"/>
            <ac:graphicFrameMk id="198" creationId="{00000000-0000-0000-0000-000000000000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5-26T16:58:15.877" v="7974" actId="478"/>
          <ac:picMkLst>
            <pc:docMk/>
            <pc:sldMk cId="2750627877" sldId="267"/>
            <ac:picMk id="4" creationId="{9A8507AD-7D50-2626-0E02-A07263B273E5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26T17:06:22.394" v="8712" actId="478"/>
          <ac:picMkLst>
            <pc:docMk/>
            <pc:sldMk cId="2750627877" sldId="267"/>
            <ac:picMk id="9" creationId="{D7093CBC-56A4-A505-A565-1F58E9F5040F}"/>
          </ac:picMkLst>
        </pc:picChg>
        <pc:picChg chg="add mod">
          <ac:chgData name="김지나(Wei) - 서비스기획2팀" userId="6e8c8a86-0e65-4b65-b1b8-9f4bd60da1bb" providerId="ADAL" clId="{EDE7BDA0-0E1E-4697-B1F9-580A26A83613}" dt="2024-05-26T17:13:26.536" v="8766" actId="1076"/>
          <ac:picMkLst>
            <pc:docMk/>
            <pc:sldMk cId="2750627877" sldId="267"/>
            <ac:picMk id="12" creationId="{094ED672-7BB3-6F38-4534-89020F4939D5}"/>
          </ac:picMkLst>
        </pc:picChg>
      </pc:sldChg>
      <pc:sldChg chg="addSp delSp modSp del mod ord modClrScheme chgLayout">
        <pc:chgData name="김지나(Wei) - 서비스기획2팀" userId="6e8c8a86-0e65-4b65-b1b8-9f4bd60da1bb" providerId="ADAL" clId="{EDE7BDA0-0E1E-4697-B1F9-580A26A83613}" dt="2024-05-26T17:49:18.409" v="10256" actId="2696"/>
        <pc:sldMkLst>
          <pc:docMk/>
          <pc:sldMk cId="777454079" sldId="268"/>
        </pc:sldMkLst>
        <pc:spChg chg="del">
          <ac:chgData name="김지나(Wei) - 서비스기획2팀" userId="6e8c8a86-0e65-4b65-b1b8-9f4bd60da1bb" providerId="ADAL" clId="{EDE7BDA0-0E1E-4697-B1F9-580A26A83613}" dt="2024-05-26T14:05:14.399" v="5449" actId="478"/>
          <ac:spMkLst>
            <pc:docMk/>
            <pc:sldMk cId="777454079" sldId="268"/>
            <ac:spMk id="2" creationId="{90F8A10F-9084-1F84-3523-A4C164231CED}"/>
          </ac:spMkLst>
        </pc:spChg>
        <pc:spChg chg="del mod ord">
          <ac:chgData name="김지나(Wei) - 서비스기획2팀" userId="6e8c8a86-0e65-4b65-b1b8-9f4bd60da1bb" providerId="ADAL" clId="{EDE7BDA0-0E1E-4697-B1F9-580A26A83613}" dt="2024-05-26T11:27:41.603" v="5215" actId="700"/>
          <ac:spMkLst>
            <pc:docMk/>
            <pc:sldMk cId="777454079" sldId="268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EDE7BDA0-0E1E-4697-B1F9-580A26A83613}" dt="2024-05-26T11:28:55.726" v="5220" actId="700"/>
          <ac:spMkLst>
            <pc:docMk/>
            <pc:sldMk cId="777454079" sldId="268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6T13:50:30.636" v="5392" actId="1076"/>
          <ac:spMkLst>
            <pc:docMk/>
            <pc:sldMk cId="777454079" sldId="268"/>
            <ac:spMk id="6" creationId="{8E5DAC1A-5A29-FB7E-324E-178B5979F724}"/>
          </ac:spMkLst>
        </pc:spChg>
        <pc:spChg chg="mod">
          <ac:chgData name="김지나(Wei) - 서비스기획2팀" userId="6e8c8a86-0e65-4b65-b1b8-9f4bd60da1bb" providerId="ADAL" clId="{EDE7BDA0-0E1E-4697-B1F9-580A26A83613}" dt="2024-05-26T11:22:49.546" v="5175"/>
          <ac:spMkLst>
            <pc:docMk/>
            <pc:sldMk cId="777454079" sldId="268"/>
            <ac:spMk id="10" creationId="{9EC4F805-D13A-3269-1351-71C2A84F2420}"/>
          </ac:spMkLst>
        </pc:spChg>
        <pc:spChg chg="mod">
          <ac:chgData name="김지나(Wei) - 서비스기획2팀" userId="6e8c8a86-0e65-4b65-b1b8-9f4bd60da1bb" providerId="ADAL" clId="{EDE7BDA0-0E1E-4697-B1F9-580A26A83613}" dt="2024-05-26T11:23:08.504" v="5196" actId="14100"/>
          <ac:spMkLst>
            <pc:docMk/>
            <pc:sldMk cId="777454079" sldId="268"/>
            <ac:spMk id="11" creationId="{C3B4899F-9BD5-343E-90D4-119FB54EEAF5}"/>
          </ac:spMkLst>
        </pc:spChg>
        <pc:spChg chg="add mod">
          <ac:chgData name="김지나(Wei) - 서비스기획2팀" userId="6e8c8a86-0e65-4b65-b1b8-9f4bd60da1bb" providerId="ADAL" clId="{EDE7BDA0-0E1E-4697-B1F9-580A26A83613}" dt="2024-05-26T13:50:40.094" v="5393" actId="1076"/>
          <ac:spMkLst>
            <pc:docMk/>
            <pc:sldMk cId="777454079" sldId="268"/>
            <ac:spMk id="12" creationId="{175713AE-FC2F-CC99-B817-8F438F29D24D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3" creationId="{F432B0B6-128B-D22C-7F26-63B5B1E40F3C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4" creationId="{450EAD37-439A-AC78-CF17-7E345978792E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5" creationId="{30767C40-1E0A-EFE2-15F1-5EFFF4C07DBC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6" creationId="{30308A51-0221-9BA3-FDED-54864E8B4F1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1:28:55.726" v="5220" actId="700"/>
          <ac:spMkLst>
            <pc:docMk/>
            <pc:sldMk cId="777454079" sldId="268"/>
            <ac:spMk id="17" creationId="{24A9219E-1417-25E1-7C9D-069BB87CF507}"/>
          </ac:spMkLst>
        </pc:spChg>
        <pc:spChg chg="add mod ord">
          <ac:chgData name="김지나(Wei) - 서비스기획2팀" userId="6e8c8a86-0e65-4b65-b1b8-9f4bd60da1bb" providerId="ADAL" clId="{EDE7BDA0-0E1E-4697-B1F9-580A26A83613}" dt="2024-05-26T11:28:55.726" v="5220" actId="700"/>
          <ac:spMkLst>
            <pc:docMk/>
            <pc:sldMk cId="777454079" sldId="268"/>
            <ac:spMk id="18" creationId="{AFF51693-9DE6-60C0-F62A-58415813F648}"/>
          </ac:spMkLst>
        </pc:spChg>
        <pc:spChg chg="add mod">
          <ac:chgData name="김지나(Wei) - 서비스기획2팀" userId="6e8c8a86-0e65-4b65-b1b8-9f4bd60da1bb" providerId="ADAL" clId="{EDE7BDA0-0E1E-4697-B1F9-580A26A83613}" dt="2024-05-26T13:39:15.524" v="5274" actId="164"/>
          <ac:spMkLst>
            <pc:docMk/>
            <pc:sldMk cId="777454079" sldId="268"/>
            <ac:spMk id="23" creationId="{B7B6BF1D-BA5E-C1B7-2113-F80A992F0234}"/>
          </ac:spMkLst>
        </pc:spChg>
        <pc:spChg chg="add mod">
          <ac:chgData name="김지나(Wei) - 서비스기획2팀" userId="6e8c8a86-0e65-4b65-b1b8-9f4bd60da1bb" providerId="ADAL" clId="{EDE7BDA0-0E1E-4697-B1F9-580A26A83613}" dt="2024-05-26T13:39:15.524" v="5274" actId="164"/>
          <ac:spMkLst>
            <pc:docMk/>
            <pc:sldMk cId="777454079" sldId="268"/>
            <ac:spMk id="24" creationId="{4A239B61-83E4-2280-3FED-07D74EE2A4BB}"/>
          </ac:spMkLst>
        </pc:spChg>
        <pc:spChg chg="add mod">
          <ac:chgData name="김지나(Wei) - 서비스기획2팀" userId="6e8c8a86-0e65-4b65-b1b8-9f4bd60da1bb" providerId="ADAL" clId="{EDE7BDA0-0E1E-4697-B1F9-580A26A83613}" dt="2024-05-26T13:40:45.151" v="5326" actId="20577"/>
          <ac:spMkLst>
            <pc:docMk/>
            <pc:sldMk cId="777454079" sldId="268"/>
            <ac:spMk id="25" creationId="{AD02D0C5-F1E1-5FE1-C9B3-ED02FF510648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41.139" v="5247" actId="478"/>
          <ac:spMkLst>
            <pc:docMk/>
            <pc:sldMk cId="777454079" sldId="268"/>
            <ac:spMk id="26" creationId="{35E55C09-7221-A774-3627-8CECA600C884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41.139" v="5247" actId="478"/>
          <ac:spMkLst>
            <pc:docMk/>
            <pc:sldMk cId="777454079" sldId="268"/>
            <ac:spMk id="27" creationId="{33B961A9-9D40-B3A4-2012-F27432CCA14D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41.139" v="5247" actId="478"/>
          <ac:spMkLst>
            <pc:docMk/>
            <pc:sldMk cId="777454079" sldId="268"/>
            <ac:spMk id="28" creationId="{06AC37B4-07C6-4806-AF03-DDF9E7760159}"/>
          </ac:spMkLst>
        </pc:spChg>
        <pc:spChg chg="add mod">
          <ac:chgData name="김지나(Wei) - 서비스기획2팀" userId="6e8c8a86-0e65-4b65-b1b8-9f4bd60da1bb" providerId="ADAL" clId="{EDE7BDA0-0E1E-4697-B1F9-580A26A83613}" dt="2024-05-26T13:40:56.695" v="5335" actId="20577"/>
          <ac:spMkLst>
            <pc:docMk/>
            <pc:sldMk cId="777454079" sldId="268"/>
            <ac:spMk id="30" creationId="{50A57580-949C-EF60-AD09-FC0EA3F511DD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42:56.691" v="5339" actId="478"/>
          <ac:spMkLst>
            <pc:docMk/>
            <pc:sldMk cId="777454079" sldId="268"/>
            <ac:spMk id="31" creationId="{B84555BB-E4B4-9920-A340-AE78CD630CBB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44:23.690" v="5367" actId="478"/>
          <ac:spMkLst>
            <pc:docMk/>
            <pc:sldMk cId="777454079" sldId="268"/>
            <ac:spMk id="33" creationId="{65D77BFA-0460-823F-01A8-223BA322C4DD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3" creationId="{1902CEB1-C4A4-E1F2-DEF3-A51FBB81BD04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4" creationId="{2C889331-676C-28E1-EEEB-14F470244B0E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5" creationId="{4D8FEFCC-EB7C-DA14-B5D1-A1CD82206136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6" creationId="{8A7BF654-C9AA-15D8-71A4-5C1CF5B20792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7" creationId="{EC30E9B6-FEDB-BFF6-A85E-6DE39DD987F9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8" creationId="{47A691C3-D5DE-B5D8-CA4F-1DE42BAD02B2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50" creationId="{9500BC0D-8DB7-38A4-D738-8E654D937737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53" creationId="{97EECF27-AFF9-D647-4FFB-927E0E5F3AF8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56" creationId="{45549B7B-F0BF-B592-5B6C-A621FB3B0498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58" creationId="{5BA23BE1-5009-B037-DC9B-0BA560A1F0EE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59" creationId="{60D5E9D9-E129-C758-F725-F572500D83F1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0" creationId="{15B9F2BF-E880-E9D7-F829-E7A7BD10923F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1" creationId="{932A282D-2B85-ED9F-E4C3-3322B13AA6C3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2" creationId="{CEE894FE-6F2B-9AC7-1405-8F3CD457155D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3" creationId="{B8FB782B-84A0-CBDC-D31B-EE42D9A4F78F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193" creationId="{BA9BDF71-3334-6353-4372-53293F237C4A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196" creationId="{C0408D52-A06A-8952-8E02-CF7266C7D9A9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0" creationId="{A5E8BB83-276B-B48B-E98B-0082067FA7B4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3" creationId="{EA242003-8C53-6F2C-2A18-8C37F6C0679C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6" creationId="{23717C88-8D07-E559-3549-188F51034C1C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9" creationId="{4B78AC27-D39D-F0A0-D242-C8B76A3F1126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04:55.347" v="5444" actId="478"/>
          <ac:spMkLst>
            <pc:docMk/>
            <pc:sldMk cId="777454079" sldId="268"/>
            <ac:spMk id="211" creationId="{248374D9-8E81-D44D-3D08-0F0864157D1F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3" creationId="{61C6EEEF-853B-6DDC-9FAC-7F0CB292CF03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4" creationId="{FBE31472-19BD-B305-2B82-E26D377C371C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5" creationId="{00CCE7EB-0C73-27F7-54F2-C7ECD13F0BA8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6" creationId="{0BBDD227-C515-0735-6BA6-0F75950D8C37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7" creationId="{96083BD5-5343-9E14-586D-D282B60881E8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8" creationId="{E54E1454-8BB7-7DAA-6F51-54D703FE7DBA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0" creationId="{157D8F38-8298-9A87-4386-D2F0A7D0E3BC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3" creationId="{8EFB6404-0A5A-A7B2-63F5-6628E47D05F0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6" creationId="{4F472F30-12F7-6E12-F71E-DA06B81805FA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9" creationId="{49CB2FCB-BCC0-7995-868F-A011F0E3C94F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32" creationId="{472074F4-B45F-7D9F-EAE6-0D7228808817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35" creationId="{CE4B6B9D-18B6-2B58-F6F7-5BACC11539C9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38" creationId="{3F8A9FAA-2335-3C1D-6EE6-68FE6B72FD39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41" creationId="{3DA7234E-2D3A-39E5-F7A9-9275545CDF61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1:28:05.083" v="5216" actId="478"/>
          <ac:spMkLst>
            <pc:docMk/>
            <pc:sldMk cId="777454079" sldId="268"/>
            <ac:spMk id="245" creationId="{F2706F50-09CF-53C0-0D96-D9978F1065C1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49" creationId="{562CDD04-8293-F5A0-B29B-042F94DC87AD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1" creationId="{19C1C31C-3ECA-9155-00C0-98CF949238A8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2" creationId="{6AEF753E-E896-0EA0-67E3-4C7208B8EC3E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3" creationId="{910A6464-9A03-F8D8-08A0-BB9812C3BD5C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4" creationId="{47B2BE72-4852-9930-0195-81E0DEC935A9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5" creationId="{C2A5D448-E3BC-0BA1-9AC7-8F82E908CF94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0" creationId="{85F032FE-1E40-785E-B821-C7BC39453433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1" creationId="{C4403941-2EB6-72DC-FE0E-A64E41AADA75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2" creationId="{A09CA419-6EF9-A904-782B-76C2B4D78312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4" creationId="{358E9C6A-25B4-4AAE-AC2D-45FF9E0176A2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6" creationId="{D35FA5A5-8BB4-4246-8C44-1B626EA3B174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8" creationId="{B81CD38B-FD2A-6B7D-B4F1-3ED7BE642456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30" creationId="{C67202A0-217A-447E-69AC-5F5864FFD42E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32" creationId="{212698AA-9899-A9ED-4EFD-72E6F9CE620A}"/>
          </ac:spMkLst>
        </pc:spChg>
        <pc:spChg chg="del">
          <ac:chgData name="김지나(Wei) - 서비스기획2팀" userId="6e8c8a86-0e65-4b65-b1b8-9f4bd60da1bb" providerId="ADAL" clId="{EDE7BDA0-0E1E-4697-B1F9-580A26A83613}" dt="2024-05-26T11:28:57.955" v="5221" actId="478"/>
          <ac:spMkLst>
            <pc:docMk/>
            <pc:sldMk cId="777454079" sldId="268"/>
            <ac:spMk id="356" creationId="{66711259-EED8-9E53-9F0C-9399AA9D9A82}"/>
          </ac:spMkLst>
        </pc:spChg>
        <pc:spChg chg="del mod">
          <ac:chgData name="김지나(Wei) - 서비스기획2팀" userId="6e8c8a86-0e65-4b65-b1b8-9f4bd60da1bb" providerId="ADAL" clId="{EDE7BDA0-0E1E-4697-B1F9-580A26A83613}" dt="2024-05-26T11:28:06.183" v="5218" actId="478"/>
          <ac:spMkLst>
            <pc:docMk/>
            <pc:sldMk cId="777454079" sldId="268"/>
            <ac:spMk id="361" creationId="{6F614419-C46A-3F00-9B0E-84FFFCEBA9C3}"/>
          </ac:spMkLst>
        </pc:spChg>
        <pc:spChg chg="del">
          <ac:chgData name="김지나(Wei) - 서비스기획2팀" userId="6e8c8a86-0e65-4b65-b1b8-9f4bd60da1bb" providerId="ADAL" clId="{EDE7BDA0-0E1E-4697-B1F9-580A26A83613}" dt="2024-05-26T14:05:14.399" v="5449" actId="478"/>
          <ac:spMkLst>
            <pc:docMk/>
            <pc:sldMk cId="777454079" sldId="268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5-26T14:05:14.399" v="5449" actId="478"/>
          <ac:spMkLst>
            <pc:docMk/>
            <pc:sldMk cId="777454079" sldId="268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26T11:22:49.546" v="5175"/>
          <ac:grpSpMkLst>
            <pc:docMk/>
            <pc:sldMk cId="777454079" sldId="268"/>
            <ac:grpSpMk id="9" creationId="{C377D0DE-9E23-5E90-7E2D-3F73E4885F0E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40:08.851" v="5305" actId="1035"/>
          <ac:grpSpMkLst>
            <pc:docMk/>
            <pc:sldMk cId="777454079" sldId="268"/>
            <ac:grpSpMk id="29" creationId="{041DB1CC-36E4-4DC9-F757-A7E8674A7B8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42" creationId="{36B44EDD-9D54-03A6-E86F-D1B1FCD00C41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49" creationId="{7202AB92-4EC8-7FB0-B130-86B82B6EBFD4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52" creationId="{2A3AA02F-568A-94A9-8E38-39B8044C88EE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55" creationId="{44692FFF-B762-30D6-65EE-5DD0B908B5F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192" creationId="{E3F15A13-C468-1300-D96F-D163FE83644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195" creationId="{EF20B57B-A717-45F9-11CD-E7855777D83A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199" creationId="{C1C41204-9914-F3F5-1B6D-E29D796F363E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202" creationId="{B84CB246-89F4-BF4B-66CA-2F095D02775B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205" creationId="{83BD7A7F-36AD-CD92-CAEE-9F7DC89B1C60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208" creationId="{E6C97E2E-1952-1B9B-F061-C18BE0884C9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12" creationId="{B7055E34-574A-711B-C4F4-50BFAC84A3A7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19" creationId="{1128E00A-71CC-2C92-6ED6-EE221C0B90B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22" creationId="{518E3AB8-1FE6-ED18-F241-AB8EFDB182FF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25" creationId="{1946FF6A-51B7-89D2-9FC1-08A656529644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28" creationId="{ACE08F9C-E236-A006-DEEA-45A83614CE3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31" creationId="{3D563A95-F5DE-184B-507F-C6D13C8578EF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34" creationId="{CF78A5C8-266A-3C83-10EB-2C8A7CE05CB2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37" creationId="{3E1CE122-C7DA-A0A8-9B66-460CF250DA2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40" creationId="{A2788D6D-76C9-DEB6-B802-04E6034F0CCA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43" creationId="{9F532F7E-C61A-1E1F-F945-C6E36C6DE90A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48" creationId="{09D6B861-2E87-A849-F99B-78EDF1F2D9E3}"/>
          </ac:grpSpMkLst>
        </pc:grpChg>
        <pc:picChg chg="del mod ord">
          <ac:chgData name="김지나(Wei) - 서비스기획2팀" userId="6e8c8a86-0e65-4b65-b1b8-9f4bd60da1bb" providerId="ADAL" clId="{EDE7BDA0-0E1E-4697-B1F9-580A26A83613}" dt="2024-05-26T13:33:15.595" v="5234" actId="478"/>
          <ac:picMkLst>
            <pc:docMk/>
            <pc:sldMk cId="777454079" sldId="268"/>
            <ac:picMk id="4" creationId="{758FC3D0-3B4D-25A4-9E03-00609FFDE818}"/>
          </ac:picMkLst>
        </pc:picChg>
        <pc:picChg chg="add mod ord">
          <ac:chgData name="김지나(Wei) - 서비스기획2팀" userId="6e8c8a86-0e65-4b65-b1b8-9f4bd60da1bb" providerId="ADAL" clId="{EDE7BDA0-0E1E-4697-B1F9-580A26A83613}" dt="2024-05-26T14:36:37.520" v="5885" actId="166"/>
          <ac:picMkLst>
            <pc:docMk/>
            <pc:sldMk cId="777454079" sldId="268"/>
            <ac:picMk id="8" creationId="{3C981F34-A7AE-1D4F-9947-0C234553B0A9}"/>
          </ac:picMkLst>
        </pc:picChg>
        <pc:picChg chg="add mod ord">
          <ac:chgData name="김지나(Wei) - 서비스기획2팀" userId="6e8c8a86-0e65-4b65-b1b8-9f4bd60da1bb" providerId="ADAL" clId="{EDE7BDA0-0E1E-4697-B1F9-580A26A83613}" dt="2024-05-26T14:08:29.439" v="5493" actId="166"/>
          <ac:picMkLst>
            <pc:docMk/>
            <pc:sldMk cId="777454079" sldId="268"/>
            <ac:picMk id="20" creationId="{3C306943-20FD-6BE4-75CA-54FA999CFD96}"/>
          </ac:picMkLst>
        </pc:picChg>
        <pc:picChg chg="add mod">
          <ac:chgData name="김지나(Wei) - 서비스기획2팀" userId="6e8c8a86-0e65-4b65-b1b8-9f4bd60da1bb" providerId="ADAL" clId="{EDE7BDA0-0E1E-4697-B1F9-580A26A83613}" dt="2024-05-26T14:36:40.380" v="5886" actId="1076"/>
          <ac:picMkLst>
            <pc:docMk/>
            <pc:sldMk cId="777454079" sldId="268"/>
            <ac:picMk id="22" creationId="{22021DF1-DFE8-0A4E-A74F-F31274B2019B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7:01.897" v="5409" actId="1076"/>
          <ac:picMkLst>
            <pc:docMk/>
            <pc:sldMk cId="777454079" sldId="268"/>
            <ac:picMk id="32" creationId="{FE51BBD6-3665-DD7C-27B0-709A1D843828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7:01.897" v="5409" actId="1076"/>
          <ac:picMkLst>
            <pc:docMk/>
            <pc:sldMk cId="777454079" sldId="268"/>
            <ac:picMk id="35" creationId="{080EF243-D11D-A75A-4F50-84C7F0B63D8B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4:08:19.036" v="5490" actId="478"/>
          <ac:picMkLst>
            <pc:docMk/>
            <pc:sldMk cId="777454079" sldId="268"/>
            <ac:picMk id="37" creationId="{D98BE769-9866-0E6B-1E7C-4D5998F43168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4:05:12.434" v="5448" actId="478"/>
          <ac:picMkLst>
            <pc:docMk/>
            <pc:sldMk cId="777454079" sldId="268"/>
            <ac:picMk id="39" creationId="{F1C7D406-A347-54B8-9535-C816EE5DF95F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4:08:11.488" v="5487" actId="478"/>
          <ac:picMkLst>
            <pc:docMk/>
            <pc:sldMk cId="777454079" sldId="268"/>
            <ac:picMk id="41" creationId="{7D295AA7-8BDC-E400-A4AB-08BAE2A03CE5}"/>
          </ac:picMkLst>
        </pc:picChg>
        <pc:picChg chg="mod">
          <ac:chgData name="김지나(Wei) - 서비스기획2팀" userId="6e8c8a86-0e65-4b65-b1b8-9f4bd60da1bb" providerId="ADAL" clId="{EDE7BDA0-0E1E-4697-B1F9-580A26A83613}" dt="2024-05-26T14:04:19.464" v="5410"/>
          <ac:picMkLst>
            <pc:docMk/>
            <pc:sldMk cId="777454079" sldId="268"/>
            <ac:picMk id="51" creationId="{D9C93BF8-8764-1CE4-F294-C418FA3834F3}"/>
          </ac:picMkLst>
        </pc:picChg>
        <pc:picChg chg="mod">
          <ac:chgData name="김지나(Wei) - 서비스기획2팀" userId="6e8c8a86-0e65-4b65-b1b8-9f4bd60da1bb" providerId="ADAL" clId="{EDE7BDA0-0E1E-4697-B1F9-580A26A83613}" dt="2024-05-26T14:04:19.464" v="5410"/>
          <ac:picMkLst>
            <pc:docMk/>
            <pc:sldMk cId="777454079" sldId="268"/>
            <ac:picMk id="54" creationId="{6051701E-D438-3080-9AFD-E6880EF2BD42}"/>
          </ac:picMkLst>
        </pc:picChg>
        <pc:picChg chg="mod">
          <ac:chgData name="김지나(Wei) - 서비스기획2팀" userId="6e8c8a86-0e65-4b65-b1b8-9f4bd60da1bb" providerId="ADAL" clId="{EDE7BDA0-0E1E-4697-B1F9-580A26A83613}" dt="2024-05-26T14:04:19.464" v="5410"/>
          <ac:picMkLst>
            <pc:docMk/>
            <pc:sldMk cId="777454079" sldId="268"/>
            <ac:picMk id="57" creationId="{8845DAF6-C485-79D5-AD35-6B58187D1EFD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194" creationId="{53B065F6-7A5E-69C6-32B1-B2B613E1612E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197" creationId="{BD8F15CB-3EA1-9AFB-B914-19CA9BCAB6A1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01" creationId="{825D4FA2-9680-EFAF-D4A1-4010B232DD10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04" creationId="{CF918B37-6DEC-46ED-60CB-B20737266B2F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07" creationId="{32392869-64B0-10BF-55CB-04D7273BE71C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10" creationId="{2FFA962D-F256-B8B0-FE8B-8A40D7710EE9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21" creationId="{49B3BCE3-3E9C-7006-AE8E-DB1487469AE8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24" creationId="{B7769116-7643-E0B5-BD0E-E0B3B52608B7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27" creationId="{3EA66C21-71F0-67C4-43A4-9ECF67F7ABC1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0" creationId="{898D2B95-0997-2E64-7816-AA6ADE9FC3D8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3" creationId="{B144F5C2-A35D-CA2E-00C2-BED82F31FE23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6" creationId="{D5A6B03F-A394-AD1E-4441-D7243FD1EA5F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9" creationId="{197469A2-B012-A966-E4BD-66E1BFE5D23E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42" creationId="{C195F4F8-9076-5D7F-8AC0-6A0BA19032E0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47" creationId="{5397EA2F-1E70-2898-D866-22B9AF796C8A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50" creationId="{94644000-FDAC-2FBB-72C6-B4EA4C3AFF41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3" creationId="{3D59522A-3DB7-24BE-AA81-914DC6348F05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5" creationId="{C199613E-5548-CBE4-F599-A577D4697202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7" creationId="{84C73090-4CFA-CEA3-795A-ED770B22952D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9" creationId="{6CD44F4F-A4AD-B861-D820-2DCED1C08D45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31" creationId="{08CFBE4D-9D57-8BEE-36DA-A4058CEDBC19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33" creationId="{0512BFE3-9D7A-23C6-2FA3-35CC5F4C5B9D}"/>
          </ac:picMkLst>
        </pc:picChg>
      </pc:sldChg>
      <pc:sldChg chg="modSp mod">
        <pc:chgData name="김지나(Wei) - 서비스기획2팀" userId="6e8c8a86-0e65-4b65-b1b8-9f4bd60da1bb" providerId="ADAL" clId="{EDE7BDA0-0E1E-4697-B1F9-580A26A83613}" dt="2024-06-02T12:03:56.068" v="61646" actId="12"/>
        <pc:sldMkLst>
          <pc:docMk/>
          <pc:sldMk cId="715885263" sldId="269"/>
        </pc:sldMkLst>
        <pc:spChg chg="mod">
          <ac:chgData name="김지나(Wei) - 서비스기획2팀" userId="6e8c8a86-0e65-4b65-b1b8-9f4bd60da1bb" providerId="ADAL" clId="{EDE7BDA0-0E1E-4697-B1F9-580A26A83613}" dt="2024-06-02T12:03:56.068" v="61646" actId="12"/>
          <ac:spMkLst>
            <pc:docMk/>
            <pc:sldMk cId="715885263" sldId="269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1T18:01:06.536" v="48912" actId="12"/>
          <ac:spMkLst>
            <pc:docMk/>
            <pc:sldMk cId="715885263" sldId="269"/>
            <ac:spMk id="5" creationId="{EED509A4-35DD-B1BE-33D3-DA52AB7AC731}"/>
          </ac:spMkLst>
        </pc:spChg>
      </pc:sldChg>
      <pc:sldChg chg="addSp delSp modSp del mod">
        <pc:chgData name="김지나(Wei) - 서비스기획2팀" userId="6e8c8a86-0e65-4b65-b1b8-9f4bd60da1bb" providerId="ADAL" clId="{EDE7BDA0-0E1E-4697-B1F9-580A26A83613}" dt="2024-06-01T12:02:30.733" v="41635" actId="2696"/>
        <pc:sldMkLst>
          <pc:docMk/>
          <pc:sldMk cId="3581763240" sldId="270"/>
        </pc:sldMkLst>
        <pc:spChg chg="add del mod">
          <ac:chgData name="김지나(Wei) - 서비스기획2팀" userId="6e8c8a86-0e65-4b65-b1b8-9f4bd60da1bb" providerId="ADAL" clId="{EDE7BDA0-0E1E-4697-B1F9-580A26A83613}" dt="2024-05-23T01:50:24.070" v="265" actId="21"/>
          <ac:spMkLst>
            <pc:docMk/>
            <pc:sldMk cId="3581763240" sldId="270"/>
            <ac:spMk id="6" creationId="{CE1FD5E5-3534-7948-393A-6770749BE6BC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7" creationId="{1BFE0024-CC64-C29A-2BEE-6390C76F35C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9" creationId="{84C6A490-EAD2-00D9-BB63-C65742173FC4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0" creationId="{32E72597-D132-11D9-5865-B411C1AC8759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1" creationId="{1129DAE4-BE4F-EA90-D7AC-6F3A310A472D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2" creationId="{C1AA4AFA-A14B-309F-2050-1CDB7259A7B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3" creationId="{3A7FA499-8020-936C-7B55-26456A7E152A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9" creationId="{039E64D9-4ECD-D4FC-01FE-AB23E4801822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0" creationId="{94BF2730-4B37-6D45-72F5-88D850BA60DA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1" creationId="{AB1E7CED-4B0B-A503-69D5-6BF370063A3E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2" creationId="{997E3BC1-A6DF-41C1-BB1B-F4C9FC9777C6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3" creationId="{7CC77487-8E83-4043-6493-856046E2A830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4" creationId="{1C7629A9-6AFD-746C-2A84-D1CB1CFBBC35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5" creationId="{AC0CE4A1-8A71-D6F5-1BBC-3C1ED09EF770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8" creationId="{FA51FA33-6F7B-CD35-B01E-78A0A4FC1E9B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9" creationId="{BCBA77E1-11B5-2AED-EA4A-A4F52665DBA6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0" creationId="{220BB60C-3DFE-6BF4-1715-81CAEFBFC863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1" creationId="{BB550B57-35B7-E324-F915-8F96B8CA1BD2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2" creationId="{C30E26B0-50F0-4454-032F-EEC40179DF53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3" creationId="{D1014B7C-23BC-327A-FADD-9CEA90FED14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4" creationId="{A10BFEA0-85B9-AA6C-7571-466507199174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5" creationId="{568C6DDC-2DCA-1D43-6C50-FE3454B2E26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6" creationId="{95D84969-AF4D-D0D2-0094-5F46158E9698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7" creationId="{EBF99270-9DAD-A9DD-45A1-DACB0BD4C900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3" creationId="{532DF960-B9BD-FACC-4F51-476B459D1618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4" creationId="{A7D19929-6FB0-0406-BA5B-B77DC9003524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5" creationId="{7C742FAE-CCB8-166C-D2ED-22AB7244458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59" creationId="{0E0DD865-30E9-C543-ACDD-C5B861F9E14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60" creationId="{E7B13B28-84EB-77E9-6B12-C677529C3A6E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62" creationId="{9E217588-580B-A5BD-E4A3-AB1E925A99E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63" creationId="{CB125003-3219-8C0C-72B4-E4F4BF8F7EC2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0" creationId="{322AD37D-FEF0-C9C8-27D5-B5F43124286A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1" creationId="{489E2A0E-3760-41A0-7778-AF45BCBE0A4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5" creationId="{58DB7B6B-F9AC-1D63-4DC6-AB799EEBA37E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7" creationId="{E3056F38-8593-3004-CDFD-A7349A17AC6B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9" creationId="{284F9186-7D7D-6AFF-2F85-186A4668011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81" creationId="{BFF59ACF-C4A3-BFD7-3BD4-ECE47BEEF458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83" creationId="{F0AF2B6B-F666-F163-ED07-571CBF8EB297}"/>
          </ac:spMkLst>
        </pc:spChg>
        <pc:spChg chg="mod">
          <ac:chgData name="김지나(Wei) - 서비스기획2팀" userId="6e8c8a86-0e65-4b65-b1b8-9f4bd60da1bb" providerId="ADAL" clId="{EDE7BDA0-0E1E-4697-B1F9-580A26A83613}" dt="2024-05-23T02:27:27.949" v="542" actId="207"/>
          <ac:spMkLst>
            <pc:docMk/>
            <pc:sldMk cId="3581763240" sldId="270"/>
            <ac:spMk id="563" creationId="{15854500-4174-409C-40CE-44F3352ED6C8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22.559" v="20821" actId="1076"/>
          <ac:grpSpMkLst>
            <pc:docMk/>
            <pc:sldMk cId="3581763240" sldId="270"/>
            <ac:grpSpMk id="6" creationId="{42CCA27A-023A-A140-0271-743F4B43DCF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38" creationId="{080CA85F-3B86-E86D-70C0-625005E9C83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39" creationId="{85E51A6A-4D80-5EC8-3636-04158C7E736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40" creationId="{129FF3E5-2404-CF48-5F2D-7A23EDA2B9C8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41" creationId="{3B4AF8D4-F58F-7C77-FB6F-E2B024C58AB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42" creationId="{4F3A0605-0F14-4D2B-9A09-A5E2C80A34A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61" creationId="{0BDB9CB6-738D-24CA-A4F3-3C3B2BEC9AF3}"/>
          </ac:grpSpMkLst>
        </pc:grp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26" creationId="{2B25E1AA-CA09-C5BC-E164-F8CA542B3E5D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27" creationId="{F0B72261-4B72-C2D0-E256-C411AD977FDE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72" creationId="{B2648A06-23D3-7CE9-CA3A-895D97F0FD7E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76" creationId="{77309550-2E60-A3D7-2202-97C4873D98ED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78" creationId="{0D76E3FF-64CA-78DF-211D-F97A25EDB5EB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80" creationId="{4447C311-0021-408E-3E76-E848BF5BA378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82" creationId="{B70219F9-F9E9-8946-4AAA-077D157368B4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84" creationId="{463A9092-FB3C-AC6E-5AA4-CC3DAF112264}"/>
          </ac:picMkLst>
        </pc:picChg>
      </pc:sldChg>
      <pc:sldChg chg="add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337271588" sldId="271"/>
        </pc:sldMkLst>
        <pc:spChg chg="add mod">
          <ac:chgData name="김지나(Wei) - 서비스기획2팀" userId="6e8c8a86-0e65-4b65-b1b8-9f4bd60da1bb" providerId="ADAL" clId="{EDE7BDA0-0E1E-4697-B1F9-580A26A83613}" dt="2024-05-28T04:24:25.641" v="21646" actId="1076"/>
          <ac:spMkLst>
            <pc:docMk/>
            <pc:sldMk cId="1337271588" sldId="271"/>
            <ac:spMk id="8" creationId="{5143F091-18F5-A9E4-E75D-3DD0949FB2A8}"/>
          </ac:spMkLst>
        </pc:spChg>
        <pc:spChg chg="add mod">
          <ac:chgData name="김지나(Wei) - 서비스기획2팀" userId="6e8c8a86-0e65-4b65-b1b8-9f4bd60da1bb" providerId="ADAL" clId="{EDE7BDA0-0E1E-4697-B1F9-580A26A83613}" dt="2024-05-28T04:24:25.641" v="21646" actId="1076"/>
          <ac:spMkLst>
            <pc:docMk/>
            <pc:sldMk cId="1337271588" sldId="271"/>
            <ac:spMk id="10" creationId="{995134C1-166F-DA73-0176-3DA2A4AA3C3E}"/>
          </ac:spMkLst>
        </pc:spChg>
        <pc:spChg chg="add mod">
          <ac:chgData name="김지나(Wei) - 서비스기획2팀" userId="6e8c8a86-0e65-4b65-b1b8-9f4bd60da1bb" providerId="ADAL" clId="{EDE7BDA0-0E1E-4697-B1F9-580A26A83613}" dt="2024-05-28T04:24:39.389" v="21648" actId="1076"/>
          <ac:spMkLst>
            <pc:docMk/>
            <pc:sldMk cId="1337271588" sldId="271"/>
            <ac:spMk id="11" creationId="{836F15AD-1E0F-9600-CB66-489EE109E388}"/>
          </ac:spMkLst>
        </pc:spChg>
        <pc:spChg chg="add mod">
          <ac:chgData name="김지나(Wei) - 서비스기획2팀" userId="6e8c8a86-0e65-4b65-b1b8-9f4bd60da1bb" providerId="ADAL" clId="{EDE7BDA0-0E1E-4697-B1F9-580A26A83613}" dt="2024-05-28T04:24:49.829" v="21650" actId="1076"/>
          <ac:spMkLst>
            <pc:docMk/>
            <pc:sldMk cId="1337271588" sldId="271"/>
            <ac:spMk id="13" creationId="{D8C00C20-EE15-7AAD-CA2B-0A96A95F383F}"/>
          </ac:spMkLst>
        </pc:spChg>
        <pc:spChg chg="mod">
          <ac:chgData name="김지나(Wei) - 서비스기획2팀" userId="6e8c8a86-0e65-4b65-b1b8-9f4bd60da1bb" providerId="ADAL" clId="{EDE7BDA0-0E1E-4697-B1F9-580A26A83613}" dt="2024-05-28T04:24:47.936" v="21649"/>
          <ac:spMkLst>
            <pc:docMk/>
            <pc:sldMk cId="1337271588" sldId="271"/>
            <ac:spMk id="15" creationId="{21F8BCDC-805F-B390-D174-0D6E616891FD}"/>
          </ac:spMkLst>
        </pc:spChg>
        <pc:spChg chg="mod">
          <ac:chgData name="김지나(Wei) - 서비스기획2팀" userId="6e8c8a86-0e65-4b65-b1b8-9f4bd60da1bb" providerId="ADAL" clId="{EDE7BDA0-0E1E-4697-B1F9-580A26A83613}" dt="2024-05-28T04:24:47.936" v="21649"/>
          <ac:spMkLst>
            <pc:docMk/>
            <pc:sldMk cId="1337271588" sldId="271"/>
            <ac:spMk id="16" creationId="{0DC9218E-4F3F-EB14-BE26-4277AC8FCA52}"/>
          </ac:spMkLst>
        </pc:spChg>
        <pc:grpChg chg="add mod">
          <ac:chgData name="김지나(Wei) - 서비스기획2팀" userId="6e8c8a86-0e65-4b65-b1b8-9f4bd60da1bb" providerId="ADAL" clId="{EDE7BDA0-0E1E-4697-B1F9-580A26A83613}" dt="2024-05-28T04:24:49.829" v="21650" actId="1076"/>
          <ac:grpSpMkLst>
            <pc:docMk/>
            <pc:sldMk cId="1337271588" sldId="271"/>
            <ac:grpSpMk id="14" creationId="{405117D7-5388-9762-1A01-B80AB5C1DC67}"/>
          </ac:grpSpMkLst>
        </pc:grpChg>
        <pc:picChg chg="add mod">
          <ac:chgData name="김지나(Wei) - 서비스기획2팀" userId="6e8c8a86-0e65-4b65-b1b8-9f4bd60da1bb" providerId="ADAL" clId="{EDE7BDA0-0E1E-4697-B1F9-580A26A83613}" dt="2024-05-28T04:24:17.556" v="21641" actId="1076"/>
          <ac:picMkLst>
            <pc:docMk/>
            <pc:sldMk cId="1337271588" sldId="271"/>
            <ac:picMk id="4" creationId="{4DD44813-967B-4B59-E615-35CF9D9DB047}"/>
          </ac:picMkLst>
        </pc:picChg>
        <pc:picChg chg="add mod">
          <ac:chgData name="김지나(Wei) - 서비스기획2팀" userId="6e8c8a86-0e65-4b65-b1b8-9f4bd60da1bb" providerId="ADAL" clId="{EDE7BDA0-0E1E-4697-B1F9-580A26A83613}" dt="2024-05-28T04:24:22.296" v="21644" actId="1076"/>
          <ac:picMkLst>
            <pc:docMk/>
            <pc:sldMk cId="1337271588" sldId="271"/>
            <ac:picMk id="6" creationId="{6B250332-1968-10AF-75FD-0DCCF10F7DB3}"/>
          </ac:picMkLst>
        </pc:picChg>
        <pc:picChg chg="add mod">
          <ac:chgData name="김지나(Wei) - 서비스기획2팀" userId="6e8c8a86-0e65-4b65-b1b8-9f4bd60da1bb" providerId="ADAL" clId="{EDE7BDA0-0E1E-4697-B1F9-580A26A83613}" dt="2024-05-28T04:24:20.976" v="21643" actId="1076"/>
          <ac:picMkLst>
            <pc:docMk/>
            <pc:sldMk cId="1337271588" sldId="271"/>
            <ac:picMk id="7" creationId="{743EF556-D4A7-C58E-F059-541031E00FDD}"/>
          </ac:picMkLst>
        </pc:picChg>
        <pc:picChg chg="add mod">
          <ac:chgData name="김지나(Wei) - 서비스기획2팀" userId="6e8c8a86-0e65-4b65-b1b8-9f4bd60da1bb" providerId="ADAL" clId="{EDE7BDA0-0E1E-4697-B1F9-580A26A83613}" dt="2024-05-28T04:24:39.389" v="21648" actId="1076"/>
          <ac:picMkLst>
            <pc:docMk/>
            <pc:sldMk cId="1337271588" sldId="271"/>
            <ac:picMk id="12" creationId="{3785F8B4-FAC2-90F4-E7CB-5D4401DB08BD}"/>
          </ac:picMkLst>
        </pc:picChg>
        <pc:cxnChg chg="mod">
          <ac:chgData name="김지나(Wei) - 서비스기획2팀" userId="6e8c8a86-0e65-4b65-b1b8-9f4bd60da1bb" providerId="ADAL" clId="{EDE7BDA0-0E1E-4697-B1F9-580A26A83613}" dt="2024-05-28T04:24:47.936" v="21649"/>
          <ac:cxnSpMkLst>
            <pc:docMk/>
            <pc:sldMk cId="1337271588" sldId="271"/>
            <ac:cxnSpMk id="17" creationId="{6DF76707-1CE8-C308-BEBD-EE0C5C504FC7}"/>
          </ac:cxnSpMkLst>
        </pc:cxnChg>
        <pc:cxnChg chg="mod">
          <ac:chgData name="김지나(Wei) - 서비스기획2팀" userId="6e8c8a86-0e65-4b65-b1b8-9f4bd60da1bb" providerId="ADAL" clId="{EDE7BDA0-0E1E-4697-B1F9-580A26A83613}" dt="2024-05-28T04:24:47.936" v="21649"/>
          <ac:cxnSpMkLst>
            <pc:docMk/>
            <pc:sldMk cId="1337271588" sldId="271"/>
            <ac:cxnSpMk id="18" creationId="{391A5F7A-3E7E-7E64-8C50-60A955D279E3}"/>
          </ac:cxnSpMkLst>
        </pc:cxnChg>
      </pc:sldChg>
      <pc:sldChg chg="del">
        <pc:chgData name="김지나(Wei) - 서비스기획2팀" userId="6e8c8a86-0e65-4b65-b1b8-9f4bd60da1bb" providerId="ADAL" clId="{EDE7BDA0-0E1E-4697-B1F9-580A26A83613}" dt="2024-05-28T02:20:01.152" v="21493" actId="2696"/>
        <pc:sldMkLst>
          <pc:docMk/>
          <pc:sldMk cId="3103565227" sldId="271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4:08:58.484" v="91824" actId="2696"/>
        <pc:sldMkLst>
          <pc:docMk/>
          <pc:sldMk cId="245707159" sldId="272"/>
        </pc:sldMkLst>
        <pc:spChg chg="del mod">
          <ac:chgData name="김지나(Wei) - 서비스기획2팀" userId="6e8c8a86-0e65-4b65-b1b8-9f4bd60da1bb" providerId="ADAL" clId="{EDE7BDA0-0E1E-4697-B1F9-580A26A83613}" dt="2024-06-04T14:01:47.343" v="91586" actId="478"/>
          <ac:spMkLst>
            <pc:docMk/>
            <pc:sldMk cId="245707159" sldId="272"/>
            <ac:spMk id="2" creationId="{3561DB72-E4BC-F705-992F-F58B441F3233}"/>
          </ac:spMkLst>
        </pc:spChg>
        <pc:spChg chg="mod ord">
          <ac:chgData name="김지나(Wei) - 서비스기획2팀" userId="6e8c8a86-0e65-4b65-b1b8-9f4bd60da1bb" providerId="ADAL" clId="{EDE7BDA0-0E1E-4697-B1F9-580A26A83613}" dt="2024-06-04T13:39:14.047" v="90167" actId="20577"/>
          <ac:spMkLst>
            <pc:docMk/>
            <pc:sldMk cId="245707159" sldId="272"/>
            <ac:spMk id="3" creationId="{4ED5E7E0-1D87-2E8D-D001-128A223CD5A0}"/>
          </ac:spMkLst>
        </pc:spChg>
        <pc:spChg chg="mod ord">
          <ac:chgData name="김지나(Wei) - 서비스기획2팀" userId="6e8c8a86-0e65-4b65-b1b8-9f4bd60da1bb" providerId="ADAL" clId="{EDE7BDA0-0E1E-4697-B1F9-580A26A83613}" dt="2024-06-03T07:26:49.259" v="73685" actId="700"/>
          <ac:spMkLst>
            <pc:docMk/>
            <pc:sldMk cId="245707159" sldId="272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4T14:01:15.881" v="91580"/>
          <ac:spMkLst>
            <pc:docMk/>
            <pc:sldMk cId="245707159" sldId="272"/>
            <ac:spMk id="6" creationId="{026274D1-3DB6-086E-255F-BF102DA59F9B}"/>
          </ac:spMkLst>
        </pc:spChg>
        <pc:spChg chg="add mod">
          <ac:chgData name="김지나(Wei) - 서비스기획2팀" userId="6e8c8a86-0e65-4b65-b1b8-9f4bd60da1bb" providerId="ADAL" clId="{EDE7BDA0-0E1E-4697-B1F9-580A26A83613}" dt="2024-06-04T14:02:56.398" v="91594" actId="1076"/>
          <ac:spMkLst>
            <pc:docMk/>
            <pc:sldMk cId="245707159" sldId="272"/>
            <ac:spMk id="7" creationId="{0C82EB22-7B3B-C95F-CEA0-073291F4F98A}"/>
          </ac:spMkLst>
        </pc:spChg>
        <pc:spChg chg="add mod">
          <ac:chgData name="김지나(Wei) - 서비스기획2팀" userId="6e8c8a86-0e65-4b65-b1b8-9f4bd60da1bb" providerId="ADAL" clId="{EDE7BDA0-0E1E-4697-B1F9-580A26A83613}" dt="2024-06-04T14:02:39.237" v="91593" actId="1076"/>
          <ac:spMkLst>
            <pc:docMk/>
            <pc:sldMk cId="245707159" sldId="272"/>
            <ac:spMk id="8" creationId="{130CC2C7-03DA-22AB-C555-1A599B6814E3}"/>
          </ac:spMkLst>
        </pc:spChg>
        <pc:spChg chg="add mod">
          <ac:chgData name="김지나(Wei) - 서비스기획2팀" userId="6e8c8a86-0e65-4b65-b1b8-9f4bd60da1bb" providerId="ADAL" clId="{EDE7BDA0-0E1E-4697-B1F9-580A26A83613}" dt="2024-06-04T14:03:03.499" v="91596" actId="1076"/>
          <ac:spMkLst>
            <pc:docMk/>
            <pc:sldMk cId="245707159" sldId="272"/>
            <ac:spMk id="15" creationId="{5F278578-EF13-6981-D85A-27E8B9979F2F}"/>
          </ac:spMkLst>
        </pc:spChg>
        <pc:spChg chg="mod ord">
          <ac:chgData name="김지나(Wei) - 서비스기획2팀" userId="6e8c8a86-0e65-4b65-b1b8-9f4bd60da1bb" providerId="ADAL" clId="{EDE7BDA0-0E1E-4697-B1F9-580A26A83613}" dt="2024-06-04T14:02:15.409" v="91590" actId="14100"/>
          <ac:spMkLst>
            <pc:docMk/>
            <pc:sldMk cId="245707159" sldId="272"/>
            <ac:spMk id="474" creationId="{92176FBC-605C-8BEE-44E0-595833D40E4D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4T14:07:02.063" v="91818" actId="20577"/>
          <ac:graphicFrameMkLst>
            <pc:docMk/>
            <pc:sldMk cId="245707159" sldId="272"/>
            <ac:graphicFrameMk id="198" creationId="{00000000-0000-0000-0000-000000000000}"/>
          </ac:graphicFrameMkLst>
        </pc:graphicFrameChg>
        <pc:cxnChg chg="mod">
          <ac:chgData name="김지나(Wei) - 서비스기획2팀" userId="6e8c8a86-0e65-4b65-b1b8-9f4bd60da1bb" providerId="ADAL" clId="{EDE7BDA0-0E1E-4697-B1F9-580A26A83613}" dt="2024-06-04T14:03:15.424" v="91597" actId="1076"/>
          <ac:cxnSpMkLst>
            <pc:docMk/>
            <pc:sldMk cId="245707159" sldId="272"/>
            <ac:cxnSpMk id="459" creationId="{5266E6C2-A9A2-7A59-B1B1-208CD3B24EEA}"/>
          </ac:cxnSpMkLst>
        </pc:cxnChg>
      </pc:sldChg>
      <pc:sldChg chg="addSp delSp modSp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871385666" sldId="272"/>
        </pc:sldMkLst>
        <pc:spChg chg="add mod">
          <ac:chgData name="김지나(Wei) - 서비스기획2팀" userId="6e8c8a86-0e65-4b65-b1b8-9f4bd60da1bb" providerId="ADAL" clId="{EDE7BDA0-0E1E-4697-B1F9-580A26A83613}" dt="2024-06-03T01:49:31.300" v="65718" actId="1076"/>
          <ac:spMkLst>
            <pc:docMk/>
            <pc:sldMk cId="1871385666" sldId="272"/>
            <ac:spMk id="2" creationId="{3561DB72-E4BC-F705-992F-F58B441F3233}"/>
          </ac:spMkLst>
        </pc:spChg>
        <pc:spChg chg="del">
          <ac:chgData name="김지나(Wei) - 서비스기획2팀" userId="6e8c8a86-0e65-4b65-b1b8-9f4bd60da1bb" providerId="ADAL" clId="{EDE7BDA0-0E1E-4697-B1F9-580A26A83613}" dt="2024-05-27T15:58:04.364" v="20842" actId="478"/>
          <ac:spMkLst>
            <pc:docMk/>
            <pc:sldMk cId="1871385666" sldId="272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34:27.799" v="48446" actId="478"/>
          <ac:spMkLst>
            <pc:docMk/>
            <pc:sldMk cId="1871385666" sldId="272"/>
            <ac:spMk id="2" creationId="{B735DBEC-51D2-0901-A465-D64CAD5E3A02}"/>
          </ac:spMkLst>
        </pc:spChg>
        <pc:spChg chg="mod ord">
          <ac:chgData name="김지나(Wei) - 서비스기획2팀" userId="6e8c8a86-0e65-4b65-b1b8-9f4bd60da1bb" providerId="ADAL" clId="{EDE7BDA0-0E1E-4697-B1F9-580A26A83613}" dt="2024-06-03T01:49:11.162" v="65716" actId="700"/>
          <ac:spMkLst>
            <pc:docMk/>
            <pc:sldMk cId="1871385666" sldId="272"/>
            <ac:spMk id="3" creationId="{4ED5E7E0-1D87-2E8D-D001-128A223CD5A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1:44.410" v="32801" actId="478"/>
          <ac:spMkLst>
            <pc:docMk/>
            <pc:sldMk cId="1871385666" sldId="272"/>
            <ac:spMk id="3" creationId="{744641FD-5380-46AD-E394-3CB1AB18A81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4" creationId="{B45223D2-64AB-3DD0-7701-A8E060BBD759}"/>
          </ac:spMkLst>
        </pc:spChg>
        <pc:spChg chg="mod ord">
          <ac:chgData name="김지나(Wei) - 서비스기획2팀" userId="6e8c8a86-0e65-4b65-b1b8-9f4bd60da1bb" providerId="ADAL" clId="{EDE7BDA0-0E1E-4697-B1F9-580A26A83613}" dt="2024-06-03T01:49:11.162" v="65716" actId="700"/>
          <ac:spMkLst>
            <pc:docMk/>
            <pc:sldMk cId="1871385666" sldId="272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6" creationId="{6AEB3C93-A0F7-6818-461E-8226C817685E}"/>
          </ac:spMkLst>
        </pc:spChg>
        <pc:spChg chg="del mod">
          <ac:chgData name="김지나(Wei) - 서비스기획2팀" userId="6e8c8a86-0e65-4b65-b1b8-9f4bd60da1bb" providerId="ADAL" clId="{EDE7BDA0-0E1E-4697-B1F9-580A26A83613}" dt="2024-05-27T15:57:57.331" v="20839" actId="478"/>
          <ac:spMkLst>
            <pc:docMk/>
            <pc:sldMk cId="1871385666" sldId="272"/>
            <ac:spMk id="7" creationId="{0C12A958-6DEA-4468-B4B1-4A1FE7250F58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00:22.932" v="37304" actId="478"/>
          <ac:spMkLst>
            <pc:docMk/>
            <pc:sldMk cId="1871385666" sldId="272"/>
            <ac:spMk id="7" creationId="{2511D57D-02A9-35DA-292B-DADF11FFDC04}"/>
          </ac:spMkLst>
        </pc:spChg>
        <pc:spChg chg="mod">
          <ac:chgData name="김지나(Wei) - 서비스기획2팀" userId="6e8c8a86-0e65-4b65-b1b8-9f4bd60da1bb" providerId="ADAL" clId="{EDE7BDA0-0E1E-4697-B1F9-580A26A83613}" dt="2024-05-26T11:22:16.459" v="5173"/>
          <ac:spMkLst>
            <pc:docMk/>
            <pc:sldMk cId="1871385666" sldId="272"/>
            <ac:spMk id="8" creationId="{48A54C2F-E662-754A-3FC2-4EA88D1F052B}"/>
          </ac:spMkLst>
        </pc:spChg>
        <pc:spChg chg="mod">
          <ac:chgData name="김지나(Wei) - 서비스기획2팀" userId="6e8c8a86-0e65-4b65-b1b8-9f4bd60da1bb" providerId="ADAL" clId="{EDE7BDA0-0E1E-4697-B1F9-580A26A83613}" dt="2024-05-28T14:02:45.012" v="24867" actId="14100"/>
          <ac:spMkLst>
            <pc:docMk/>
            <pc:sldMk cId="1871385666" sldId="272"/>
            <ac:spMk id="8" creationId="{52072F10-22A5-E5A2-6221-9D5B270B7638}"/>
          </ac:spMkLst>
        </pc:spChg>
        <pc:spChg chg="add mod">
          <ac:chgData name="김지나(Wei) - 서비스기획2팀" userId="6e8c8a86-0e65-4b65-b1b8-9f4bd60da1bb" providerId="ADAL" clId="{EDE7BDA0-0E1E-4697-B1F9-580A26A83613}" dt="2024-05-29T15:09:56.146" v="32741" actId="571"/>
          <ac:spMkLst>
            <pc:docMk/>
            <pc:sldMk cId="1871385666" sldId="272"/>
            <ac:spMk id="8" creationId="{D36A3C42-EAAF-F4D4-B8F1-477860898A89}"/>
          </ac:spMkLst>
        </pc:spChg>
        <pc:spChg chg="mod topLvl">
          <ac:chgData name="김지나(Wei) - 서비스기획2팀" userId="6e8c8a86-0e65-4b65-b1b8-9f4bd60da1bb" providerId="ADAL" clId="{EDE7BDA0-0E1E-4697-B1F9-580A26A83613}" dt="2024-06-03T01:51:36.375" v="65722" actId="478"/>
          <ac:spMkLst>
            <pc:docMk/>
            <pc:sldMk cId="1871385666" sldId="272"/>
            <ac:spMk id="9" creationId="{F3255B93-EF06-E00A-7A65-FF505D94CDBA}"/>
          </ac:spMkLst>
        </pc:spChg>
        <pc:spChg chg="add mod">
          <ac:chgData name="김지나(Wei) - 서비스기획2팀" userId="6e8c8a86-0e65-4b65-b1b8-9f4bd60da1bb" providerId="ADAL" clId="{EDE7BDA0-0E1E-4697-B1F9-580A26A83613}" dt="2024-05-29T15:09:56.146" v="32741" actId="571"/>
          <ac:spMkLst>
            <pc:docMk/>
            <pc:sldMk cId="1871385666" sldId="272"/>
            <ac:spMk id="10" creationId="{1FC98FAE-2DCE-6AA6-7FA9-AFE3D068CFFC}"/>
          </ac:spMkLst>
        </pc:spChg>
        <pc:spChg chg="mod">
          <ac:chgData name="김지나(Wei) - 서비스기획2팀" userId="6e8c8a86-0e65-4b65-b1b8-9f4bd60da1bb" providerId="ADAL" clId="{EDE7BDA0-0E1E-4697-B1F9-580A26A83613}" dt="2024-05-28T13:57:37.033" v="24356" actId="571"/>
          <ac:spMkLst>
            <pc:docMk/>
            <pc:sldMk cId="1871385666" sldId="272"/>
            <ac:spMk id="10" creationId="{8D7FB79E-A53A-6156-E551-90C11B48A1F8}"/>
          </ac:spMkLst>
        </pc:spChg>
        <pc:spChg chg="mod">
          <ac:chgData name="김지나(Wei) - 서비스기획2팀" userId="6e8c8a86-0e65-4b65-b1b8-9f4bd60da1bb" providerId="ADAL" clId="{EDE7BDA0-0E1E-4697-B1F9-580A26A83613}" dt="2024-05-26T11:22:16.459" v="5173"/>
          <ac:spMkLst>
            <pc:docMk/>
            <pc:sldMk cId="1871385666" sldId="272"/>
            <ac:spMk id="10" creationId="{AF3CD4F8-EB21-C4DC-5482-354D2EB2D0B2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1" creationId="{326A1D35-F2A4-D219-CA22-3FB4750CE175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2" creationId="{1F31E596-59A1-A0E8-8B79-8A47EC2B4D22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3" creationId="{85AD6D73-1425-467A-E892-42F4B2B5C86F}"/>
          </ac:spMkLst>
        </pc:spChg>
        <pc:spChg chg="add del mod">
          <ac:chgData name="김지나(Wei) - 서비스기획2팀" userId="6e8c8a86-0e65-4b65-b1b8-9f4bd60da1bb" providerId="ADAL" clId="{EDE7BDA0-0E1E-4697-B1F9-580A26A83613}" dt="2024-05-28T14:01:39.944" v="24798" actId="478"/>
          <ac:spMkLst>
            <pc:docMk/>
            <pc:sldMk cId="1871385666" sldId="272"/>
            <ac:spMk id="14" creationId="{2AC94798-4F0D-560E-48D5-34C9EB1FDAEA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1:25.482" v="22324" actId="478"/>
          <ac:spMkLst>
            <pc:docMk/>
            <pc:sldMk cId="1871385666" sldId="272"/>
            <ac:spMk id="14" creationId="{464FA965-D2DA-7D7F-8A40-C174ACA7AC9F}"/>
          </ac:spMkLst>
        </pc:spChg>
        <pc:spChg chg="add mod">
          <ac:chgData name="김지나(Wei) - 서비스기획2팀" userId="6e8c8a86-0e65-4b65-b1b8-9f4bd60da1bb" providerId="ADAL" clId="{EDE7BDA0-0E1E-4697-B1F9-580A26A83613}" dt="2024-05-29T15:12:17.723" v="32806" actId="552"/>
          <ac:spMkLst>
            <pc:docMk/>
            <pc:sldMk cId="1871385666" sldId="272"/>
            <ac:spMk id="14" creationId="{8A5832ED-AA94-711C-626E-037634ACA728}"/>
          </ac:spMkLst>
        </pc:spChg>
        <pc:spChg chg="mod">
          <ac:chgData name="김지나(Wei) - 서비스기획2팀" userId="6e8c8a86-0e65-4b65-b1b8-9f4bd60da1bb" providerId="ADAL" clId="{EDE7BDA0-0E1E-4697-B1F9-580A26A83613}" dt="2024-05-28T07:05:12.397" v="23106"/>
          <ac:spMkLst>
            <pc:docMk/>
            <pc:sldMk cId="1871385666" sldId="272"/>
            <ac:spMk id="16" creationId="{8B4C3E6F-ED1A-0722-BB27-02260C321406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7" creationId="{41451E17-4507-1790-3B11-DBEEB5366C88}"/>
          </ac:spMkLst>
        </pc:spChg>
        <pc:spChg chg="mod">
          <ac:chgData name="김지나(Wei) - 서비스기획2팀" userId="6e8c8a86-0e65-4b65-b1b8-9f4bd60da1bb" providerId="ADAL" clId="{EDE7BDA0-0E1E-4697-B1F9-580A26A83613}" dt="2024-05-28T07:05:12.397" v="23106"/>
          <ac:spMkLst>
            <pc:docMk/>
            <pc:sldMk cId="1871385666" sldId="272"/>
            <ac:spMk id="18" creationId="{3A3EAF4B-8AB8-D451-604F-98D171306ADC}"/>
          </ac:spMkLst>
        </pc:spChg>
        <pc:spChg chg="del topLvl">
          <ac:chgData name="김지나(Wei) - 서비스기획2팀" userId="6e8c8a86-0e65-4b65-b1b8-9f4bd60da1bb" providerId="ADAL" clId="{EDE7BDA0-0E1E-4697-B1F9-580A26A83613}" dt="2024-06-03T01:51:36.375" v="65722" actId="478"/>
          <ac:spMkLst>
            <pc:docMk/>
            <pc:sldMk cId="1871385666" sldId="272"/>
            <ac:spMk id="19" creationId="{91BDC1AA-9BDA-3751-F1FB-0EA19843F15B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05.623" v="23622" actId="478"/>
          <ac:spMkLst>
            <pc:docMk/>
            <pc:sldMk cId="1871385666" sldId="272"/>
            <ac:spMk id="20" creationId="{1B42A69F-E8CC-5D7B-E0EF-00DB19CE7E10}"/>
          </ac:spMkLst>
        </pc:spChg>
        <pc:spChg chg="mod">
          <ac:chgData name="김지나(Wei) - 서비스기획2팀" userId="6e8c8a86-0e65-4b65-b1b8-9f4bd60da1bb" providerId="ADAL" clId="{EDE7BDA0-0E1E-4697-B1F9-580A26A83613}" dt="2024-06-02T14:47:05.120" v="62106" actId="1076"/>
          <ac:spMkLst>
            <pc:docMk/>
            <pc:sldMk cId="1871385666" sldId="272"/>
            <ac:spMk id="20" creationId="{35DF1669-0CC0-C8AB-8559-F8007F55C64C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00:27.946" v="37305" actId="478"/>
          <ac:spMkLst>
            <pc:docMk/>
            <pc:sldMk cId="1871385666" sldId="272"/>
            <ac:spMk id="20" creationId="{AB17D00A-1C1E-3735-7AE4-E2A9F0F763CA}"/>
          </ac:spMkLst>
        </pc:spChg>
        <pc:spChg chg="add mod">
          <ac:chgData name="김지나(Wei) - 서비스기획2팀" userId="6e8c8a86-0e65-4b65-b1b8-9f4bd60da1bb" providerId="ADAL" clId="{EDE7BDA0-0E1E-4697-B1F9-580A26A83613}" dt="2024-06-02T15:33:26.144" v="63067" actId="20577"/>
          <ac:spMkLst>
            <pc:docMk/>
            <pc:sldMk cId="1871385666" sldId="272"/>
            <ac:spMk id="21" creationId="{28C5A665-5C76-77F4-AC05-B3D2B4A99EA1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13:54.769" v="23272" actId="478"/>
          <ac:spMkLst>
            <pc:docMk/>
            <pc:sldMk cId="1871385666" sldId="272"/>
            <ac:spMk id="21" creationId="{2AF063EC-D32B-A8BA-2EBF-9E143BA5E64F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20:21.172" v="23352" actId="478"/>
          <ac:spMkLst>
            <pc:docMk/>
            <pc:sldMk cId="1871385666" sldId="272"/>
            <ac:spMk id="22" creationId="{CD2095DD-6964-469E-F160-B95134FDE046}"/>
          </ac:spMkLst>
        </pc:spChg>
        <pc:spChg chg="add mod">
          <ac:chgData name="김지나(Wei) - 서비스기획2팀" userId="6e8c8a86-0e65-4b65-b1b8-9f4bd60da1bb" providerId="ADAL" clId="{EDE7BDA0-0E1E-4697-B1F9-580A26A83613}" dt="2024-05-28T14:23:52.046" v="25219" actId="1076"/>
          <ac:spMkLst>
            <pc:docMk/>
            <pc:sldMk cId="1871385666" sldId="272"/>
            <ac:spMk id="22" creationId="{F1A03DAE-4BA1-1C0F-7473-5525059B2C1D}"/>
          </ac:spMkLst>
        </pc:spChg>
        <pc:spChg chg="add mod">
          <ac:chgData name="김지나(Wei) - 서비스기획2팀" userId="6e8c8a86-0e65-4b65-b1b8-9f4bd60da1bb" providerId="ADAL" clId="{EDE7BDA0-0E1E-4697-B1F9-580A26A83613}" dt="2024-05-29T15:12:17.723" v="32806" actId="552"/>
          <ac:spMkLst>
            <pc:docMk/>
            <pc:sldMk cId="1871385666" sldId="272"/>
            <ac:spMk id="23" creationId="{FA97C1D4-735D-0B11-397B-B23C21327CEA}"/>
          </ac:spMkLst>
        </pc:spChg>
        <pc:spChg chg="add mod">
          <ac:chgData name="김지나(Wei) - 서비스기획2팀" userId="6e8c8a86-0e65-4b65-b1b8-9f4bd60da1bb" providerId="ADAL" clId="{EDE7BDA0-0E1E-4697-B1F9-580A26A83613}" dt="2024-05-28T07:14:04.357" v="23275" actId="571"/>
          <ac:spMkLst>
            <pc:docMk/>
            <pc:sldMk cId="1871385666" sldId="272"/>
            <ac:spMk id="24" creationId="{8E3E5872-54E3-5198-1320-0CF6C9E4F35D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25" creationId="{3ED9F661-A843-B8D0-1801-C152F5B53FA8}"/>
          </ac:spMkLst>
        </pc:spChg>
        <pc:spChg chg="mod">
          <ac:chgData name="김지나(Wei) - 서비스기획2팀" userId="6e8c8a86-0e65-4b65-b1b8-9f4bd60da1bb" providerId="ADAL" clId="{EDE7BDA0-0E1E-4697-B1F9-580A26A83613}" dt="2024-06-02T14:47:00.990" v="62103"/>
          <ac:spMkLst>
            <pc:docMk/>
            <pc:sldMk cId="1871385666" sldId="272"/>
            <ac:spMk id="26" creationId="{8F0DB24F-A834-7380-4DE1-74FBA9C4DEAE}"/>
          </ac:spMkLst>
        </pc:spChg>
        <pc:spChg chg="del mod topLvl">
          <ac:chgData name="김지나(Wei) - 서비스기획2팀" userId="6e8c8a86-0e65-4b65-b1b8-9f4bd60da1bb" providerId="ADAL" clId="{EDE7BDA0-0E1E-4697-B1F9-580A26A83613}" dt="2024-05-29T15:09:40.443" v="32736" actId="478"/>
          <ac:spMkLst>
            <pc:docMk/>
            <pc:sldMk cId="1871385666" sldId="272"/>
            <ac:spMk id="27" creationId="{427BF297-1CCF-27F5-BEBA-138A5D9872B4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03.432" v="23621" actId="478"/>
          <ac:spMkLst>
            <pc:docMk/>
            <pc:sldMk cId="1871385666" sldId="272"/>
            <ac:spMk id="27" creationId="{60DD76EB-0DD7-AACF-33B9-802C60E86B47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03.432" v="23621" actId="478"/>
          <ac:spMkLst>
            <pc:docMk/>
            <pc:sldMk cId="1871385666" sldId="272"/>
            <ac:spMk id="28" creationId="{A026DDFD-283B-4DF1-95AD-C82BC72BE91D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29" creationId="{641FC9D7-5260-7BA1-E408-C7A408E4963C}"/>
          </ac:spMkLst>
        </pc:spChg>
        <pc:spChg chg="add mod">
          <ac:chgData name="김지나(Wei) - 서비스기획2팀" userId="6e8c8a86-0e65-4b65-b1b8-9f4bd60da1bb" providerId="ADAL" clId="{EDE7BDA0-0E1E-4697-B1F9-580A26A83613}" dt="2024-05-28T14:23:52.046" v="25219" actId="1076"/>
          <ac:spMkLst>
            <pc:docMk/>
            <pc:sldMk cId="1871385666" sldId="272"/>
            <ac:spMk id="29" creationId="{A787B441-6BC2-DD17-AC25-22C91E0B91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30" creationId="{37608422-3133-0B8F-2587-0B305A6B4F74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31" creationId="{E33157A9-5BF1-864F-341F-B6CC9CCA9E95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30:17.803" v="23503" actId="478"/>
          <ac:spMkLst>
            <pc:docMk/>
            <pc:sldMk cId="1871385666" sldId="272"/>
            <ac:spMk id="32" creationId="{612FF78F-3332-9C38-630A-BC641D966457}"/>
          </ac:spMkLst>
        </pc:spChg>
        <pc:spChg chg="add mod">
          <ac:chgData name="김지나(Wei) - 서비스기획2팀" userId="6e8c8a86-0e65-4b65-b1b8-9f4bd60da1bb" providerId="ADAL" clId="{EDE7BDA0-0E1E-4697-B1F9-580A26A83613}" dt="2024-05-29T15:12:29.519" v="32808" actId="553"/>
          <ac:spMkLst>
            <pc:docMk/>
            <pc:sldMk cId="1871385666" sldId="272"/>
            <ac:spMk id="32" creationId="{AF9C6419-4474-66CA-3028-6203B2CAA07F}"/>
          </ac:spMkLst>
        </pc:spChg>
        <pc:spChg chg="add mod">
          <ac:chgData name="김지나(Wei) - 서비스기획2팀" userId="6e8c8a86-0e65-4b65-b1b8-9f4bd60da1bb" providerId="ADAL" clId="{EDE7BDA0-0E1E-4697-B1F9-580A26A83613}" dt="2024-06-02T15:33:31.783" v="63070" actId="20577"/>
          <ac:spMkLst>
            <pc:docMk/>
            <pc:sldMk cId="1871385666" sldId="272"/>
            <ac:spMk id="33" creationId="{2729D664-C3E8-7A9F-6293-93AE6070FA04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33" creationId="{E09E4C9D-A76F-501E-423A-5EB57693CA9F}"/>
          </ac:spMkLst>
        </pc:spChg>
        <pc:spChg chg="del mod ord">
          <ac:chgData name="김지나(Wei) - 서비스기획2팀" userId="6e8c8a86-0e65-4b65-b1b8-9f4bd60da1bb" providerId="ADAL" clId="{EDE7BDA0-0E1E-4697-B1F9-580A26A83613}" dt="2024-05-28T07:48:29.167" v="23552" actId="700"/>
          <ac:spMkLst>
            <pc:docMk/>
            <pc:sldMk cId="1871385666" sldId="272"/>
            <ac:spMk id="34" creationId="{35FDCC97-CC21-D52F-5D24-12435AA4346A}"/>
          </ac:spMkLst>
        </pc:spChg>
        <pc:spChg chg="add mod">
          <ac:chgData name="김지나(Wei) - 서비스기획2팀" userId="6e8c8a86-0e65-4b65-b1b8-9f4bd60da1bb" providerId="ADAL" clId="{EDE7BDA0-0E1E-4697-B1F9-580A26A83613}" dt="2024-05-28T15:43:34.930" v="26280" actId="1035"/>
          <ac:spMkLst>
            <pc:docMk/>
            <pc:sldMk cId="1871385666" sldId="272"/>
            <ac:spMk id="34" creationId="{974B38BB-719C-B786-8C56-30B089EA7FFA}"/>
          </ac:spMkLst>
        </pc:spChg>
        <pc:spChg chg="mod">
          <ac:chgData name="김지나(Wei) - 서비스기획2팀" userId="6e8c8a86-0e65-4b65-b1b8-9f4bd60da1bb" providerId="ADAL" clId="{EDE7BDA0-0E1E-4697-B1F9-580A26A83613}" dt="2024-06-02T14:47:00.990" v="62103"/>
          <ac:spMkLst>
            <pc:docMk/>
            <pc:sldMk cId="1871385666" sldId="272"/>
            <ac:spMk id="35" creationId="{8AABD38F-D44B-57DC-581F-44A4D4DDC22A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36" creationId="{480FACFA-3492-7107-100F-194CE507CF68}"/>
          </ac:spMkLst>
        </pc:spChg>
        <pc:spChg chg="mod">
          <ac:chgData name="김지나(Wei) - 서비스기획2팀" userId="6e8c8a86-0e65-4b65-b1b8-9f4bd60da1bb" providerId="ADAL" clId="{EDE7BDA0-0E1E-4697-B1F9-580A26A83613}" dt="2024-06-02T14:47:00.990" v="62103"/>
          <ac:spMkLst>
            <pc:docMk/>
            <pc:sldMk cId="1871385666" sldId="272"/>
            <ac:spMk id="36" creationId="{5C77FCC7-2D13-9378-7756-8C652B38D301}"/>
          </ac:spMkLst>
        </pc:spChg>
        <pc:spChg chg="add mod ord">
          <ac:chgData name="김지나(Wei) - 서비스기획2팀" userId="6e8c8a86-0e65-4b65-b1b8-9f4bd60da1bb" providerId="ADAL" clId="{EDE7BDA0-0E1E-4697-B1F9-580A26A83613}" dt="2024-05-28T07:48:29.167" v="23552" actId="700"/>
          <ac:spMkLst>
            <pc:docMk/>
            <pc:sldMk cId="1871385666" sldId="272"/>
            <ac:spMk id="37" creationId="{B4240EAF-4E83-8ACD-9C60-D9C900C47934}"/>
          </ac:spMkLst>
        </pc:spChg>
        <pc:spChg chg="del mod topLvl">
          <ac:chgData name="김지나(Wei) - 서비스기획2팀" userId="6e8c8a86-0e65-4b65-b1b8-9f4bd60da1bb" providerId="ADAL" clId="{EDE7BDA0-0E1E-4697-B1F9-580A26A83613}" dt="2024-05-29T15:09:40.443" v="32736" actId="478"/>
          <ac:spMkLst>
            <pc:docMk/>
            <pc:sldMk cId="1871385666" sldId="272"/>
            <ac:spMk id="38" creationId="{B7531076-B07B-C84B-C2D1-73E175527C9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7:53:03.432" v="23621" actId="478"/>
          <ac:spMkLst>
            <pc:docMk/>
            <pc:sldMk cId="1871385666" sldId="272"/>
            <ac:spMk id="38" creationId="{EBEB7689-58A7-3EEF-A84A-9C9953706665}"/>
          </ac:spMkLst>
        </pc:spChg>
        <pc:spChg chg="mod topLvl">
          <ac:chgData name="김지나(Wei) - 서비스기획2팀" userId="6e8c8a86-0e65-4b65-b1b8-9f4bd60da1bb" providerId="ADAL" clId="{EDE7BDA0-0E1E-4697-B1F9-580A26A83613}" dt="2024-06-03T01:51:38.373" v="65723" actId="478"/>
          <ac:spMkLst>
            <pc:docMk/>
            <pc:sldMk cId="1871385666" sldId="272"/>
            <ac:spMk id="42" creationId="{D4742BFD-D94E-52EC-0F33-909E70615772}"/>
          </ac:spMkLst>
        </pc:spChg>
        <pc:spChg chg="del topLvl">
          <ac:chgData name="김지나(Wei) - 서비스기획2팀" userId="6e8c8a86-0e65-4b65-b1b8-9f4bd60da1bb" providerId="ADAL" clId="{EDE7BDA0-0E1E-4697-B1F9-580A26A83613}" dt="2024-06-03T01:51:38.373" v="65723" actId="478"/>
          <ac:spMkLst>
            <pc:docMk/>
            <pc:sldMk cId="1871385666" sldId="272"/>
            <ac:spMk id="43" creationId="{426C5544-D5D8-8520-60CF-D74973D18EBF}"/>
          </ac:spMkLst>
        </pc:spChg>
        <pc:spChg chg="add mod">
          <ac:chgData name="김지나(Wei) - 서비스기획2팀" userId="6e8c8a86-0e65-4b65-b1b8-9f4bd60da1bb" providerId="ADAL" clId="{EDE7BDA0-0E1E-4697-B1F9-580A26A83613}" dt="2024-05-29T17:52:34.931" v="37213" actId="552"/>
          <ac:spMkLst>
            <pc:docMk/>
            <pc:sldMk cId="1871385666" sldId="272"/>
            <ac:spMk id="44" creationId="{EF66EA9E-F1BE-5F61-C936-2742567C6DA4}"/>
          </ac:spMkLst>
        </pc:spChg>
        <pc:spChg chg="mod">
          <ac:chgData name="김지나(Wei) - 서비스기획2팀" userId="6e8c8a86-0e65-4b65-b1b8-9f4bd60da1bb" providerId="ADAL" clId="{EDE7BDA0-0E1E-4697-B1F9-580A26A83613}" dt="2024-05-28T08:11:06.250" v="23779" actId="1076"/>
          <ac:spMkLst>
            <pc:docMk/>
            <pc:sldMk cId="1871385666" sldId="272"/>
            <ac:spMk id="45" creationId="{FA042E22-6186-BDC8-190E-35D7000CDF42}"/>
          </ac:spMkLst>
        </pc:spChg>
        <pc:spChg chg="mod">
          <ac:chgData name="김지나(Wei) - 서비스기획2팀" userId="6e8c8a86-0e65-4b65-b1b8-9f4bd60da1bb" providerId="ADAL" clId="{EDE7BDA0-0E1E-4697-B1F9-580A26A83613}" dt="2024-05-29T15:11:48.964" v="32803" actId="571"/>
          <ac:spMkLst>
            <pc:docMk/>
            <pc:sldMk cId="1871385666" sldId="272"/>
            <ac:spMk id="46" creationId="{22465105-E590-3B1C-76FA-FC4376673035}"/>
          </ac:spMkLst>
        </pc:spChg>
        <pc:spChg chg="mod">
          <ac:chgData name="김지나(Wei) - 서비스기획2팀" userId="6e8c8a86-0e65-4b65-b1b8-9f4bd60da1bb" providerId="ADAL" clId="{EDE7BDA0-0E1E-4697-B1F9-580A26A83613}" dt="2024-05-29T15:11:48.964" v="32803" actId="571"/>
          <ac:spMkLst>
            <pc:docMk/>
            <pc:sldMk cId="1871385666" sldId="272"/>
            <ac:spMk id="48" creationId="{040853FE-18C5-8324-82C9-E0EF7CA4BB27}"/>
          </ac:spMkLst>
        </pc:spChg>
        <pc:spChg chg="add mod">
          <ac:chgData name="김지나(Wei) - 서비스기획2팀" userId="6e8c8a86-0e65-4b65-b1b8-9f4bd60da1bb" providerId="ADAL" clId="{EDE7BDA0-0E1E-4697-B1F9-580A26A83613}" dt="2024-05-29T15:11:48.964" v="32803" actId="571"/>
          <ac:spMkLst>
            <pc:docMk/>
            <pc:sldMk cId="1871385666" sldId="272"/>
            <ac:spMk id="49" creationId="{16388935-129A-6F7D-2D2B-F1CD80533649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51" creationId="{23848C2E-215C-55E1-7C3F-276E335DC2D5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35:45.546" v="25996" actId="478"/>
          <ac:spMkLst>
            <pc:docMk/>
            <pc:sldMk cId="1871385666" sldId="272"/>
            <ac:spMk id="51" creationId="{79B63A62-A0B1-3368-4FAD-67A3DE7FE9AC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1" creationId="{AEC0115A-706E-ECCA-EDA0-73339B26542D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5:02.751" v="32823" actId="478"/>
          <ac:spMkLst>
            <pc:docMk/>
            <pc:sldMk cId="1871385666" sldId="272"/>
            <ac:spMk id="53" creationId="{02F7D7EC-B580-4E64-B915-EAC86F5DFDE9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3" creationId="{2B89F0E8-B57E-E779-D409-43808E165403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4" creationId="{2A3C6F85-9C6F-2D7B-9598-844B499256B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8:44.790" v="32982" actId="478"/>
          <ac:spMkLst>
            <pc:docMk/>
            <pc:sldMk cId="1871385666" sldId="272"/>
            <ac:spMk id="54" creationId="{C0C47B9B-87DB-B685-C20B-1B109EF8A15A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2:24.049" v="23789" actId="21"/>
          <ac:spMkLst>
            <pc:docMk/>
            <pc:sldMk cId="1871385666" sldId="272"/>
            <ac:spMk id="55" creationId="{18213C0C-596C-3DD1-60B8-DF57E0B66CE5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6" creationId="{82F17969-8323-1732-19E1-12003E17BA1B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7" creationId="{73CC852B-54F4-FA2C-D5FC-D0B295196E57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58" creationId="{2157C14B-6232-C5A8-4DDA-D91DD2B82443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0:10.284" v="26137" actId="478"/>
          <ac:spMkLst>
            <pc:docMk/>
            <pc:sldMk cId="1871385666" sldId="272"/>
            <ac:spMk id="58" creationId="{AE3F07F4-CF31-07A6-830F-6E918FBEF10B}"/>
          </ac:spMkLst>
        </pc:spChg>
        <pc:spChg chg="add del mod">
          <ac:chgData name="김지나(Wei) - 서비스기획2팀" userId="6e8c8a86-0e65-4b65-b1b8-9f4bd60da1bb" providerId="ADAL" clId="{EDE7BDA0-0E1E-4697-B1F9-580A26A83613}" dt="2024-05-28T09:33:13.318" v="24288" actId="478"/>
          <ac:spMkLst>
            <pc:docMk/>
            <pc:sldMk cId="1871385666" sldId="272"/>
            <ac:spMk id="59" creationId="{31061438-4627-DD71-4210-0B281E72C744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59" creationId="{4DA2CE35-CE9F-0E24-2F81-0D8BCFF05570}"/>
          </ac:spMkLst>
        </pc:spChg>
        <pc:spChg chg="add del mod">
          <ac:chgData name="김지나(Wei) - 서비스기획2팀" userId="6e8c8a86-0e65-4b65-b1b8-9f4bd60da1bb" providerId="ADAL" clId="{EDE7BDA0-0E1E-4697-B1F9-580A26A83613}" dt="2024-05-28T09:33:13.318" v="24288" actId="478"/>
          <ac:spMkLst>
            <pc:docMk/>
            <pc:sldMk cId="1871385666" sldId="272"/>
            <ac:spMk id="60" creationId="{7689E431-B1CF-679E-1CF8-A18B5C6AAC3D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1:14.933" v="26176" actId="478"/>
          <ac:spMkLst>
            <pc:docMk/>
            <pc:sldMk cId="1871385666" sldId="272"/>
            <ac:spMk id="60" creationId="{CA8C5A3D-3F7F-9C8A-A8E8-6AB8952B1377}"/>
          </ac:spMkLst>
        </pc:spChg>
        <pc:spChg chg="add del mod">
          <ac:chgData name="김지나(Wei) - 서비스기획2팀" userId="6e8c8a86-0e65-4b65-b1b8-9f4bd60da1bb" providerId="ADAL" clId="{EDE7BDA0-0E1E-4697-B1F9-580A26A83613}" dt="2024-05-28T09:33:13.318" v="24288" actId="478"/>
          <ac:spMkLst>
            <pc:docMk/>
            <pc:sldMk cId="1871385666" sldId="272"/>
            <ac:spMk id="61" creationId="{6DCC17C6-5636-3224-5E05-77FD21FE6D03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9:32.793" v="32735" actId="478"/>
          <ac:spMkLst>
            <pc:docMk/>
            <pc:sldMk cId="1871385666" sldId="272"/>
            <ac:spMk id="61" creationId="{C246AE7A-EAF8-A3DE-E17F-D17FB24BA7D5}"/>
          </ac:spMkLst>
        </pc:spChg>
        <pc:spChg chg="mod">
          <ac:chgData name="김지나(Wei) - 서비스기획2팀" userId="6e8c8a86-0e65-4b65-b1b8-9f4bd60da1bb" providerId="ADAL" clId="{EDE7BDA0-0E1E-4697-B1F9-580A26A83613}" dt="2024-05-28T08:17:25.288" v="23886" actId="20577"/>
          <ac:spMkLst>
            <pc:docMk/>
            <pc:sldMk cId="1871385666" sldId="272"/>
            <ac:spMk id="63" creationId="{98EDBDEE-28BB-4361-1BD0-8D0F95E3E890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63" creationId="{F853996E-329B-FEBA-EC27-FA80E02758F1}"/>
          </ac:spMkLst>
        </pc:spChg>
        <pc:spChg chg="del">
          <ac:chgData name="김지나(Wei) - 서비스기획2팀" userId="6e8c8a86-0e65-4b65-b1b8-9f4bd60da1bb" providerId="ADAL" clId="{EDE7BDA0-0E1E-4697-B1F9-580A26A83613}" dt="2024-05-27T15:58:04.364" v="20842" actId="478"/>
          <ac:spMkLst>
            <pc:docMk/>
            <pc:sldMk cId="1871385666" sldId="272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5-27T15:58:04.364" v="20842" actId="478"/>
          <ac:spMkLst>
            <pc:docMk/>
            <pc:sldMk cId="1871385666" sldId="272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EDE7BDA0-0E1E-4697-B1F9-580A26A83613}" dt="2024-05-28T08:16:37.537" v="23856" actId="571"/>
          <ac:spMkLst>
            <pc:docMk/>
            <pc:sldMk cId="1871385666" sldId="272"/>
            <ac:spMk id="448" creationId="{AA79014C-72FC-DE0A-DB05-B89DAB0CD32F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448" creationId="{DED7791C-1EF1-3814-54A4-3DB2870778FC}"/>
          </ac:spMkLst>
        </pc:spChg>
        <pc:spChg chg="mod">
          <ac:chgData name="김지나(Wei) - 서비스기획2팀" userId="6e8c8a86-0e65-4b65-b1b8-9f4bd60da1bb" providerId="ADAL" clId="{EDE7BDA0-0E1E-4697-B1F9-580A26A83613}" dt="2024-05-28T08:20:15.832" v="23944"/>
          <ac:spMkLst>
            <pc:docMk/>
            <pc:sldMk cId="1871385666" sldId="272"/>
            <ac:spMk id="450" creationId="{1D76F033-C771-EBDE-5AB7-30C7805C1D12}"/>
          </ac:spMkLst>
        </pc:spChg>
        <pc:spChg chg="mod">
          <ac:chgData name="김지나(Wei) - 서비스기획2팀" userId="6e8c8a86-0e65-4b65-b1b8-9f4bd60da1bb" providerId="ADAL" clId="{EDE7BDA0-0E1E-4697-B1F9-580A26A83613}" dt="2024-05-28T08:20:15.832" v="23944"/>
          <ac:spMkLst>
            <pc:docMk/>
            <pc:sldMk cId="1871385666" sldId="272"/>
            <ac:spMk id="451" creationId="{6E63B992-863A-2EFA-028B-0FCBDB078179}"/>
          </ac:spMkLst>
        </pc:spChg>
        <pc:spChg chg="add mod">
          <ac:chgData name="김지나(Wei) - 서비스기획2팀" userId="6e8c8a86-0e65-4b65-b1b8-9f4bd60da1bb" providerId="ADAL" clId="{EDE7BDA0-0E1E-4697-B1F9-580A26A83613}" dt="2024-06-02T14:31:13.103" v="61863" actId="552"/>
          <ac:spMkLst>
            <pc:docMk/>
            <pc:sldMk cId="1871385666" sldId="272"/>
            <ac:spMk id="452" creationId="{DC73024C-C0AD-75BB-99BC-6691870BDC3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4:05.102" v="33192" actId="478"/>
          <ac:spMkLst>
            <pc:docMk/>
            <pc:sldMk cId="1871385666" sldId="272"/>
            <ac:spMk id="454" creationId="{5D0FF415-C256-AB16-2469-C24F99C4DAB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4:05.102" v="33192" actId="478"/>
          <ac:spMkLst>
            <pc:docMk/>
            <pc:sldMk cId="1871385666" sldId="272"/>
            <ac:spMk id="455" creationId="{9BE77336-49DC-3F7C-08AA-8D3F5BAC978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46:50.559" v="62102" actId="478"/>
          <ac:spMkLst>
            <pc:docMk/>
            <pc:sldMk cId="1871385666" sldId="272"/>
            <ac:spMk id="456" creationId="{7C9B8FE4-DCC3-1B9E-1EA7-5B6654FD575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9:32.793" v="32735" actId="478"/>
          <ac:spMkLst>
            <pc:docMk/>
            <pc:sldMk cId="1871385666" sldId="272"/>
            <ac:spMk id="457" creationId="{001CCA9D-3854-07FC-9638-C9EDC113F0B7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59:37.441" v="37302" actId="478"/>
          <ac:spMkLst>
            <pc:docMk/>
            <pc:sldMk cId="1871385666" sldId="272"/>
            <ac:spMk id="458" creationId="{11B6B442-185D-F56D-2B20-97A6AD553337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5:32.625" v="26317" actId="478"/>
          <ac:spMkLst>
            <pc:docMk/>
            <pc:sldMk cId="1871385666" sldId="272"/>
            <ac:spMk id="458" creationId="{6167B777-0FCF-4C86-093A-07249619F374}"/>
          </ac:spMkLst>
        </pc:spChg>
        <pc:spChg chg="mod">
          <ac:chgData name="김지나(Wei) - 서비스기획2팀" userId="6e8c8a86-0e65-4b65-b1b8-9f4bd60da1bb" providerId="ADAL" clId="{EDE7BDA0-0E1E-4697-B1F9-580A26A83613}" dt="2024-05-28T09:32:47.523" v="24287"/>
          <ac:spMkLst>
            <pc:docMk/>
            <pc:sldMk cId="1871385666" sldId="272"/>
            <ac:spMk id="458" creationId="{ECB47A45-B2F9-71F9-4644-DCFBDF5469E5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4:38.204" v="26302" actId="478"/>
          <ac:spMkLst>
            <pc:docMk/>
            <pc:sldMk cId="1871385666" sldId="272"/>
            <ac:spMk id="459" creationId="{0912F7B6-F96E-DB0C-8590-6B4C50E907D4}"/>
          </ac:spMkLst>
        </pc:spChg>
        <pc:spChg chg="mod">
          <ac:chgData name="김지나(Wei) - 서비스기획2팀" userId="6e8c8a86-0e65-4b65-b1b8-9f4bd60da1bb" providerId="ADAL" clId="{EDE7BDA0-0E1E-4697-B1F9-580A26A83613}" dt="2024-05-28T09:32:47.523" v="24287"/>
          <ac:spMkLst>
            <pc:docMk/>
            <pc:sldMk cId="1871385666" sldId="272"/>
            <ac:spMk id="459" creationId="{CC992A61-7DA2-CC08-CC54-A1E20A84297D}"/>
          </ac:spMkLst>
        </pc:spChg>
        <pc:spChg chg="mod topLvl">
          <ac:chgData name="김지나(Wei) - 서비스기획2팀" userId="6e8c8a86-0e65-4b65-b1b8-9f4bd60da1bb" providerId="ADAL" clId="{EDE7BDA0-0E1E-4697-B1F9-580A26A83613}" dt="2024-06-03T01:51:42.394" v="65725" actId="478"/>
          <ac:spMkLst>
            <pc:docMk/>
            <pc:sldMk cId="1871385666" sldId="272"/>
            <ac:spMk id="461" creationId="{D7ED77D4-8DE8-2671-C723-14829CA181A4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1:51:42.394" v="65725" actId="478"/>
          <ac:spMkLst>
            <pc:docMk/>
            <pc:sldMk cId="1871385666" sldId="272"/>
            <ac:spMk id="462" creationId="{031B3114-E6DF-817B-79EA-A7749A1CA676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5:15.538" v="26315" actId="478"/>
          <ac:spMkLst>
            <pc:docMk/>
            <pc:sldMk cId="1871385666" sldId="272"/>
            <ac:spMk id="463" creationId="{FC36A8E6-03FC-18B0-1E35-1E83EB7614B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0:23.996" v="32754" actId="478"/>
          <ac:spMkLst>
            <pc:docMk/>
            <pc:sldMk cId="1871385666" sldId="272"/>
            <ac:spMk id="464" creationId="{2E60E38D-0CE4-96C7-F6D6-DB18437EE5B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9:40.443" v="32736" actId="478"/>
          <ac:spMkLst>
            <pc:docMk/>
            <pc:sldMk cId="1871385666" sldId="272"/>
            <ac:spMk id="465" creationId="{8D49C768-4320-9431-9229-D6BA4EADA518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7:05.763" v="26353" actId="478"/>
          <ac:spMkLst>
            <pc:docMk/>
            <pc:sldMk cId="1871385666" sldId="272"/>
            <ac:spMk id="466" creationId="{FDEFC428-6AD0-FD41-DB12-02720B712E58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7:05.763" v="26353" actId="478"/>
          <ac:spMkLst>
            <pc:docMk/>
            <pc:sldMk cId="1871385666" sldId="272"/>
            <ac:spMk id="467" creationId="{EC3B86B3-A3D6-D4AF-8424-314C7A6FC569}"/>
          </ac:spMkLst>
        </pc:spChg>
        <pc:spChg chg="add del mod">
          <ac:chgData name="김지나(Wei) - 서비스기획2팀" userId="6e8c8a86-0e65-4b65-b1b8-9f4bd60da1bb" providerId="ADAL" clId="{EDE7BDA0-0E1E-4697-B1F9-580A26A83613}" dt="2024-06-02T12:09:36.277" v="61713" actId="478"/>
          <ac:spMkLst>
            <pc:docMk/>
            <pc:sldMk cId="1871385666" sldId="272"/>
            <ac:spMk id="467" creationId="{F3DB0E48-590A-E0C8-0853-CD253880D8AD}"/>
          </ac:spMkLst>
        </pc:spChg>
        <pc:spChg chg="add mod">
          <ac:chgData name="김지나(Wei) - 서비스기획2팀" userId="6e8c8a86-0e65-4b65-b1b8-9f4bd60da1bb" providerId="ADAL" clId="{EDE7BDA0-0E1E-4697-B1F9-580A26A83613}" dt="2024-05-29T15:34:28.266" v="33195" actId="164"/>
          <ac:spMkLst>
            <pc:docMk/>
            <pc:sldMk cId="1871385666" sldId="272"/>
            <ac:spMk id="468" creationId="{128F3B7B-635D-8B25-88E4-1B720DB1551E}"/>
          </ac:spMkLst>
        </pc:spChg>
        <pc:spChg chg="add mod">
          <ac:chgData name="김지나(Wei) - 서비스기획2팀" userId="6e8c8a86-0e65-4b65-b1b8-9f4bd60da1bb" providerId="ADAL" clId="{EDE7BDA0-0E1E-4697-B1F9-580A26A83613}" dt="2024-05-29T15:34:28.266" v="33195" actId="164"/>
          <ac:spMkLst>
            <pc:docMk/>
            <pc:sldMk cId="1871385666" sldId="272"/>
            <ac:spMk id="469" creationId="{27AE3F57-64FD-BFD0-6BE6-49FA89C65F1F}"/>
          </ac:spMkLst>
        </pc:spChg>
        <pc:spChg chg="mod">
          <ac:chgData name="김지나(Wei) - 서비스기획2팀" userId="6e8c8a86-0e65-4b65-b1b8-9f4bd60da1bb" providerId="ADAL" clId="{EDE7BDA0-0E1E-4697-B1F9-580A26A83613}" dt="2024-05-29T15:53:21.816" v="33747"/>
          <ac:spMkLst>
            <pc:docMk/>
            <pc:sldMk cId="1871385666" sldId="272"/>
            <ac:spMk id="472" creationId="{B634C9C6-36A0-47F3-4D5B-4DC49D661ED1}"/>
          </ac:spMkLst>
        </pc:spChg>
        <pc:spChg chg="mod">
          <ac:chgData name="김지나(Wei) - 서비스기획2팀" userId="6e8c8a86-0e65-4b65-b1b8-9f4bd60da1bb" providerId="ADAL" clId="{EDE7BDA0-0E1E-4697-B1F9-580A26A83613}" dt="2024-05-29T15:53:21.816" v="33747"/>
          <ac:spMkLst>
            <pc:docMk/>
            <pc:sldMk cId="1871385666" sldId="272"/>
            <ac:spMk id="473" creationId="{9E4998A5-3DAE-D5BF-B369-1B071A96DC1B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1:46.811" v="65726" actId="1076"/>
          <ac:spMkLst>
            <pc:docMk/>
            <pc:sldMk cId="1871385666" sldId="272"/>
            <ac:spMk id="474" creationId="{92176FBC-605C-8BEE-44E0-595833D40E4D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1:50.403" v="65727" actId="1076"/>
          <ac:spMkLst>
            <pc:docMk/>
            <pc:sldMk cId="1871385666" sldId="272"/>
            <ac:spMk id="475" creationId="{C1B48C23-80CD-C78C-3E6A-E098FEDCD8BE}"/>
          </ac:spMkLst>
        </pc:spChg>
        <pc:spChg chg="add mod">
          <ac:chgData name="김지나(Wei) - 서비스기획2팀" userId="6e8c8a86-0e65-4b65-b1b8-9f4bd60da1bb" providerId="ADAL" clId="{EDE7BDA0-0E1E-4697-B1F9-580A26A83613}" dt="2024-05-29T17:52:34.931" v="37213" actId="552"/>
          <ac:spMkLst>
            <pc:docMk/>
            <pc:sldMk cId="1871385666" sldId="272"/>
            <ac:spMk id="485" creationId="{EB76FAC0-6723-B9C9-95BC-AEFEB7041AA5}"/>
          </ac:spMkLst>
        </pc:spChg>
        <pc:spChg chg="mod">
          <ac:chgData name="김지나(Wei) - 서비스기획2팀" userId="6e8c8a86-0e65-4b65-b1b8-9f4bd60da1bb" providerId="ADAL" clId="{EDE7BDA0-0E1E-4697-B1F9-580A26A83613}" dt="2024-05-29T17:58:05.475" v="37260"/>
          <ac:spMkLst>
            <pc:docMk/>
            <pc:sldMk cId="1871385666" sldId="272"/>
            <ac:spMk id="487" creationId="{E1FC9B9E-935D-A5CB-F3B5-EB6CB7C23B30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20:17.181" v="23351" actId="478"/>
          <ac:spMkLst>
            <pc:docMk/>
            <pc:sldMk cId="1871385666" sldId="272"/>
            <ac:spMk id="487" creationId="{F78501EC-90C1-635E-61BB-B311D131C592}"/>
          </ac:spMkLst>
        </pc:spChg>
        <pc:spChg chg="mod">
          <ac:chgData name="김지나(Wei) - 서비스기획2팀" userId="6e8c8a86-0e65-4b65-b1b8-9f4bd60da1bb" providerId="ADAL" clId="{EDE7BDA0-0E1E-4697-B1F9-580A26A83613}" dt="2024-05-29T17:58:05.475" v="37260"/>
          <ac:spMkLst>
            <pc:docMk/>
            <pc:sldMk cId="1871385666" sldId="272"/>
            <ac:spMk id="488" creationId="{70FA185B-4B69-2928-A0AF-78F4EF05296E}"/>
          </ac:spMkLst>
        </pc:spChg>
        <pc:spChg chg="del">
          <ac:chgData name="김지나(Wei) - 서비스기획2팀" userId="6e8c8a86-0e65-4b65-b1b8-9f4bd60da1bb" providerId="ADAL" clId="{EDE7BDA0-0E1E-4697-B1F9-580A26A83613}" dt="2024-05-26T11:22:15.882" v="5172" actId="478"/>
          <ac:spMkLst>
            <pc:docMk/>
            <pc:sldMk cId="1871385666" sldId="272"/>
            <ac:spMk id="1043" creationId="{A6A0913F-D39E-FD66-345A-C47FA2C13BE2}"/>
          </ac:spMkLst>
        </pc:spChg>
        <pc:spChg chg="del">
          <ac:chgData name="김지나(Wei) - 서비스기획2팀" userId="6e8c8a86-0e65-4b65-b1b8-9f4bd60da1bb" providerId="ADAL" clId="{EDE7BDA0-0E1E-4697-B1F9-580A26A83613}" dt="2024-05-26T11:22:15.882" v="5172" actId="478"/>
          <ac:spMkLst>
            <pc:docMk/>
            <pc:sldMk cId="1871385666" sldId="272"/>
            <ac:spMk id="1044" creationId="{91F0A822-CE67-0A1E-E205-74202FABE908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79" creationId="{7EAD01F2-5CD1-7045-37F4-E02990C4FB85}"/>
          </ac:spMkLst>
        </pc:spChg>
        <pc:spChg chg="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1" creationId="{07D99453-92F1-FEE9-F92D-DCC29CA5F25B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2" creationId="{850E4A78-AC85-1E65-CF64-D0535AD64993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3" creationId="{4BAEAE40-1D33-6760-2017-DE75995A1952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6" creationId="{866F316E-AD58-0C91-79A4-C6992EE6A399}"/>
          </ac:spMkLst>
        </pc:spChg>
        <pc:grpChg chg="add del mod">
          <ac:chgData name="김지나(Wei) - 서비스기획2팀" userId="6e8c8a86-0e65-4b65-b1b8-9f4bd60da1bb" providerId="ADAL" clId="{EDE7BDA0-0E1E-4697-B1F9-580A26A83613}" dt="2024-05-28T07:05:02.432" v="23083" actId="478"/>
          <ac:grpSpMkLst>
            <pc:docMk/>
            <pc:sldMk cId="1871385666" sldId="272"/>
            <ac:grpSpMk id="3" creationId="{81D95D23-DE06-7841-CDD1-6C601D220BB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4:23:44.222" v="25218" actId="478"/>
          <ac:grpSpMkLst>
            <pc:docMk/>
            <pc:sldMk cId="1871385666" sldId="272"/>
            <ac:grpSpMk id="3" creationId="{A2CC28E4-DF27-81AE-5037-6B780564186A}"/>
          </ac:grpSpMkLst>
        </pc:grpChg>
        <pc:grpChg chg="del mod">
          <ac:chgData name="김지나(Wei) - 서비스기획2팀" userId="6e8c8a86-0e65-4b65-b1b8-9f4bd60da1bb" providerId="ADAL" clId="{EDE7BDA0-0E1E-4697-B1F9-580A26A83613}" dt="2024-05-29T15:04:15.159" v="32713" actId="165"/>
          <ac:grpSpMkLst>
            <pc:docMk/>
            <pc:sldMk cId="1871385666" sldId="272"/>
            <ac:grpSpMk id="6" creationId="{E11CB184-4C9A-C888-942E-577FAC83BB5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7:17.028" v="62124" actId="1036"/>
          <ac:grpSpMkLst>
            <pc:docMk/>
            <pc:sldMk cId="1871385666" sldId="272"/>
            <ac:grpSpMk id="10" creationId="{20D9E3AE-F919-BDB8-3A21-C9573AF2B00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25.472" v="65721" actId="478"/>
          <ac:grpSpMkLst>
            <pc:docMk/>
            <pc:sldMk cId="1871385666" sldId="272"/>
            <ac:grpSpMk id="15" creationId="{AE5671AD-1714-DFA3-F46D-1044E10453E2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00.990" v="62103"/>
          <ac:grpSpMkLst>
            <pc:docMk/>
            <pc:sldMk cId="1871385666" sldId="272"/>
            <ac:grpSpMk id="24" creationId="{000E21CC-CA40-0BA7-CC58-B14F19D779D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05:44.372" v="32726" actId="478"/>
          <ac:grpSpMkLst>
            <pc:docMk/>
            <pc:sldMk cId="1871385666" sldId="272"/>
            <ac:grpSpMk id="24" creationId="{10A3D288-B4FE-AA2D-97CE-83929786CAA5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00.990" v="62103"/>
          <ac:grpSpMkLst>
            <pc:docMk/>
            <pc:sldMk cId="1871385666" sldId="272"/>
            <ac:grpSpMk id="27" creationId="{C58ED5D6-3446-975C-A42D-079E120681A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05:42.474" v="32725" actId="478"/>
          <ac:grpSpMkLst>
            <pc:docMk/>
            <pc:sldMk cId="1871385666" sldId="272"/>
            <ac:grpSpMk id="35" creationId="{D55891CB-DEF8-3D5B-7205-AD5574B9615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36.375" v="65722" actId="478"/>
          <ac:grpSpMkLst>
            <pc:docMk/>
            <pc:sldMk cId="1871385666" sldId="272"/>
            <ac:grpSpMk id="40" creationId="{B26D275D-4ACE-6D4B-C075-C75B9B57BD8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38.373" v="65723" actId="478"/>
          <ac:grpSpMkLst>
            <pc:docMk/>
            <pc:sldMk cId="1871385666" sldId="272"/>
            <ac:grpSpMk id="41" creationId="{4D35C02F-BDBA-3DF6-4182-7DE8A30CFDD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8:11:45.369" v="23787" actId="478"/>
          <ac:grpSpMkLst>
            <pc:docMk/>
            <pc:sldMk cId="1871385666" sldId="272"/>
            <ac:grpSpMk id="44" creationId="{DF955661-F72F-9082-BB71-568238D015DB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11:48.964" v="32803" actId="571"/>
          <ac:grpSpMkLst>
            <pc:docMk/>
            <pc:sldMk cId="1871385666" sldId="272"/>
            <ac:grpSpMk id="45" creationId="{3FFDB96F-AC7A-5D08-36B9-D33B0536D9E2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8T14:07:57.679" v="25176" actId="478"/>
          <ac:grpSpMkLst>
            <pc:docMk/>
            <pc:sldMk cId="1871385666" sldId="272"/>
            <ac:grpSpMk id="62" creationId="{0D1558F9-456F-7560-8017-9110F28A4AF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3:57:14.112" v="24355" actId="688"/>
          <ac:grpSpMkLst>
            <pc:docMk/>
            <pc:sldMk cId="1871385666" sldId="272"/>
            <ac:grpSpMk id="449" creationId="{3706BD27-2108-4136-8713-336B89DC442F}"/>
          </ac:grpSpMkLst>
        </pc:grpChg>
        <pc:grpChg chg="add mod">
          <ac:chgData name="김지나(Wei) - 서비스기획2팀" userId="6e8c8a86-0e65-4b65-b1b8-9f4bd60da1bb" providerId="ADAL" clId="{EDE7BDA0-0E1E-4697-B1F9-580A26A83613}" dt="2024-05-28T09:32:47.523" v="24287"/>
          <ac:grpSpMkLst>
            <pc:docMk/>
            <pc:sldMk cId="1871385666" sldId="272"/>
            <ac:grpSpMk id="457" creationId="{B42A6D41-5368-6578-AA21-8A6FD363570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42.394" v="65725" actId="478"/>
          <ac:grpSpMkLst>
            <pc:docMk/>
            <pc:sldMk cId="1871385666" sldId="272"/>
            <ac:grpSpMk id="460" creationId="{7587AC44-ACFC-9906-9D38-61979C33EA7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53:21.367" v="33746" actId="478"/>
          <ac:grpSpMkLst>
            <pc:docMk/>
            <pc:sldMk cId="1871385666" sldId="272"/>
            <ac:grpSpMk id="470" creationId="{2FBF8803-E2B6-1475-13DE-3438A9962C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6:50.559" v="62102" actId="478"/>
          <ac:grpSpMkLst>
            <pc:docMk/>
            <pc:sldMk cId="1871385666" sldId="272"/>
            <ac:grpSpMk id="471" creationId="{A5D4B79B-BCB3-55FD-8A3A-A0EE9106A3C3}"/>
          </ac:grpSpMkLst>
        </pc:grpChg>
        <pc:grpChg chg="add mod">
          <ac:chgData name="김지나(Wei) - 서비스기획2팀" userId="6e8c8a86-0e65-4b65-b1b8-9f4bd60da1bb" providerId="ADAL" clId="{EDE7BDA0-0E1E-4697-B1F9-580A26A83613}" dt="2024-05-29T17:58:20.758" v="37263" actId="1038"/>
          <ac:grpSpMkLst>
            <pc:docMk/>
            <pc:sldMk cId="1871385666" sldId="272"/>
            <ac:grpSpMk id="486" creationId="{5FD2FAF2-F755-97A7-182C-379F5C26A412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6-02T12:09:33.847" v="61712"/>
          <ac:graphicFrameMkLst>
            <pc:docMk/>
            <pc:sldMk cId="1871385666" sldId="272"/>
            <ac:graphicFrameMk id="198" creationId="{00000000-0000-0000-0000-000000000000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8T14:08:03.152" v="25178" actId="478"/>
          <ac:picMkLst>
            <pc:docMk/>
            <pc:sldMk cId="1871385666" sldId="272"/>
            <ac:picMk id="7" creationId="{C40435E7-AEBE-E565-74E8-44A5586A12F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06:36.004" v="24991" actId="478"/>
          <ac:picMkLst>
            <pc:docMk/>
            <pc:sldMk cId="1871385666" sldId="272"/>
            <ac:picMk id="23" creationId="{25C707CD-DB36-762C-7998-0EB4020C6F8A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8:14:21.042" v="23797" actId="478"/>
          <ac:picMkLst>
            <pc:docMk/>
            <pc:sldMk cId="1871385666" sldId="272"/>
            <ac:picMk id="23" creationId="{718566AB-D310-CB64-6490-62FB68AA124F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9T15:05:44.372" v="32726" actId="478"/>
          <ac:picMkLst>
            <pc:docMk/>
            <pc:sldMk cId="1871385666" sldId="272"/>
            <ac:picMk id="26" creationId="{FA853BB1-3615-7366-1BA7-92096F94EC02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9T15:05:42.474" v="32725" actId="478"/>
          <ac:picMkLst>
            <pc:docMk/>
            <pc:sldMk cId="1871385666" sldId="272"/>
            <ac:picMk id="36" creationId="{10065408-035C-AF7E-ACC2-30A655097394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16:02.497" v="25209" actId="21"/>
          <ac:picMkLst>
            <pc:docMk/>
            <pc:sldMk cId="1871385666" sldId="272"/>
            <ac:picMk id="46" creationId="{1D938DBF-7861-01B4-A23B-B37143BB43B6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9T15:04:17.943" v="32714" actId="478"/>
          <ac:picMkLst>
            <pc:docMk/>
            <pc:sldMk cId="1871385666" sldId="272"/>
            <ac:picMk id="47" creationId="{5EF004B5-CFB1-B3ED-FAC1-C50D3BCEA77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24:42.556" v="25223" actId="478"/>
          <ac:picMkLst>
            <pc:docMk/>
            <pc:sldMk cId="1871385666" sldId="272"/>
            <ac:picMk id="48" creationId="{9ED2FB8D-3A61-16F0-A09A-6BAE009E82F6}"/>
          </ac:picMkLst>
        </pc:picChg>
        <pc:picChg chg="del mod">
          <ac:chgData name="김지나(Wei) - 서비스기획2팀" userId="6e8c8a86-0e65-4b65-b1b8-9f4bd60da1bb" providerId="ADAL" clId="{EDE7BDA0-0E1E-4697-B1F9-580A26A83613}" dt="2024-05-28T15:38:23.402" v="26073" actId="478"/>
          <ac:picMkLst>
            <pc:docMk/>
            <pc:sldMk cId="1871385666" sldId="272"/>
            <ac:picMk id="49" creationId="{62D2B9B5-67E5-066F-D73F-C4620B61AF0A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1:50:58.309" v="65719" actId="21"/>
          <ac:picMkLst>
            <pc:docMk/>
            <pc:sldMk cId="1871385666" sldId="272"/>
            <ac:picMk id="52" creationId="{8A52A2EC-8BFA-44D4-7C91-7A028681F6B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14:44.257" v="26780" actId="21"/>
          <ac:picMkLst>
            <pc:docMk/>
            <pc:sldMk cId="1871385666" sldId="272"/>
            <ac:picMk id="52" creationId="{A6F54E3E-7402-8FD3-54AF-0787E61D037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55:53.033" v="37214" actId="478"/>
          <ac:picMkLst>
            <pc:docMk/>
            <pc:sldMk cId="1871385666" sldId="272"/>
            <ac:picMk id="482" creationId="{31CEEA1C-45FD-3848-6D30-8F899563A773}"/>
          </ac:picMkLst>
        </pc:picChg>
        <pc:picChg chg="del">
          <ac:chgData name="김지나(Wei) - 서비스기획2팀" userId="6e8c8a86-0e65-4b65-b1b8-9f4bd60da1bb" providerId="ADAL" clId="{EDE7BDA0-0E1E-4697-B1F9-580A26A83613}" dt="2024-05-28T08:02:57.533" v="23722" actId="21"/>
          <ac:picMkLst>
            <pc:docMk/>
            <pc:sldMk cId="1871385666" sldId="272"/>
            <ac:picMk id="1052" creationId="{5036DEA2-FAC6-76AF-7A67-0F5CB9113083}"/>
          </ac:picMkLst>
        </pc:picChg>
        <pc:picChg chg="del">
          <ac:chgData name="김지나(Wei) - 서비스기획2팀" userId="6e8c8a86-0e65-4b65-b1b8-9f4bd60da1bb" providerId="ADAL" clId="{EDE7BDA0-0E1E-4697-B1F9-580A26A83613}" dt="2024-05-27T15:57:59.596" v="20840" actId="478"/>
          <ac:picMkLst>
            <pc:docMk/>
            <pc:sldMk cId="1871385666" sldId="272"/>
            <ac:picMk id="1053" creationId="{322D793C-A7D5-4250-200B-183EE2512523}"/>
          </ac:picMkLst>
        </pc:picChg>
        <pc:picChg chg="del mod ord">
          <ac:chgData name="김지나(Wei) - 서비스기획2팀" userId="6e8c8a86-0e65-4b65-b1b8-9f4bd60da1bb" providerId="ADAL" clId="{EDE7BDA0-0E1E-4697-B1F9-580A26A83613}" dt="2024-05-28T14:15:40.966" v="25206" actId="21"/>
          <ac:picMkLst>
            <pc:docMk/>
            <pc:sldMk cId="1871385666" sldId="272"/>
            <ac:picMk id="1054" creationId="{86666450-62EB-0D26-2CC1-81ED117C1011}"/>
          </ac:picMkLst>
        </pc:picChg>
        <pc:picChg chg="del">
          <ac:chgData name="김지나(Wei) - 서비스기획2팀" userId="6e8c8a86-0e65-4b65-b1b8-9f4bd60da1bb" providerId="ADAL" clId="{EDE7BDA0-0E1E-4697-B1F9-580A26A83613}" dt="2024-05-27T15:58:01.288" v="20841" actId="478"/>
          <ac:picMkLst>
            <pc:docMk/>
            <pc:sldMk cId="1871385666" sldId="272"/>
            <ac:picMk id="1055" creationId="{949E05CF-7DA5-D1A9-C15D-51512BB6D4A0}"/>
          </ac:picMkLst>
        </pc:picChg>
        <pc:cxnChg chg="add del mod">
          <ac:chgData name="김지나(Wei) - 서비스기획2팀" userId="6e8c8a86-0e65-4b65-b1b8-9f4bd60da1bb" providerId="ADAL" clId="{EDE7BDA0-0E1E-4697-B1F9-580A26A83613}" dt="2024-05-30T06:14:48.349" v="39090" actId="478"/>
          <ac:cxnSpMkLst>
            <pc:docMk/>
            <pc:sldMk cId="1871385666" sldId="272"/>
            <ac:cxnSpMk id="3" creationId="{64A355D2-AAF1-170D-AADC-4746D29149BF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46:50.559" v="62102" actId="478"/>
          <ac:cxnSpMkLst>
            <pc:docMk/>
            <pc:sldMk cId="1871385666" sldId="272"/>
            <ac:cxnSpMk id="7" creationId="{7A206A31-4F94-2409-F0FF-A10B3474BF2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14:03:11.670" v="24870" actId="478"/>
          <ac:cxnSpMkLst>
            <pc:docMk/>
            <pc:sldMk cId="1871385666" sldId="272"/>
            <ac:cxnSpMk id="20" creationId="{CD1EA659-9ECE-8BA7-660E-34A26E1AC9DE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7:48:32.467" v="23553" actId="478"/>
          <ac:cxnSpMkLst>
            <pc:docMk/>
            <pc:sldMk cId="1871385666" sldId="272"/>
            <ac:cxnSpMk id="26" creationId="{9282887E-4261-415A-BAA4-D7D8222A618D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12:29.519" v="32808" actId="553"/>
          <ac:cxnSpMkLst>
            <pc:docMk/>
            <pc:sldMk cId="1871385666" sldId="272"/>
            <ac:cxnSpMk id="28" creationId="{4BA00CD9-23E4-75DA-6A7D-8E0BD8C7ED89}"/>
          </ac:cxnSpMkLst>
        </pc:cxnChg>
        <pc:cxnChg chg="add mod">
          <ac:chgData name="김지나(Wei) - 서비스기획2팀" userId="6e8c8a86-0e65-4b65-b1b8-9f4bd60da1bb" providerId="ADAL" clId="{EDE7BDA0-0E1E-4697-B1F9-580A26A83613}" dt="2024-05-28T14:06:54.051" v="24995" actId="571"/>
          <ac:cxnSpMkLst>
            <pc:docMk/>
            <pc:sldMk cId="1871385666" sldId="272"/>
            <ac:cxnSpMk id="32" creationId="{F3AB940B-C182-13BD-CBA6-942F0633F6F0}"/>
          </ac:cxnSpMkLst>
        </pc:cxnChg>
        <pc:cxnChg chg="del">
          <ac:chgData name="김지나(Wei) - 서비스기획2팀" userId="6e8c8a86-0e65-4b65-b1b8-9f4bd60da1bb" providerId="ADAL" clId="{EDE7BDA0-0E1E-4697-B1F9-580A26A83613}" dt="2024-05-28T07:04:41.506" v="23076" actId="478"/>
          <ac:cxnSpMkLst>
            <pc:docMk/>
            <pc:sldMk cId="1871385666" sldId="272"/>
            <ac:cxnSpMk id="35" creationId="{631F09B1-F3FF-F0EF-F400-59A756EC52C7}"/>
          </ac:cxnSpMkLst>
        </pc:cxnChg>
        <pc:cxnChg chg="del">
          <ac:chgData name="김지나(Wei) - 서비스기획2팀" userId="6e8c8a86-0e65-4b65-b1b8-9f4bd60da1bb" providerId="ADAL" clId="{EDE7BDA0-0E1E-4697-B1F9-580A26A83613}" dt="2024-05-28T07:53:55.378" v="23623" actId="478"/>
          <ac:cxnSpMkLst>
            <pc:docMk/>
            <pc:sldMk cId="1871385666" sldId="272"/>
            <ac:cxnSpMk id="39" creationId="{42EBDEF2-ED7E-C4AD-28C5-5972EEB5CB22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43:34.930" v="26280" actId="1035"/>
          <ac:cxnSpMkLst>
            <pc:docMk/>
            <pc:sldMk cId="1871385666" sldId="272"/>
            <ac:cxnSpMk id="39" creationId="{C993392F-93E5-1EE1-CB65-DEEF9E72AC54}"/>
          </ac:cxnSpMkLst>
        </pc:cxnChg>
        <pc:cxnChg chg="del mod">
          <ac:chgData name="김지나(Wei) - 서비스기획2팀" userId="6e8c8a86-0e65-4b65-b1b8-9f4bd60da1bb" providerId="ADAL" clId="{EDE7BDA0-0E1E-4697-B1F9-580A26A83613}" dt="2024-05-28T07:22:32.079" v="23448" actId="478"/>
          <ac:cxnSpMkLst>
            <pc:docMk/>
            <pc:sldMk cId="1871385666" sldId="272"/>
            <ac:cxnSpMk id="48" creationId="{AB2B09BC-F7C8-0042-8048-80F631C3EEE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0" creationId="{0EB8B449-3897-CEF3-C707-0890A84A5A5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8:11:45.369" v="23787" actId="478"/>
          <ac:cxnSpMkLst>
            <pc:docMk/>
            <pc:sldMk cId="1871385666" sldId="272"/>
            <ac:cxnSpMk id="52" creationId="{A7D2B2B2-5C38-06CE-1AC6-E5EBE913E44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5" creationId="{17643A2C-CA60-94D1-A75E-D3144B820A5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6" creationId="{01D93913-B489-225A-74CA-DC12545A230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7" creationId="{113F00BE-DAA9-F665-B2D1-C00DFA1B6C7C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9:33:13.318" v="24288" actId="478"/>
          <ac:cxnSpMkLst>
            <pc:docMk/>
            <pc:sldMk cId="1871385666" sldId="272"/>
            <ac:cxnSpMk id="58" creationId="{F44891F6-E70A-6075-F310-6D336D7D735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50:58.309" v="65719" actId="21"/>
          <ac:cxnSpMkLst>
            <pc:docMk/>
            <pc:sldMk cId="1871385666" sldId="272"/>
            <ac:cxnSpMk id="60" creationId="{516460E0-86E4-7A5A-313F-71AF36BEF60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50:58.309" v="65719" actId="21"/>
          <ac:cxnSpMkLst>
            <pc:docMk/>
            <pc:sldMk cId="1871385666" sldId="272"/>
            <ac:cxnSpMk id="62" creationId="{6467B337-EBCC-9859-EE8D-126A17D1819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5:34:05.102" v="33192" actId="478"/>
          <ac:cxnSpMkLst>
            <pc:docMk/>
            <pc:sldMk cId="1871385666" sldId="272"/>
            <ac:cxnSpMk id="453" creationId="{16961749-8730-3B2C-125E-1FFD90CFDAE3}"/>
          </ac:cxnSpMkLst>
        </pc:cxnChg>
        <pc:cxnChg chg="add mod">
          <ac:chgData name="김지나(Wei) - 서비스기획2팀" userId="6e8c8a86-0e65-4b65-b1b8-9f4bd60da1bb" providerId="ADAL" clId="{EDE7BDA0-0E1E-4697-B1F9-580A26A83613}" dt="2024-06-03T01:50:58.309" v="65719" actId="21"/>
          <ac:cxnSpMkLst>
            <pc:docMk/>
            <pc:sldMk cId="1871385666" sldId="272"/>
            <ac:cxnSpMk id="459" creationId="{5266E6C2-A9A2-7A59-B1B1-208CD3B24EE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51:34.250" v="37178" actId="571"/>
          <ac:cxnSpMkLst>
            <pc:docMk/>
            <pc:sldMk cId="1871385666" sldId="272"/>
            <ac:cxnSpMk id="483" creationId="{C524CC4A-A3F0-D632-7579-14B36894B2F2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7:57:53.314" v="37259" actId="478"/>
          <ac:cxnSpMkLst>
            <pc:docMk/>
            <pc:sldMk cId="1871385666" sldId="272"/>
            <ac:cxnSpMk id="484" creationId="{0C914DBA-B2BA-7E77-6BB5-972A30CC63A8}"/>
          </ac:cxnSpMkLst>
        </pc:cxnChg>
        <pc:cxnChg chg="del">
          <ac:chgData name="김지나(Wei) - 서비스기획2팀" userId="6e8c8a86-0e65-4b65-b1b8-9f4bd60da1bb" providerId="ADAL" clId="{EDE7BDA0-0E1E-4697-B1F9-580A26A83613}" dt="2024-05-28T07:53:55.378" v="23623" actId="478"/>
          <ac:cxnSpMkLst>
            <pc:docMk/>
            <pc:sldMk cId="1871385666" sldId="272"/>
            <ac:cxnSpMk id="1080" creationId="{AFE2F0B5-0B50-155E-28F7-C1FD83259DA5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2:52:05.674" v="111445"/>
        <pc:sldMkLst>
          <pc:docMk/>
          <pc:sldMk cId="502518695" sldId="273"/>
        </pc:sldMkLst>
        <pc:spChg chg="add mod">
          <ac:chgData name="김지나(Wei) - 서비스기획2팀" userId="6e8c8a86-0e65-4b65-b1b8-9f4bd60da1bb" providerId="ADAL" clId="{EDE7BDA0-0E1E-4697-B1F9-580A26A83613}" dt="2024-06-02T09:52:36.716" v="57662"/>
          <ac:spMkLst>
            <pc:docMk/>
            <pc:sldMk cId="502518695" sldId="273"/>
            <ac:spMk id="2" creationId="{11920E40-FC46-9E76-E589-8DA743121800}"/>
          </ac:spMkLst>
        </pc:spChg>
        <pc:spChg chg="add del mod">
          <ac:chgData name="김지나(Wei) - 서비스기획2팀" userId="6e8c8a86-0e65-4b65-b1b8-9f4bd60da1bb" providerId="ADAL" clId="{EDE7BDA0-0E1E-4697-B1F9-580A26A83613}" dt="2024-05-31T08:58:39.331" v="41396" actId="478"/>
          <ac:spMkLst>
            <pc:docMk/>
            <pc:sldMk cId="502518695" sldId="273"/>
            <ac:spMk id="2" creationId="{893C43F8-298B-33F0-4434-B0D3D8EDEDDA}"/>
          </ac:spMkLst>
        </pc:spChg>
        <pc:spChg chg="del">
          <ac:chgData name="김지나(Wei) - 서비스기획2팀" userId="6e8c8a86-0e65-4b65-b1b8-9f4bd60da1bb" providerId="ADAL" clId="{EDE7BDA0-0E1E-4697-B1F9-580A26A83613}" dt="2024-05-27T15:19:20.055" v="17833" actId="478"/>
          <ac:spMkLst>
            <pc:docMk/>
            <pc:sldMk cId="502518695" sldId="273"/>
            <ac:spMk id="2" creationId="{90F8A10F-9084-1F84-3523-A4C164231CED}"/>
          </ac:spMkLst>
        </pc:spChg>
        <pc:spChg chg="del mod ord">
          <ac:chgData name="김지나(Wei) - 서비스기획2팀" userId="6e8c8a86-0e65-4b65-b1b8-9f4bd60da1bb" providerId="ADAL" clId="{EDE7BDA0-0E1E-4697-B1F9-580A26A83613}" dt="2024-05-23T06:33:34.460" v="2921" actId="700"/>
          <ac:spMkLst>
            <pc:docMk/>
            <pc:sldMk cId="502518695" sldId="273"/>
            <ac:spMk id="3" creationId="{BF7410D7-8BF7-75D4-4DDC-62CD0E30EA1B}"/>
          </ac:spMkLst>
        </pc:spChg>
        <pc:spChg chg="add mod">
          <ac:chgData name="김지나(Wei) - 서비스기획2팀" userId="6e8c8a86-0e65-4b65-b1b8-9f4bd60da1bb" providerId="ADAL" clId="{EDE7BDA0-0E1E-4697-B1F9-580A26A83613}" dt="2024-05-27T15:18:08.324" v="17826" actId="1076"/>
          <ac:spMkLst>
            <pc:docMk/>
            <pc:sldMk cId="502518695" sldId="273"/>
            <ac:spMk id="3" creationId="{FE8B1C4A-5603-6C6E-5E93-A2E26E606E7F}"/>
          </ac:spMkLst>
        </pc:spChg>
        <pc:spChg chg="mod ord">
          <ac:chgData name="김지나(Wei) - 서비스기획2팀" userId="6e8c8a86-0e65-4b65-b1b8-9f4bd60da1bb" providerId="ADAL" clId="{EDE7BDA0-0E1E-4697-B1F9-580A26A83613}" dt="2024-06-06T11:37:17.797" v="111158" actId="108"/>
          <ac:spMkLst>
            <pc:docMk/>
            <pc:sldMk cId="502518695" sldId="273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7T15:21:21.936" v="18081" actId="20577"/>
          <ac:spMkLst>
            <pc:docMk/>
            <pc:sldMk cId="502518695" sldId="273"/>
            <ac:spMk id="6" creationId="{9430176A-B1CC-8E75-7FED-078B4FBCECE5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2:18.175" v="90293" actId="478"/>
          <ac:spMkLst>
            <pc:docMk/>
            <pc:sldMk cId="502518695" sldId="273"/>
            <ac:spMk id="7" creationId="{15D0184D-F616-2E8E-4A0C-415E72A3722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42.577" v="111166" actId="21"/>
          <ac:spMkLst>
            <pc:docMk/>
            <pc:sldMk cId="502518695" sldId="273"/>
            <ac:spMk id="7" creationId="{A3F74FC6-4299-CE62-BC45-BCC2C3D3E8EE}"/>
          </ac:spMkLst>
        </pc:spChg>
        <pc:spChg chg="add mod">
          <ac:chgData name="김지나(Wei) - 서비스기획2팀" userId="6e8c8a86-0e65-4b65-b1b8-9f4bd60da1bb" providerId="ADAL" clId="{EDE7BDA0-0E1E-4697-B1F9-580A26A83613}" dt="2024-05-27T15:25:26.768" v="18388" actId="20577"/>
          <ac:spMkLst>
            <pc:docMk/>
            <pc:sldMk cId="502518695" sldId="273"/>
            <ac:spMk id="8" creationId="{67F17C07-CE9B-CCE5-789C-B59B66163A31}"/>
          </ac:spMkLst>
        </pc:spChg>
        <pc:spChg chg="add mod ord">
          <ac:chgData name="김지나(Wei) - 서비스기획2팀" userId="6e8c8a86-0e65-4b65-b1b8-9f4bd60da1bb" providerId="ADAL" clId="{EDE7BDA0-0E1E-4697-B1F9-580A26A83613}" dt="2024-05-23T06:33:34.460" v="2921" actId="700"/>
          <ac:spMkLst>
            <pc:docMk/>
            <pc:sldMk cId="502518695" sldId="273"/>
            <ac:spMk id="10" creationId="{0C7EFE5A-82DA-F3A9-CEF5-8ED6C3D3972D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2:14.783" v="90291" actId="478"/>
          <ac:spMkLst>
            <pc:docMk/>
            <pc:sldMk cId="502518695" sldId="273"/>
            <ac:spMk id="10" creationId="{416DEA68-7700-FF17-2142-A1DD8DE9E0E6}"/>
          </ac:spMkLst>
        </pc:spChg>
        <pc:spChg chg="add del mod">
          <ac:chgData name="김지나(Wei) - 서비스기획2팀" userId="6e8c8a86-0e65-4b65-b1b8-9f4bd60da1bb" providerId="ADAL" clId="{EDE7BDA0-0E1E-4697-B1F9-580A26A83613}" dt="2024-05-31T08:58:56.687" v="41397" actId="478"/>
          <ac:spMkLst>
            <pc:docMk/>
            <pc:sldMk cId="502518695" sldId="273"/>
            <ac:spMk id="11" creationId="{AB4DFC34-AA6E-F959-D040-5AEF3AB69B3B}"/>
          </ac:spMkLst>
        </pc:spChg>
        <pc:spChg chg="add mod">
          <ac:chgData name="김지나(Wei) - 서비스기획2팀" userId="6e8c8a86-0e65-4b65-b1b8-9f4bd60da1bb" providerId="ADAL" clId="{EDE7BDA0-0E1E-4697-B1F9-580A26A83613}" dt="2024-06-04T13:42:15.254" v="90292"/>
          <ac:spMkLst>
            <pc:docMk/>
            <pc:sldMk cId="502518695" sldId="273"/>
            <ac:spMk id="11" creationId="{FDAA0AE9-6422-4A5F-A2AD-F11EA4E31D1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35:53.322" v="2951" actId="1076"/>
          <ac:spMkLst>
            <pc:docMk/>
            <pc:sldMk cId="502518695" sldId="273"/>
            <ac:spMk id="12" creationId="{EA9579F3-BA5A-705E-4C66-07A7CD67C2B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35:53.322" v="2951" actId="1076"/>
          <ac:spMkLst>
            <pc:docMk/>
            <pc:sldMk cId="502518695" sldId="273"/>
            <ac:spMk id="13" creationId="{20F03781-92B0-AC3A-B058-823EAE7E110C}"/>
          </ac:spMkLst>
        </pc:spChg>
        <pc:spChg chg="mod">
          <ac:chgData name="김지나(Wei) - 서비스기획2팀" userId="6e8c8a86-0e65-4b65-b1b8-9f4bd60da1bb" providerId="ADAL" clId="{EDE7BDA0-0E1E-4697-B1F9-580A26A83613}" dt="2024-06-06T12:43:18.582" v="111313" actId="20577"/>
          <ac:spMkLst>
            <pc:docMk/>
            <pc:sldMk cId="502518695" sldId="273"/>
            <ac:spMk id="14" creationId="{8DFA55EF-A147-76EE-838E-7C91A3D6E3A8}"/>
          </ac:spMkLst>
        </pc:spChg>
        <pc:spChg chg="mod">
          <ac:chgData name="김지나(Wei) - 서비스기획2팀" userId="6e8c8a86-0e65-4b65-b1b8-9f4bd60da1bb" providerId="ADAL" clId="{EDE7BDA0-0E1E-4697-B1F9-580A26A83613}" dt="2024-05-23T06:34:58.818" v="2941"/>
          <ac:spMkLst>
            <pc:docMk/>
            <pc:sldMk cId="502518695" sldId="273"/>
            <ac:spMk id="15" creationId="{6443213B-2A54-9DE6-FDD3-0B3CB8094DCF}"/>
          </ac:spMkLst>
        </pc:spChg>
        <pc:spChg chg="mod">
          <ac:chgData name="김지나(Wei) - 서비스기획2팀" userId="6e8c8a86-0e65-4b65-b1b8-9f4bd60da1bb" providerId="ADAL" clId="{EDE7BDA0-0E1E-4697-B1F9-580A26A83613}" dt="2024-05-23T06:34:58.818" v="2941"/>
          <ac:spMkLst>
            <pc:docMk/>
            <pc:sldMk cId="502518695" sldId="273"/>
            <ac:spMk id="16" creationId="{54234628-C4C3-122E-5196-96F31547A2A1}"/>
          </ac:spMkLst>
        </pc:spChg>
        <pc:spChg chg="add mod">
          <ac:chgData name="김지나(Wei) - 서비스기획2팀" userId="6e8c8a86-0e65-4b65-b1b8-9f4bd60da1bb" providerId="ADAL" clId="{EDE7BDA0-0E1E-4697-B1F9-580A26A83613}" dt="2024-05-23T06:40:03.027" v="3127" actId="207"/>
          <ac:spMkLst>
            <pc:docMk/>
            <pc:sldMk cId="502518695" sldId="273"/>
            <ac:spMk id="17" creationId="{63A0EC28-8904-36AB-B4D9-85FF5F2EA74B}"/>
          </ac:spMkLst>
        </pc:spChg>
        <pc:spChg chg="add mod">
          <ac:chgData name="김지나(Wei) - 서비스기획2팀" userId="6e8c8a86-0e65-4b65-b1b8-9f4bd60da1bb" providerId="ADAL" clId="{EDE7BDA0-0E1E-4697-B1F9-580A26A83613}" dt="2024-05-23T06:40:03.027" v="3127" actId="207"/>
          <ac:spMkLst>
            <pc:docMk/>
            <pc:sldMk cId="502518695" sldId="273"/>
            <ac:spMk id="18" creationId="{75750C52-3BB9-568D-2BA0-F0A3A9DECE2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40:08.662" v="3128" actId="207"/>
          <ac:spMkLst>
            <pc:docMk/>
            <pc:sldMk cId="502518695" sldId="273"/>
            <ac:spMk id="20" creationId="{D4EAC6BB-28CC-346E-2202-FD1AF3472C3C}"/>
          </ac:spMkLst>
        </pc:spChg>
        <pc:spChg chg="add mod">
          <ac:chgData name="김지나(Wei) - 서비스기획2팀" userId="6e8c8a86-0e65-4b65-b1b8-9f4bd60da1bb" providerId="ADAL" clId="{EDE7BDA0-0E1E-4697-B1F9-580A26A83613}" dt="2024-05-28T04:25:35.861" v="21652" actId="255"/>
          <ac:spMkLst>
            <pc:docMk/>
            <pc:sldMk cId="502518695" sldId="273"/>
            <ac:spMk id="22" creationId="{C24917B9-02D3-91D9-6300-BAB0DCE88DE1}"/>
          </ac:spMkLst>
        </pc:spChg>
        <pc:spChg chg="add del mod">
          <ac:chgData name="김지나(Wei) - 서비스기획2팀" userId="6e8c8a86-0e65-4b65-b1b8-9f4bd60da1bb" providerId="ADAL" clId="{EDE7BDA0-0E1E-4697-B1F9-580A26A83613}" dt="2024-05-23T06:41:18.555" v="3139" actId="478"/>
          <ac:spMkLst>
            <pc:docMk/>
            <pc:sldMk cId="502518695" sldId="273"/>
            <ac:spMk id="23" creationId="{D8A8CC8E-8895-F6D1-D76C-E2942727D75A}"/>
          </ac:spMkLst>
        </pc:spChg>
        <pc:spChg chg="add mod ord">
          <ac:chgData name="김지나(Wei) - 서비스기획2팀" userId="6e8c8a86-0e65-4b65-b1b8-9f4bd60da1bb" providerId="ADAL" clId="{EDE7BDA0-0E1E-4697-B1F9-580A26A83613}" dt="2024-05-27T15:19:44.998" v="17839" actId="14100"/>
          <ac:spMkLst>
            <pc:docMk/>
            <pc:sldMk cId="502518695" sldId="273"/>
            <ac:spMk id="24" creationId="{A49DA1A7-3299-C6CF-6011-C0924FBFE080}"/>
          </ac:spMkLst>
        </pc:spChg>
        <pc:spChg chg="add mod">
          <ac:chgData name="김지나(Wei) - 서비스기획2팀" userId="6e8c8a86-0e65-4b65-b1b8-9f4bd60da1bb" providerId="ADAL" clId="{EDE7BDA0-0E1E-4697-B1F9-580A26A83613}" dt="2024-05-28T04:25:35.861" v="21652" actId="255"/>
          <ac:spMkLst>
            <pc:docMk/>
            <pc:sldMk cId="502518695" sldId="273"/>
            <ac:spMk id="25" creationId="{87764733-818D-13EA-65FC-8CA1D086E1E9}"/>
          </ac:spMkLst>
        </pc:spChg>
        <pc:spChg chg="add del mod">
          <ac:chgData name="김지나(Wei) - 서비스기획2팀" userId="6e8c8a86-0e65-4b65-b1b8-9f4bd60da1bb" providerId="ADAL" clId="{EDE7BDA0-0E1E-4697-B1F9-580A26A83613}" dt="2024-05-23T07:30:18.142" v="3604" actId="478"/>
          <ac:spMkLst>
            <pc:docMk/>
            <pc:sldMk cId="502518695" sldId="273"/>
            <ac:spMk id="26" creationId="{7CB86890-006C-9549-7DAE-8CE3498D51D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6:46:36.168" v="46407" actId="478"/>
          <ac:spMkLst>
            <pc:docMk/>
            <pc:sldMk cId="502518695" sldId="273"/>
            <ac:spMk id="27" creationId="{3270ED93-0B85-C273-EE95-23834D4242C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42.577" v="111166" actId="21"/>
          <ac:spMkLst>
            <pc:docMk/>
            <pc:sldMk cId="502518695" sldId="273"/>
            <ac:spMk id="40" creationId="{910E266B-6755-7042-12B6-218234B6EF95}"/>
          </ac:spMkLst>
        </pc:spChg>
        <pc:spChg chg="del mod">
          <ac:chgData name="김지나(Wei) - 서비스기획2팀" userId="6e8c8a86-0e65-4b65-b1b8-9f4bd60da1bb" providerId="ADAL" clId="{EDE7BDA0-0E1E-4697-B1F9-580A26A83613}" dt="2024-05-23T06:33:42.397" v="2926" actId="478"/>
          <ac:spMkLst>
            <pc:docMk/>
            <pc:sldMk cId="502518695" sldId="273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EDE7BDA0-0E1E-4697-B1F9-580A26A83613}" dt="2024-05-23T06:34:09.012" v="2930" actId="478"/>
          <ac:spMkLst>
            <pc:docMk/>
            <pc:sldMk cId="502518695" sldId="273"/>
            <ac:spMk id="246" creationId="{043DCA18-2C92-2127-2596-C8607F020404}"/>
          </ac:spMkLst>
        </pc:spChg>
        <pc:spChg chg="del mod">
          <ac:chgData name="김지나(Wei) - 서비스기획2팀" userId="6e8c8a86-0e65-4b65-b1b8-9f4bd60da1bb" providerId="ADAL" clId="{EDE7BDA0-0E1E-4697-B1F9-580A26A83613}" dt="2024-05-23T06:33:45.355" v="2928" actId="478"/>
          <ac:spMkLst>
            <pc:docMk/>
            <pc:sldMk cId="502518695" sldId="273"/>
            <ac:spMk id="356" creationId="{66711259-EED8-9E53-9F0C-9399AA9D9A82}"/>
          </ac:spMkLst>
        </pc:spChg>
        <pc:spChg chg="del mod">
          <ac:chgData name="김지나(Wei) - 서비스기획2팀" userId="6e8c8a86-0e65-4b65-b1b8-9f4bd60da1bb" providerId="ADAL" clId="{EDE7BDA0-0E1E-4697-B1F9-580A26A83613}" dt="2024-05-23T06:33:40.996" v="2924" actId="478"/>
          <ac:spMkLst>
            <pc:docMk/>
            <pc:sldMk cId="502518695" sldId="273"/>
            <ac:spMk id="361" creationId="{6F614419-C46A-3F00-9B0E-84FFFCEBA9C3}"/>
          </ac:spMkLst>
        </pc:spChg>
        <pc:spChg chg="mod ord">
          <ac:chgData name="김지나(Wei) - 서비스기획2팀" userId="6e8c8a86-0e65-4b65-b1b8-9f4bd60da1bb" providerId="ADAL" clId="{EDE7BDA0-0E1E-4697-B1F9-580A26A83613}" dt="2024-05-27T15:17:28.332" v="17814" actId="1076"/>
          <ac:spMkLst>
            <pc:docMk/>
            <pc:sldMk cId="502518695" sldId="273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EDE7BDA0-0E1E-4697-B1F9-580A26A83613}" dt="2024-05-23T07:39:04.467" v="3666" actId="478"/>
          <ac:spMkLst>
            <pc:docMk/>
            <pc:sldMk cId="502518695" sldId="273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6-01T16:47:29.048" v="46418" actId="1076"/>
          <ac:grpSpMkLst>
            <pc:docMk/>
            <pc:sldMk cId="502518695" sldId="273"/>
            <ac:grpSpMk id="9" creationId="{5D3AEF8A-F925-B354-4731-E0B58513E63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34:27.754" v="2933" actId="165"/>
          <ac:grpSpMkLst>
            <pc:docMk/>
            <pc:sldMk cId="502518695" sldId="273"/>
            <ac:grpSpMk id="11" creationId="{B59E3B81-BB47-7505-E801-9C743E0D653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35:36.956" v="2949" actId="478"/>
          <ac:grpSpMkLst>
            <pc:docMk/>
            <pc:sldMk cId="502518695" sldId="273"/>
            <ac:grpSpMk id="14" creationId="{62F3C3E5-8809-F3D6-A1EF-2197C467ACD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38:38.657" v="3065" actId="165"/>
          <ac:grpSpMkLst>
            <pc:docMk/>
            <pc:sldMk cId="502518695" sldId="273"/>
            <ac:grpSpMk id="19" creationId="{5126A504-3B53-32C7-8330-21C104CB6EB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6:36.168" v="46407" actId="478"/>
          <ac:grpSpMkLst>
            <pc:docMk/>
            <pc:sldMk cId="502518695" sldId="273"/>
            <ac:grpSpMk id="28" creationId="{45E99BEC-3414-FEAA-0229-0060D611797A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6-02T10:46:01.343" v="58687" actId="13926"/>
          <ac:graphicFrameMkLst>
            <pc:docMk/>
            <pc:sldMk cId="502518695" sldId="273"/>
            <ac:graphicFrameMk id="198" creationId="{00000000-0000-0000-0000-000000000000}"/>
          </ac:graphicFrameMkLst>
        </pc:graphicFrameChg>
        <pc:picChg chg="mod topLvl">
          <ac:chgData name="김지나(Wei) - 서비스기획2팀" userId="6e8c8a86-0e65-4b65-b1b8-9f4bd60da1bb" providerId="ADAL" clId="{EDE7BDA0-0E1E-4697-B1F9-580A26A83613}" dt="2024-06-01T16:47:26.286" v="46417" actId="164"/>
          <ac:picMkLst>
            <pc:docMk/>
            <pc:sldMk cId="502518695" sldId="273"/>
            <ac:picMk id="4" creationId="{5F5C191E-469A-48E9-FB09-493DA41D1F43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27T15:19:07.240" v="17832" actId="478"/>
          <ac:picMkLst>
            <pc:docMk/>
            <pc:sldMk cId="502518695" sldId="273"/>
            <ac:picMk id="7" creationId="{01A1BACC-83F8-BDF6-459D-6599D754AAA4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19:07.240" v="17832" actId="478"/>
          <ac:picMkLst>
            <pc:docMk/>
            <pc:sldMk cId="502518695" sldId="273"/>
            <ac:picMk id="9" creationId="{BD0D50E2-0257-6E04-EF94-4231C07193C6}"/>
          </ac:picMkLst>
        </pc:picChg>
        <pc:picChg chg="mod topLvl">
          <ac:chgData name="김지나(Wei) - 서비스기획2팀" userId="6e8c8a86-0e65-4b65-b1b8-9f4bd60da1bb" providerId="ADAL" clId="{EDE7BDA0-0E1E-4697-B1F9-580A26A83613}" dt="2024-05-23T06:38:46.649" v="3067" actId="552"/>
          <ac:picMkLst>
            <pc:docMk/>
            <pc:sldMk cId="502518695" sldId="273"/>
            <ac:picMk id="21" creationId="{9DDACDFD-9BC1-0BEE-20F0-EAC23DE9DB3B}"/>
          </ac:picMkLst>
        </pc:picChg>
      </pc:sldChg>
      <pc:sldChg chg="addSp delSp modSp del mod ord modShow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364950543" sldId="274"/>
        </pc:sldMkLst>
        <pc:spChg chg="mod">
          <ac:chgData name="김지나(Wei) - 서비스기획2팀" userId="6e8c8a86-0e65-4b65-b1b8-9f4bd60da1bb" providerId="ADAL" clId="{EDE7BDA0-0E1E-4697-B1F9-580A26A83613}" dt="2024-05-26T10:41:10.185" v="4499" actId="1076"/>
          <ac:spMkLst>
            <pc:docMk/>
            <pc:sldMk cId="1364950543" sldId="274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5-26T10:25:31.662" v="4389" actId="478"/>
          <ac:spMkLst>
            <pc:docMk/>
            <pc:sldMk cId="1364950543" sldId="274"/>
            <ac:spMk id="4" creationId="{872B3A1C-4681-2ACC-2289-131B21216919}"/>
          </ac:spMkLst>
        </pc:spChg>
        <pc:spChg chg="add del mod">
          <ac:chgData name="김지나(Wei) - 서비스기획2팀" userId="6e8c8a86-0e65-4b65-b1b8-9f4bd60da1bb" providerId="ADAL" clId="{EDE7BDA0-0E1E-4697-B1F9-580A26A83613}" dt="2024-05-26T10:25:31.662" v="4389" actId="478"/>
          <ac:spMkLst>
            <pc:docMk/>
            <pc:sldMk cId="1364950543" sldId="274"/>
            <ac:spMk id="7" creationId="{7D6B04C6-4311-D1FD-D3A9-2847CAB8C76B}"/>
          </ac:spMkLst>
        </pc:spChg>
        <pc:spChg chg="add mod">
          <ac:chgData name="김지나(Wei) - 서비스기획2팀" userId="6e8c8a86-0e65-4b65-b1b8-9f4bd60da1bb" providerId="ADAL" clId="{EDE7BDA0-0E1E-4697-B1F9-580A26A83613}" dt="2024-05-26T10:41:06.674" v="4498" actId="1076"/>
          <ac:spMkLst>
            <pc:docMk/>
            <pc:sldMk cId="1364950543" sldId="274"/>
            <ac:spMk id="10" creationId="{1A7DFB48-7C7B-60EA-1108-3F6B3224AE5C}"/>
          </ac:spMkLst>
        </pc:spChg>
        <pc:spChg chg="add mod">
          <ac:chgData name="김지나(Wei) - 서비스기획2팀" userId="6e8c8a86-0e65-4b65-b1b8-9f4bd60da1bb" providerId="ADAL" clId="{EDE7BDA0-0E1E-4697-B1F9-580A26A83613}" dt="2024-05-26T10:24:29.374" v="4362"/>
          <ac:spMkLst>
            <pc:docMk/>
            <pc:sldMk cId="1364950543" sldId="274"/>
            <ac:spMk id="11" creationId="{9D3BE042-1F28-875A-6DCB-3B3D9FBC7DBF}"/>
          </ac:spMkLst>
        </pc:spChg>
        <pc:spChg chg="add mod">
          <ac:chgData name="김지나(Wei) - 서비스기획2팀" userId="6e8c8a86-0e65-4b65-b1b8-9f4bd60da1bb" providerId="ADAL" clId="{EDE7BDA0-0E1E-4697-B1F9-580A26A83613}" dt="2024-05-26T10:25:10.440" v="4386"/>
          <ac:spMkLst>
            <pc:docMk/>
            <pc:sldMk cId="1364950543" sldId="274"/>
            <ac:spMk id="12" creationId="{2DA1B97A-1ED6-BD15-AB03-40D1B96BB1DE}"/>
          </ac:spMkLst>
        </pc:spChg>
        <pc:spChg chg="mod">
          <ac:chgData name="김지나(Wei) - 서비스기획2팀" userId="6e8c8a86-0e65-4b65-b1b8-9f4bd60da1bb" providerId="ADAL" clId="{EDE7BDA0-0E1E-4697-B1F9-580A26A83613}" dt="2024-05-26T10:25:32.160" v="4390"/>
          <ac:spMkLst>
            <pc:docMk/>
            <pc:sldMk cId="1364950543" sldId="274"/>
            <ac:spMk id="14" creationId="{162801AB-42AC-D9EB-1E26-953831F0C28A}"/>
          </ac:spMkLst>
        </pc:spChg>
        <pc:spChg chg="mod">
          <ac:chgData name="김지나(Wei) - 서비스기획2팀" userId="6e8c8a86-0e65-4b65-b1b8-9f4bd60da1bb" providerId="ADAL" clId="{EDE7BDA0-0E1E-4697-B1F9-580A26A83613}" dt="2024-05-26T10:25:32.160" v="4390"/>
          <ac:spMkLst>
            <pc:docMk/>
            <pc:sldMk cId="1364950543" sldId="274"/>
            <ac:spMk id="15" creationId="{C20FE39D-7B5E-A27E-D1E6-6B3FC4C90096}"/>
          </ac:spMkLst>
        </pc:spChg>
        <pc:spChg chg="add del mod">
          <ac:chgData name="김지나(Wei) - 서비스기획2팀" userId="6e8c8a86-0e65-4b65-b1b8-9f4bd60da1bb" providerId="ADAL" clId="{EDE7BDA0-0E1E-4697-B1F9-580A26A83613}" dt="2024-05-26T10:25:37.288" v="4392" actId="478"/>
          <ac:spMkLst>
            <pc:docMk/>
            <pc:sldMk cId="1364950543" sldId="274"/>
            <ac:spMk id="16" creationId="{867F629A-4E5A-4136-A219-24C2AA1541A5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17" creationId="{FC010E55-876E-4BE7-7381-D5B1B246D813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18" creationId="{86A2CDD6-4032-F340-D352-117675523D3F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1" creationId="{B6A8F14B-85C6-B157-FE62-CDADC7692F52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2" creationId="{BF7D789C-B62A-D87D-F760-C7858D4C01DB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3" creationId="{921B6702-931D-416C-7CA0-49C4B8655713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4" creationId="{3EB78FC4-6546-4E85-3A0A-6E5EF71DAF53}"/>
          </ac:spMkLst>
        </pc:spChg>
        <pc:spChg chg="add mod">
          <ac:chgData name="김지나(Wei) - 서비스기획2팀" userId="6e8c8a86-0e65-4b65-b1b8-9f4bd60da1bb" providerId="ADAL" clId="{EDE7BDA0-0E1E-4697-B1F9-580A26A83613}" dt="2024-05-30T09:14:12.148" v="40333" actId="1076"/>
          <ac:spMkLst>
            <pc:docMk/>
            <pc:sldMk cId="1364950543" sldId="274"/>
            <ac:spMk id="35" creationId="{0E7CF915-C68E-246B-F23B-4D21117995A3}"/>
          </ac:spMkLst>
        </pc:spChg>
        <pc:spChg chg="add mod ord">
          <ac:chgData name="김지나(Wei) - 서비스기획2팀" userId="6e8c8a86-0e65-4b65-b1b8-9f4bd60da1bb" providerId="ADAL" clId="{EDE7BDA0-0E1E-4697-B1F9-580A26A83613}" dt="2024-05-27T06:30:13.546" v="14371" actId="166"/>
          <ac:spMkLst>
            <pc:docMk/>
            <pc:sldMk cId="1364950543" sldId="274"/>
            <ac:spMk id="36" creationId="{B5665208-E490-BAE5-2B27-2FD2D6F0ABCE}"/>
          </ac:spMkLst>
        </pc:spChg>
        <pc:spChg chg="add mod">
          <ac:chgData name="김지나(Wei) - 서비스기획2팀" userId="6e8c8a86-0e65-4b65-b1b8-9f4bd60da1bb" providerId="ADAL" clId="{EDE7BDA0-0E1E-4697-B1F9-580A26A83613}" dt="2024-05-27T06:29:55.535" v="14369" actId="1076"/>
          <ac:spMkLst>
            <pc:docMk/>
            <pc:sldMk cId="1364950543" sldId="274"/>
            <ac:spMk id="37" creationId="{5D46931D-5300-9E9D-A418-E9D442B9B4AA}"/>
          </ac:spMkLst>
        </pc:spChg>
        <pc:spChg chg="mod">
          <ac:chgData name="김지나(Wei) - 서비스기획2팀" userId="6e8c8a86-0e65-4b65-b1b8-9f4bd60da1bb" providerId="ADAL" clId="{EDE7BDA0-0E1E-4697-B1F9-580A26A83613}" dt="2024-05-26T10:41:10.185" v="4499" actId="1076"/>
          <ac:spMkLst>
            <pc:docMk/>
            <pc:sldMk cId="1364950543" sldId="274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EDE7BDA0-0E1E-4697-B1F9-580A26A83613}" dt="2024-05-26T10:41:10.185" v="4499" actId="1076"/>
          <ac:spMkLst>
            <pc:docMk/>
            <pc:sldMk cId="1364950543" sldId="274"/>
            <ac:spMk id="393" creationId="{A5B65D34-64D7-AE59-8192-7A9DCCE16166}"/>
          </ac:spMkLst>
        </pc:spChg>
        <pc:grpChg chg="add del mod">
          <ac:chgData name="김지나(Wei) - 서비스기획2팀" userId="6e8c8a86-0e65-4b65-b1b8-9f4bd60da1bb" providerId="ADAL" clId="{EDE7BDA0-0E1E-4697-B1F9-580A26A83613}" dt="2024-05-26T10:25:40.655" v="4393" actId="478"/>
          <ac:grpSpMkLst>
            <pc:docMk/>
            <pc:sldMk cId="1364950543" sldId="274"/>
            <ac:grpSpMk id="13" creationId="{AF4E9067-AFA9-C4DC-B9FA-AB8F84A92614}"/>
          </ac:grpSpMkLst>
        </pc:grpChg>
        <pc:graphicFrameChg chg="add del mod topLvl modGraphic">
          <ac:chgData name="김지나(Wei) - 서비스기획2팀" userId="6e8c8a86-0e65-4b65-b1b8-9f4bd60da1bb" providerId="ADAL" clId="{EDE7BDA0-0E1E-4697-B1F9-580A26A83613}" dt="2024-05-26T10:42:32.213" v="4511" actId="478"/>
          <ac:graphicFrameMkLst>
            <pc:docMk/>
            <pc:sldMk cId="1364950543" sldId="274"/>
            <ac:graphicFrameMk id="27" creationId="{63528E62-5641-D8FF-9F52-3EC5384EF8A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16:14:03.994" v="20921" actId="692"/>
          <ac:graphicFrameMkLst>
            <pc:docMk/>
            <pc:sldMk cId="1364950543" sldId="274"/>
            <ac:graphicFrameMk id="34" creationId="{1502BA06-1B4B-D0E4-AF78-4236C46D1CC0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0:42:11.208" v="4505"/>
          <ac:graphicFrameMkLst>
            <pc:docMk/>
            <pc:sldMk cId="1364950543" sldId="274"/>
            <ac:graphicFrameMk id="35" creationId="{6EA6F395-ED3A-A56E-26B7-FA86CDA9637B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0:49:15.926" v="4553" actId="478"/>
          <ac:graphicFrameMkLst>
            <pc:docMk/>
            <pc:sldMk cId="1364950543" sldId="274"/>
            <ac:graphicFrameMk id="36" creationId="{10286E07-757E-AB0E-5AA1-34F1E456911C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6T10:51:11.222" v="4590" actId="1076"/>
          <ac:picMkLst>
            <pc:docMk/>
            <pc:sldMk cId="1364950543" sldId="274"/>
            <ac:picMk id="6" creationId="{6CAD5CF7-84C8-264D-8B32-9F1DA0A5DBE5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0:25:31.662" v="4389" actId="478"/>
          <ac:picMkLst>
            <pc:docMk/>
            <pc:sldMk cId="1364950543" sldId="274"/>
            <ac:picMk id="8" creationId="{8E5B24FC-6677-BA84-7C34-858BC4658412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0:25:31.662" v="4389" actId="478"/>
          <ac:picMkLst>
            <pc:docMk/>
            <pc:sldMk cId="1364950543" sldId="274"/>
            <ac:picMk id="9" creationId="{3888165E-6016-7FF5-4F48-87AECD8B3CBB}"/>
          </ac:picMkLst>
        </pc:picChg>
        <pc:picChg chg="add mod">
          <ac:chgData name="김지나(Wei) - 서비스기획2팀" userId="6e8c8a86-0e65-4b65-b1b8-9f4bd60da1bb" providerId="ADAL" clId="{EDE7BDA0-0E1E-4697-B1F9-580A26A83613}" dt="2024-05-26T10:25:44.226" v="4394" actId="1076"/>
          <ac:picMkLst>
            <pc:docMk/>
            <pc:sldMk cId="1364950543" sldId="274"/>
            <ac:picMk id="19" creationId="{F2524ECF-EC3F-A7A8-D739-EEAC5904E4AA}"/>
          </ac:picMkLst>
        </pc:picChg>
        <pc:picChg chg="add mod">
          <ac:chgData name="김지나(Wei) - 서비스기획2팀" userId="6e8c8a86-0e65-4b65-b1b8-9f4bd60da1bb" providerId="ADAL" clId="{EDE7BDA0-0E1E-4697-B1F9-580A26A83613}" dt="2024-05-26T10:25:44.226" v="4394" actId="1076"/>
          <ac:picMkLst>
            <pc:docMk/>
            <pc:sldMk cId="1364950543" sldId="274"/>
            <ac:picMk id="20" creationId="{773C9D69-27DE-6764-A68F-D171C62E3BEA}"/>
          </ac:picMkLst>
        </pc:picChg>
        <pc:picChg chg="add mod">
          <ac:chgData name="김지나(Wei) - 서비스기획2팀" userId="6e8c8a86-0e65-4b65-b1b8-9f4bd60da1bb" providerId="ADAL" clId="{EDE7BDA0-0E1E-4697-B1F9-580A26A83613}" dt="2024-05-26T10:47:12.631" v="4540" actId="1076"/>
          <ac:picMkLst>
            <pc:docMk/>
            <pc:sldMk cId="1364950543" sldId="274"/>
            <ac:picMk id="29" creationId="{97686B11-7A2B-4743-264E-D6A79695D68D}"/>
          </ac:picMkLst>
        </pc:picChg>
        <pc:picChg chg="add mod">
          <ac:chgData name="김지나(Wei) - 서비스기획2팀" userId="6e8c8a86-0e65-4b65-b1b8-9f4bd60da1bb" providerId="ADAL" clId="{EDE7BDA0-0E1E-4697-B1F9-580A26A83613}" dt="2024-05-26T10:47:10.719" v="4539" actId="1076"/>
          <ac:picMkLst>
            <pc:docMk/>
            <pc:sldMk cId="1364950543" sldId="274"/>
            <ac:picMk id="31" creationId="{90E8FC1B-09CF-CC0A-BED0-7061D61EDE29}"/>
          </ac:picMkLst>
        </pc:picChg>
        <pc:picChg chg="add mod">
          <ac:chgData name="김지나(Wei) - 서비스기획2팀" userId="6e8c8a86-0e65-4b65-b1b8-9f4bd60da1bb" providerId="ADAL" clId="{EDE7BDA0-0E1E-4697-B1F9-580A26A83613}" dt="2024-05-26T10:51:09.429" v="4589" actId="1076"/>
          <ac:picMkLst>
            <pc:docMk/>
            <pc:sldMk cId="1364950543" sldId="274"/>
            <ac:picMk id="33" creationId="{7D1D074E-DA0A-EDF4-4A1F-62786A1D0E19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0:42:59.637" v="4518" actId="478"/>
          <ac:picMkLst>
            <pc:docMk/>
            <pc:sldMk cId="1364950543" sldId="274"/>
            <ac:picMk id="38" creationId="{0123CF07-FC85-CB06-C11D-B82F6C845B14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3:07:38.034" v="111622"/>
        <pc:sldMkLst>
          <pc:docMk/>
          <pc:sldMk cId="4268033720" sldId="276"/>
        </pc:sldMkLst>
        <pc:spChg chg="mod">
          <ac:chgData name="김지나(Wei) - 서비스기획2팀" userId="6e8c8a86-0e65-4b65-b1b8-9f4bd60da1bb" providerId="ADAL" clId="{EDE7BDA0-0E1E-4697-B1F9-580A26A83613}" dt="2024-06-06T12:46:17.854" v="111360"/>
          <ac:spMkLst>
            <pc:docMk/>
            <pc:sldMk cId="4268033720" sldId="276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29.180" v="111061" actId="21"/>
          <ac:spMkLst>
            <pc:docMk/>
            <pc:sldMk cId="4268033720" sldId="276"/>
            <ac:spMk id="4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1:20.241" v="111059" actId="108"/>
          <ac:spMkLst>
            <pc:docMk/>
            <pc:sldMk cId="4268033720" sldId="27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29.180" v="111061" actId="21"/>
          <ac:spMkLst>
            <pc:docMk/>
            <pc:sldMk cId="4268033720" sldId="276"/>
            <ac:spMk id="6" creationId="{910E266B-6755-7042-12B6-218234B6EF95}"/>
          </ac:spMkLst>
        </pc:sp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2:52:32.651" v="111467"/>
        <pc:sldMkLst>
          <pc:docMk/>
          <pc:sldMk cId="1679378224" sldId="279"/>
        </pc:sldMkLst>
        <pc:spChg chg="add del mod">
          <ac:chgData name="김지나(Wei) - 서비스기획2팀" userId="6e8c8a86-0e65-4b65-b1b8-9f4bd60da1bb" providerId="ADAL" clId="{EDE7BDA0-0E1E-4697-B1F9-580A26A83613}" dt="2024-05-29T15:57:57.093" v="33840" actId="478"/>
          <ac:spMkLst>
            <pc:docMk/>
            <pc:sldMk cId="1679378224" sldId="279"/>
            <ac:spMk id="2" creationId="{09306CCC-12B3-7D7D-A4A0-1571A4C41A34}"/>
          </ac:spMkLst>
        </pc:spChg>
        <pc:spChg chg="del mod">
          <ac:chgData name="김지나(Wei) - 서비스기획2팀" userId="6e8c8a86-0e65-4b65-b1b8-9f4bd60da1bb" providerId="ADAL" clId="{EDE7BDA0-0E1E-4697-B1F9-580A26A83613}" dt="2024-05-27T14:31:53.057" v="15190" actId="478"/>
          <ac:spMkLst>
            <pc:docMk/>
            <pc:sldMk cId="1679378224" sldId="279"/>
            <ac:spMk id="2" creationId="{90F8A10F-9084-1F84-3523-A4C164231CED}"/>
          </ac:spMkLst>
        </pc:spChg>
        <pc:spChg chg="add mod">
          <ac:chgData name="김지나(Wei) - 서비스기획2팀" userId="6e8c8a86-0e65-4b65-b1b8-9f4bd60da1bb" providerId="ADAL" clId="{EDE7BDA0-0E1E-4697-B1F9-580A26A83613}" dt="2024-06-02T10:45:09.430" v="58672" actId="1076"/>
          <ac:spMkLst>
            <pc:docMk/>
            <pc:sldMk cId="1679378224" sldId="279"/>
            <ac:spMk id="2" creationId="{F1D0518C-00AD-28AD-D44C-493B0148EC46}"/>
          </ac:spMkLst>
        </pc:spChg>
        <pc:spChg chg="add del mod">
          <ac:chgData name="김지나(Wei) - 서비스기획2팀" userId="6e8c8a86-0e65-4b65-b1b8-9f4bd60da1bb" providerId="ADAL" clId="{EDE7BDA0-0E1E-4697-B1F9-580A26A83613}" dt="2024-05-28T01:49:54.379" v="21302" actId="478"/>
          <ac:spMkLst>
            <pc:docMk/>
            <pc:sldMk cId="1679378224" sldId="279"/>
            <ac:spMk id="2" creationId="{F406F989-B105-F574-C412-0DDD10ACF474}"/>
          </ac:spMkLst>
        </pc:spChg>
        <pc:spChg chg="add mod">
          <ac:chgData name="김지나(Wei) - 서비스기획2팀" userId="6e8c8a86-0e65-4b65-b1b8-9f4bd60da1bb" providerId="ADAL" clId="{EDE7BDA0-0E1E-4697-B1F9-580A26A83613}" dt="2024-06-04T13:41:22.364" v="90286"/>
          <ac:spMkLst>
            <pc:docMk/>
            <pc:sldMk cId="1679378224" sldId="279"/>
            <ac:spMk id="3" creationId="{47ECD246-F242-8605-7F1B-7983B9266D41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0:39.590" v="59834" actId="478"/>
          <ac:spMkLst>
            <pc:docMk/>
            <pc:sldMk cId="1679378224" sldId="279"/>
            <ac:spMk id="3" creationId="{DE4A597A-CFDA-1ADF-B201-F118C6D2108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4:41:07.875" v="15688" actId="700"/>
          <ac:spMkLst>
            <pc:docMk/>
            <pc:sldMk cId="1679378224" sldId="279"/>
            <ac:spMk id="3" creationId="{F6042986-B91C-26B0-DA35-D1758D764E5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22.876" v="111178" actId="21"/>
          <ac:spMkLst>
            <pc:docMk/>
            <pc:sldMk cId="1679378224" sldId="279"/>
            <ac:spMk id="4" creationId="{910E266B-6755-7042-12B6-218234B6EF95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43:16.488" v="58556" actId="478"/>
          <ac:spMkLst>
            <pc:docMk/>
            <pc:sldMk cId="1679378224" sldId="279"/>
            <ac:spMk id="4" creationId="{ADDC32DE-4D9B-CA7C-977F-FD9E6292EFDA}"/>
          </ac:spMkLst>
        </pc:spChg>
        <pc:spChg chg="mod ord">
          <ac:chgData name="김지나(Wei) - 서비스기획2팀" userId="6e8c8a86-0e65-4b65-b1b8-9f4bd60da1bb" providerId="ADAL" clId="{EDE7BDA0-0E1E-4697-B1F9-580A26A83613}" dt="2024-06-06T11:38:14.519" v="111176" actId="108"/>
          <ac:spMkLst>
            <pc:docMk/>
            <pc:sldMk cId="1679378224" sldId="279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58:48.707" v="59604" actId="478"/>
          <ac:spMkLst>
            <pc:docMk/>
            <pc:sldMk cId="1679378224" sldId="279"/>
            <ac:spMk id="6" creationId="{EF1D97AD-A231-4526-E877-D98A7568A18B}"/>
          </ac:spMkLst>
        </pc:spChg>
        <pc:spChg chg="add mod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7" creationId="{50376B17-6831-DBF5-32D4-EE57CF9FEE33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58:24.992" v="14909" actId="478"/>
          <ac:spMkLst>
            <pc:docMk/>
            <pc:sldMk cId="1679378224" sldId="279"/>
            <ac:spMk id="7" creationId="{B8B2A3A8-D78E-AD43-1350-D2A38AC5C1E9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22.876" v="111178" actId="21"/>
          <ac:spMkLst>
            <pc:docMk/>
            <pc:sldMk cId="1679378224" sldId="279"/>
            <ac:spMk id="8" creationId="{A3F74FC6-4299-CE62-BC45-BCC2C3D3E8EE}"/>
          </ac:spMkLst>
        </pc:spChg>
        <pc:spChg chg="mod topLvl">
          <ac:chgData name="김지나(Wei) - 서비스기획2팀" userId="6e8c8a86-0e65-4b65-b1b8-9f4bd60da1bb" providerId="ADAL" clId="{EDE7BDA0-0E1E-4697-B1F9-580A26A83613}" dt="2024-05-27T08:01:37.510" v="14921" actId="164"/>
          <ac:spMkLst>
            <pc:docMk/>
            <pc:sldMk cId="1679378224" sldId="279"/>
            <ac:spMk id="9" creationId="{F4247C6A-7A4C-87F7-987F-59E8CF8F0313}"/>
          </ac:spMkLst>
        </pc:spChg>
        <pc:spChg chg="mod">
          <ac:chgData name="김지나(Wei) - 서비스기획2팀" userId="6e8c8a86-0e65-4b65-b1b8-9f4bd60da1bb" providerId="ADAL" clId="{EDE7BDA0-0E1E-4697-B1F9-580A26A83613}" dt="2024-06-02T11:04:07.841" v="59883" actId="20577"/>
          <ac:spMkLst>
            <pc:docMk/>
            <pc:sldMk cId="1679378224" sldId="279"/>
            <ac:spMk id="10" creationId="{9FDEE318-190A-824A-4CAA-13EDC8829BD0}"/>
          </ac:spMkLst>
        </pc:spChg>
        <pc:spChg chg="mod">
          <ac:chgData name="김지나(Wei) - 서비스기획2팀" userId="6e8c8a86-0e65-4b65-b1b8-9f4bd60da1bb" providerId="ADAL" clId="{EDE7BDA0-0E1E-4697-B1F9-580A26A83613}" dt="2024-06-06T12:43:34.310" v="111316"/>
          <ac:spMkLst>
            <pc:docMk/>
            <pc:sldMk cId="1679378224" sldId="279"/>
            <ac:spMk id="11" creationId="{75EAA65E-D009-AC5A-1BFF-914C1FFC691E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0:53.269" v="15687" actId="478"/>
          <ac:spMkLst>
            <pc:docMk/>
            <pc:sldMk cId="1679378224" sldId="279"/>
            <ac:spMk id="11" creationId="{C4D445D6-E144-F9D0-E4D5-50BABEEBBCFC}"/>
          </ac:spMkLst>
        </pc:spChg>
        <pc:spChg chg="mod topLvl">
          <ac:chgData name="김지나(Wei) - 서비스기획2팀" userId="6e8c8a86-0e65-4b65-b1b8-9f4bd60da1bb" providerId="ADAL" clId="{EDE7BDA0-0E1E-4697-B1F9-580A26A83613}" dt="2024-05-27T08:01:37.510" v="14921" actId="164"/>
          <ac:spMkLst>
            <pc:docMk/>
            <pc:sldMk cId="1679378224" sldId="279"/>
            <ac:spMk id="12" creationId="{668F487E-CDC2-FC83-DA71-393AB7D6170B}"/>
          </ac:spMkLst>
        </pc:spChg>
        <pc:spChg chg="mod topLvl">
          <ac:chgData name="김지나(Wei) - 서비스기획2팀" userId="6e8c8a86-0e65-4b65-b1b8-9f4bd60da1bb" providerId="ADAL" clId="{EDE7BDA0-0E1E-4697-B1F9-580A26A83613}" dt="2024-05-27T08:01:37.510" v="14921" actId="164"/>
          <ac:spMkLst>
            <pc:docMk/>
            <pc:sldMk cId="1679378224" sldId="279"/>
            <ac:spMk id="13" creationId="{530038C8-906C-080D-E78D-C90E596CADB5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10.388" v="59925" actId="478"/>
          <ac:spMkLst>
            <pc:docMk/>
            <pc:sldMk cId="1679378224" sldId="279"/>
            <ac:spMk id="14" creationId="{D7F1DF34-8E61-CA9A-8C24-7A0110A36B5A}"/>
          </ac:spMkLst>
        </pc:spChg>
        <pc:spChg chg="add mod">
          <ac:chgData name="김지나(Wei) - 서비스기획2팀" userId="6e8c8a86-0e65-4b65-b1b8-9f4bd60da1bb" providerId="ADAL" clId="{EDE7BDA0-0E1E-4697-B1F9-580A26A83613}" dt="2024-05-27T14:46:25.612" v="15862" actId="1076"/>
          <ac:spMkLst>
            <pc:docMk/>
            <pc:sldMk cId="1679378224" sldId="279"/>
            <ac:spMk id="15" creationId="{6900021B-68FF-5E16-DA98-42F1CD0609C0}"/>
          </ac:spMkLst>
        </pc:spChg>
        <pc:spChg chg="del mod ord">
          <ac:chgData name="김지나(Wei) - 서비스기획2팀" userId="6e8c8a86-0e65-4b65-b1b8-9f4bd60da1bb" providerId="ADAL" clId="{EDE7BDA0-0E1E-4697-B1F9-580A26A83613}" dt="2024-05-27T07:49:41.317" v="14811" actId="700"/>
          <ac:spMkLst>
            <pc:docMk/>
            <pc:sldMk cId="1679378224" sldId="279"/>
            <ac:spMk id="15" creationId="{E1535BE3-490E-E8D4-2752-5923D9B56B07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48:56.873" v="58789" actId="1076"/>
          <ac:spMkLst>
            <pc:docMk/>
            <pc:sldMk cId="1679378224" sldId="279"/>
            <ac:spMk id="16" creationId="{1B06B507-AC4F-14F0-F2E7-252F15626236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8:01:24.247" v="14918" actId="478"/>
          <ac:spMkLst>
            <pc:docMk/>
            <pc:sldMk cId="1679378224" sldId="279"/>
            <ac:spMk id="17" creationId="{8E5A099D-D5E2-ADDC-8CEB-22277141C830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7:58:47.702" v="14913" actId="478"/>
          <ac:spMkLst>
            <pc:docMk/>
            <pc:sldMk cId="1679378224" sldId="279"/>
            <ac:spMk id="19" creationId="{EB8860CB-C255-F5D3-5128-96401D01A831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7:58:44.823" v="14912" actId="478"/>
          <ac:spMkLst>
            <pc:docMk/>
            <pc:sldMk cId="1679378224" sldId="279"/>
            <ac:spMk id="20" creationId="{40FE7A78-1A37-7E5B-66DD-A232DFECAFAD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57:39.962" v="59417" actId="478"/>
          <ac:spMkLst>
            <pc:docMk/>
            <pc:sldMk cId="1679378224" sldId="279"/>
            <ac:spMk id="22" creationId="{FF08BE18-7811-8254-67E8-90AD56911E8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14.638" v="59927" actId="478"/>
          <ac:spMkLst>
            <pc:docMk/>
            <pc:sldMk cId="1679378224" sldId="279"/>
            <ac:spMk id="23" creationId="{BE7AA7F6-6C33-CDCA-955D-3AB9AA886BFA}"/>
          </ac:spMkLst>
        </pc:spChg>
        <pc:spChg chg="mod topLvl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26" creationId="{8EDC9575-FBDE-C00E-72C0-C402EFDF18D1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8:02:11.002" v="14934" actId="478"/>
          <ac:spMkLst>
            <pc:docMk/>
            <pc:sldMk cId="1679378224" sldId="279"/>
            <ac:spMk id="27" creationId="{21061456-EACA-0B92-D0DD-732EC6D8D85C}"/>
          </ac:spMkLst>
        </pc:spChg>
        <pc:spChg chg="add mod ord">
          <ac:chgData name="김지나(Wei) - 서비스기획2팀" userId="6e8c8a86-0e65-4b65-b1b8-9f4bd60da1bb" providerId="ADAL" clId="{EDE7BDA0-0E1E-4697-B1F9-580A26A83613}" dt="2024-05-27T14:41:07.875" v="15688" actId="700"/>
          <ac:spMkLst>
            <pc:docMk/>
            <pc:sldMk cId="1679378224" sldId="279"/>
            <ac:spMk id="27" creationId="{AE03607A-C6E3-804A-1B26-81C741449844}"/>
          </ac:spMkLst>
        </pc:spChg>
        <pc:spChg chg="add mod">
          <ac:chgData name="김지나(Wei) - 서비스기획2팀" userId="6e8c8a86-0e65-4b65-b1b8-9f4bd60da1bb" providerId="ADAL" clId="{EDE7BDA0-0E1E-4697-B1F9-580A26A83613}" dt="2024-06-02T11:03:19.722" v="59861" actId="571"/>
          <ac:spMkLst>
            <pc:docMk/>
            <pc:sldMk cId="1679378224" sldId="279"/>
            <ac:spMk id="27" creationId="{DB45EC5D-BDFF-C0E7-2640-35992C232474}"/>
          </ac:spMkLst>
        </pc:spChg>
        <pc:spChg chg="mod topLvl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28" creationId="{2EC5FB5A-440D-C03C-CF01-23A14B661C2C}"/>
          </ac:spMkLst>
        </pc:spChg>
        <pc:spChg chg="add mod ord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29" creationId="{DE960260-C7D5-BCEE-326E-FFC00B50091A}"/>
          </ac:spMkLst>
        </pc:spChg>
        <pc:spChg chg="add mod">
          <ac:chgData name="김지나(Wei) - 서비스기획2팀" userId="6e8c8a86-0e65-4b65-b1b8-9f4bd60da1bb" providerId="ADAL" clId="{EDE7BDA0-0E1E-4697-B1F9-580A26A83613}" dt="2024-05-27T15:08:38.385" v="17709" actId="1076"/>
          <ac:spMkLst>
            <pc:docMk/>
            <pc:sldMk cId="1679378224" sldId="279"/>
            <ac:spMk id="30" creationId="{E9150D88-5B87-959F-BBE3-EF4266D83051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7:50.952" v="15874" actId="478"/>
          <ac:spMkLst>
            <pc:docMk/>
            <pc:sldMk cId="1679378224" sldId="279"/>
            <ac:spMk id="31" creationId="{876A966A-5610-4F5F-E4F7-A10EDB41FCE8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58.344" v="59956" actId="478"/>
          <ac:spMkLst>
            <pc:docMk/>
            <pc:sldMk cId="1679378224" sldId="279"/>
            <ac:spMk id="31" creationId="{A05EC6C1-ADCB-6DC0-9EE3-FD7672FC9946}"/>
          </ac:spMkLst>
        </pc:spChg>
        <pc:spChg chg="add mod">
          <ac:chgData name="김지나(Wei) - 서비스기획2팀" userId="6e8c8a86-0e65-4b65-b1b8-9f4bd60da1bb" providerId="ADAL" clId="{EDE7BDA0-0E1E-4697-B1F9-580A26A83613}" dt="2024-06-02T11:04:44.609" v="59906" actId="20577"/>
          <ac:spMkLst>
            <pc:docMk/>
            <pc:sldMk cId="1679378224" sldId="279"/>
            <ac:spMk id="32" creationId="{FC06A4E2-75C0-DBDF-2184-0097713CE851}"/>
          </ac:spMkLst>
        </pc:spChg>
        <pc:spChg chg="add mod">
          <ac:chgData name="김지나(Wei) - 서비스기획2팀" userId="6e8c8a86-0e65-4b65-b1b8-9f4bd60da1bb" providerId="ADAL" clId="{EDE7BDA0-0E1E-4697-B1F9-580A26A83613}" dt="2024-05-27T15:08:38.385" v="17709" actId="1076"/>
          <ac:spMkLst>
            <pc:docMk/>
            <pc:sldMk cId="1679378224" sldId="279"/>
            <ac:spMk id="33" creationId="{87B2C9CC-1C46-7AAF-987D-3072684F9C15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6:00.327" v="59957" actId="478"/>
          <ac:spMkLst>
            <pc:docMk/>
            <pc:sldMk cId="1679378224" sldId="279"/>
            <ac:spMk id="34" creationId="{7DBEA704-7351-8EC6-FA4B-8CB1B1266A6C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2:44.615" v="15753" actId="478"/>
          <ac:spMkLst>
            <pc:docMk/>
            <pc:sldMk cId="1679378224" sldId="279"/>
            <ac:spMk id="34" creationId="{CE17A2F0-0ACB-C7E3-2145-64354D00C48F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6:26.396" v="59960" actId="478"/>
          <ac:spMkLst>
            <pc:docMk/>
            <pc:sldMk cId="1679378224" sldId="279"/>
            <ac:spMk id="35" creationId="{8A79DA0E-3767-0762-0885-A1FAD3CCC205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2:41.453" v="15752" actId="478"/>
          <ac:spMkLst>
            <pc:docMk/>
            <pc:sldMk cId="1679378224" sldId="279"/>
            <ac:spMk id="35" creationId="{C8AF5B4C-FAB4-C95F-2B87-03C8C7E6F231}"/>
          </ac:spMkLst>
        </pc:spChg>
        <pc:spChg chg="add mod">
          <ac:chgData name="김지나(Wei) - 서비스기획2팀" userId="6e8c8a86-0e65-4b65-b1b8-9f4bd60da1bb" providerId="ADAL" clId="{EDE7BDA0-0E1E-4697-B1F9-580A26A83613}" dt="2024-06-02T11:07:00.153" v="60007" actId="1076"/>
          <ac:spMkLst>
            <pc:docMk/>
            <pc:sldMk cId="1679378224" sldId="279"/>
            <ac:spMk id="37" creationId="{4BDA3C84-5446-2A82-11D5-EA332FCE0F23}"/>
          </ac:spMkLst>
        </pc:spChg>
        <pc:spChg chg="add mod">
          <ac:chgData name="김지나(Wei) - 서비스기획2팀" userId="6e8c8a86-0e65-4b65-b1b8-9f4bd60da1bb" providerId="ADAL" clId="{EDE7BDA0-0E1E-4697-B1F9-580A26A83613}" dt="2024-06-02T11:03:24.003" v="59863" actId="20577"/>
          <ac:spMkLst>
            <pc:docMk/>
            <pc:sldMk cId="1679378224" sldId="279"/>
            <ac:spMk id="38" creationId="{7CB69224-FC17-9823-8958-4645D71CDC62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6:54.174" v="15865" actId="478"/>
          <ac:spMkLst>
            <pc:docMk/>
            <pc:sldMk cId="1679378224" sldId="279"/>
            <ac:spMk id="38" creationId="{B6D93EEB-DD9B-90F7-E01F-55BCA58D0E7F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0" creationId="{A1F55DF3-71F2-AB40-BF0A-B83302ED310B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7:53.331" v="15875" actId="478"/>
          <ac:spMkLst>
            <pc:docMk/>
            <pc:sldMk cId="1679378224" sldId="279"/>
            <ac:spMk id="41" creationId="{CA04F897-568E-864C-79FD-C4F8624B022E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2" creationId="{AB352B40-2DE6-D1AB-F0A4-0B0B04E9B22B}"/>
          </ac:spMkLst>
        </pc:spChg>
        <pc:spChg chg="add mod">
          <ac:chgData name="김지나(Wei) - 서비스기획2팀" userId="6e8c8a86-0e65-4b65-b1b8-9f4bd60da1bb" providerId="ADAL" clId="{EDE7BDA0-0E1E-4697-B1F9-580A26A83613}" dt="2024-06-02T11:05:22.047" v="59929" actId="1076"/>
          <ac:spMkLst>
            <pc:docMk/>
            <pc:sldMk cId="1679378224" sldId="279"/>
            <ac:spMk id="42" creationId="{D7917E87-4620-A449-910B-29DC4720716B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3" creationId="{AAA50A7B-1F0A-3BB0-1237-FB2E75109CC5}"/>
          </ac:spMkLst>
        </pc:spChg>
        <pc:spChg chg="add mod">
          <ac:chgData name="김지나(Wei) - 서비스기획2팀" userId="6e8c8a86-0e65-4b65-b1b8-9f4bd60da1bb" providerId="ADAL" clId="{EDE7BDA0-0E1E-4697-B1F9-580A26A83613}" dt="2024-06-02T11:05:22.047" v="59929" actId="1076"/>
          <ac:spMkLst>
            <pc:docMk/>
            <pc:sldMk cId="1679378224" sldId="279"/>
            <ac:spMk id="43" creationId="{B81465E9-2E6E-5BA2-D2BE-091107DA71E7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24.725" v="59930" actId="478"/>
          <ac:spMkLst>
            <pc:docMk/>
            <pc:sldMk cId="1679378224" sldId="279"/>
            <ac:spMk id="44" creationId="{0DC5E340-7E37-F606-46C7-1F473810B577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6:54.174" v="15865" actId="478"/>
          <ac:spMkLst>
            <pc:docMk/>
            <pc:sldMk cId="1679378224" sldId="279"/>
            <ac:spMk id="45" creationId="{55689AA2-478D-E91D-ADEE-8C7A6881739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25.834" v="59931" actId="478"/>
          <ac:spMkLst>
            <pc:docMk/>
            <pc:sldMk cId="1679378224" sldId="279"/>
            <ac:spMk id="45" creationId="{CC38AED2-F4B9-41AE-C10F-8538563986FF}"/>
          </ac:spMkLst>
        </pc:spChg>
        <pc:spChg chg="add mod">
          <ac:chgData name="김지나(Wei) - 서비스기획2팀" userId="6e8c8a86-0e65-4b65-b1b8-9f4bd60da1bb" providerId="ADAL" clId="{EDE7BDA0-0E1E-4697-B1F9-580A26A83613}" dt="2024-05-27T15:08:38.385" v="17709" actId="1076"/>
          <ac:spMkLst>
            <pc:docMk/>
            <pc:sldMk cId="1679378224" sldId="279"/>
            <ac:spMk id="47" creationId="{D6755FC4-7D6D-F1A9-6828-312E45557FB0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8" creationId="{47EF1AB4-33CA-94F5-5E6C-0DF4CF1DD0DC}"/>
          </ac:spMkLst>
        </pc:spChg>
        <pc:spChg chg="add mod">
          <ac:chgData name="김지나(Wei) - 서비스기획2팀" userId="6e8c8a86-0e65-4b65-b1b8-9f4bd60da1bb" providerId="ADAL" clId="{EDE7BDA0-0E1E-4697-B1F9-580A26A83613}" dt="2024-05-27T14:54:00.898" v="16164" actId="20577"/>
          <ac:spMkLst>
            <pc:docMk/>
            <pc:sldMk cId="1679378224" sldId="279"/>
            <ac:spMk id="49" creationId="{252D2FC5-FE54-C851-CD91-BB0CF9596140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27.077" v="59932" actId="478"/>
          <ac:spMkLst>
            <pc:docMk/>
            <pc:sldMk cId="1679378224" sldId="279"/>
            <ac:spMk id="50" creationId="{56BA2A64-8896-050A-DA31-D87FABF660F5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53:18.247" v="16151" actId="478"/>
          <ac:spMkLst>
            <pc:docMk/>
            <pc:sldMk cId="1679378224" sldId="279"/>
            <ac:spMk id="50" creationId="{F33E6991-02F3-8CD0-EDBC-AC5556F99056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54:07.992" v="16168" actId="20577"/>
          <ac:spMkLst>
            <pc:docMk/>
            <pc:sldMk cId="1679378224" sldId="279"/>
            <ac:spMk id="51" creationId="{EF4C482A-E051-E121-6A31-C0A7AA4ED42E}"/>
          </ac:spMkLst>
        </pc:spChg>
        <pc:spChg chg="add mod">
          <ac:chgData name="김지나(Wei) - 서비스기획2팀" userId="6e8c8a86-0e65-4b65-b1b8-9f4bd60da1bb" providerId="ADAL" clId="{EDE7BDA0-0E1E-4697-B1F9-580A26A83613}" dt="2024-05-27T14:54:15.796" v="16172" actId="20577"/>
          <ac:spMkLst>
            <pc:docMk/>
            <pc:sldMk cId="1679378224" sldId="279"/>
            <ac:spMk id="52" creationId="{4BC68F18-0723-72C7-47B6-07515BECD52C}"/>
          </ac:spMkLst>
        </pc:spChg>
        <pc:spChg chg="add mod">
          <ac:chgData name="김지나(Wei) - 서비스기획2팀" userId="6e8c8a86-0e65-4b65-b1b8-9f4bd60da1bb" providerId="ADAL" clId="{EDE7BDA0-0E1E-4697-B1F9-580A26A83613}" dt="2024-05-27T14:53:25.830" v="16154" actId="571"/>
          <ac:spMkLst>
            <pc:docMk/>
            <pc:sldMk cId="1679378224" sldId="279"/>
            <ac:spMk id="53" creationId="{26465DC7-1656-B260-11A7-AEE76A08FDD1}"/>
          </ac:spMkLst>
        </pc:spChg>
        <pc:spChg chg="add mod">
          <ac:chgData name="김지나(Wei) - 서비스기획2팀" userId="6e8c8a86-0e65-4b65-b1b8-9f4bd60da1bb" providerId="ADAL" clId="{EDE7BDA0-0E1E-4697-B1F9-580A26A83613}" dt="2024-06-02T11:05:55.685" v="59955" actId="20577"/>
          <ac:spMkLst>
            <pc:docMk/>
            <pc:sldMk cId="1679378224" sldId="279"/>
            <ac:spMk id="53" creationId="{3E2E8D79-857C-D076-74ED-43D9B2FCC7D8}"/>
          </ac:spMkLst>
        </pc:spChg>
        <pc:spChg chg="add mod">
          <ac:chgData name="김지나(Wei) - 서비스기획2팀" userId="6e8c8a86-0e65-4b65-b1b8-9f4bd60da1bb" providerId="ADAL" clId="{EDE7BDA0-0E1E-4697-B1F9-580A26A83613}" dt="2024-05-27T14:54:10.976" v="16170" actId="20577"/>
          <ac:spMkLst>
            <pc:docMk/>
            <pc:sldMk cId="1679378224" sldId="279"/>
            <ac:spMk id="54" creationId="{4FCF0E3F-6806-3442-A4C0-534D5DB34078}"/>
          </ac:spMkLst>
        </pc:spChg>
        <pc:spChg chg="add mod">
          <ac:chgData name="김지나(Wei) - 서비스기획2팀" userId="6e8c8a86-0e65-4b65-b1b8-9f4bd60da1bb" providerId="ADAL" clId="{EDE7BDA0-0E1E-4697-B1F9-580A26A83613}" dt="2024-06-02T11:05:40.138" v="59934" actId="571"/>
          <ac:spMkLst>
            <pc:docMk/>
            <pc:sldMk cId="1679378224" sldId="279"/>
            <ac:spMk id="56" creationId="{5D835A64-AF70-EE2F-E037-743C54255BFE}"/>
          </ac:spMkLst>
        </pc:spChg>
        <pc:spChg chg="add mod">
          <ac:chgData name="김지나(Wei) - 서비스기획2팀" userId="6e8c8a86-0e65-4b65-b1b8-9f4bd60da1bb" providerId="ADAL" clId="{EDE7BDA0-0E1E-4697-B1F9-580A26A83613}" dt="2024-06-02T11:05:04.908" v="59924" actId="1076"/>
          <ac:spMkLst>
            <pc:docMk/>
            <pc:sldMk cId="1679378224" sldId="279"/>
            <ac:spMk id="57" creationId="{EE991C57-D124-1D15-0726-62FDF386ABB5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27:53.166" v="18488" actId="478"/>
          <ac:spMkLst>
            <pc:docMk/>
            <pc:sldMk cId="1679378224" sldId="279"/>
            <ac:spMk id="58" creationId="{3E29A45D-8DCE-2112-9607-B0E7732E19FE}"/>
          </ac:spMkLst>
        </pc:spChg>
        <pc:spChg chg="del">
          <ac:chgData name="김지나(Wei) - 서비스기획2팀" userId="6e8c8a86-0e65-4b65-b1b8-9f4bd60da1bb" providerId="ADAL" clId="{EDE7BDA0-0E1E-4697-B1F9-580A26A83613}" dt="2024-05-27T07:58:28.187" v="14910" actId="478"/>
          <ac:spMkLst>
            <pc:docMk/>
            <pc:sldMk cId="1679378224" sldId="279"/>
            <ac:spMk id="246" creationId="{043DCA18-2C92-2127-2596-C8607F020404}"/>
          </ac:spMkLst>
        </pc:spChg>
        <pc:spChg chg="mod">
          <ac:chgData name="김지나(Wei) - 서비스기획2팀" userId="6e8c8a86-0e65-4b65-b1b8-9f4bd60da1bb" providerId="ADAL" clId="{EDE7BDA0-0E1E-4697-B1F9-580A26A83613}" dt="2024-05-27T14:30:40.882" v="15137"/>
          <ac:spMkLst>
            <pc:docMk/>
            <pc:sldMk cId="1679378224" sldId="279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EDE7BDA0-0E1E-4697-B1F9-580A26A83613}" dt="2024-06-02T10:43:09.857" v="58553" actId="478"/>
          <ac:spMkLst>
            <pc:docMk/>
            <pc:sldMk cId="1679378224" sldId="279"/>
            <ac:spMk id="393" creationId="{A5B65D34-64D7-AE59-8192-7A9DCCE16166}"/>
          </ac:spMkLst>
        </pc:spChg>
        <pc:grpChg chg="add del mod">
          <ac:chgData name="김지나(Wei) - 서비스기획2팀" userId="6e8c8a86-0e65-4b65-b1b8-9f4bd60da1bb" providerId="ADAL" clId="{EDE7BDA0-0E1E-4697-B1F9-580A26A83613}" dt="2024-05-27T07:58:42.408" v="14911" actId="165"/>
          <ac:grpSpMkLst>
            <pc:docMk/>
            <pc:sldMk cId="1679378224" sldId="279"/>
            <ac:grpSpMk id="16" creationId="{2162D60F-878A-6220-1C51-57ECE9929E52}"/>
          </ac:grpSpMkLst>
        </pc:grpChg>
        <pc:grpChg chg="del">
          <ac:chgData name="김지나(Wei) - 서비스기획2팀" userId="6e8c8a86-0e65-4b65-b1b8-9f4bd60da1bb" providerId="ADAL" clId="{EDE7BDA0-0E1E-4697-B1F9-580A26A83613}" dt="2024-05-27T08:01:13.125" v="14917" actId="165"/>
          <ac:grpSpMkLst>
            <pc:docMk/>
            <pc:sldMk cId="1679378224" sldId="279"/>
            <ac:grpSpMk id="21" creationId="{0324B168-6705-5696-7EE1-14A988A8557E}"/>
          </ac:grpSpMkLst>
        </pc:grpChg>
        <pc:grpChg chg="add mod">
          <ac:chgData name="김지나(Wei) - 서비스기획2팀" userId="6e8c8a86-0e65-4b65-b1b8-9f4bd60da1bb" providerId="ADAL" clId="{EDE7BDA0-0E1E-4697-B1F9-580A26A83613}" dt="2024-05-27T08:01:37.510" v="14921" actId="164"/>
          <ac:grpSpMkLst>
            <pc:docMk/>
            <pc:sldMk cId="1679378224" sldId="279"/>
            <ac:grpSpMk id="24" creationId="{1003F4A7-6530-A0E6-E86C-3AB2730D16D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8:02:08.902" v="14933" actId="165"/>
          <ac:grpSpMkLst>
            <pc:docMk/>
            <pc:sldMk cId="1679378224" sldId="279"/>
            <ac:grpSpMk id="25" creationId="{E0F9706E-3126-4E9C-10F8-2A16B0BB9CB1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11:00:56.995" v="59835" actId="21"/>
          <ac:graphicFrameMkLst>
            <pc:docMk/>
            <pc:sldMk cId="1679378224" sldId="279"/>
            <ac:graphicFrameMk id="8" creationId="{22950FA3-FBED-F8AE-ADE4-E44E9F4F28BF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3:29:16.405" v="89335" actId="20577"/>
          <ac:graphicFrameMkLst>
            <pc:docMk/>
            <pc:sldMk cId="1679378224" sldId="279"/>
            <ac:graphicFrameMk id="198" creationId="{00000000-0000-0000-0000-000000000000}"/>
          </ac:graphicFrameMkLst>
        </pc:graphicFrameChg>
        <pc:picChg chg="del mod">
          <ac:chgData name="김지나(Wei) - 서비스기획2팀" userId="6e8c8a86-0e65-4b65-b1b8-9f4bd60da1bb" providerId="ADAL" clId="{EDE7BDA0-0E1E-4697-B1F9-580A26A83613}" dt="2024-05-27T14:34:43.912" v="15351" actId="478"/>
          <ac:picMkLst>
            <pc:docMk/>
            <pc:sldMk cId="1679378224" sldId="279"/>
            <ac:picMk id="8" creationId="{0FA21A18-B052-A036-C080-6C9C77D648FE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4:16.960" v="59889" actId="1076"/>
          <ac:picMkLst>
            <pc:docMk/>
            <pc:sldMk cId="1679378224" sldId="279"/>
            <ac:picMk id="17" creationId="{54DD6E80-D091-76CC-058C-C78D275C8BB5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1:05:14.638" v="59927" actId="478"/>
          <ac:picMkLst>
            <pc:docMk/>
            <pc:sldMk cId="1679378224" sldId="279"/>
            <ac:picMk id="19" creationId="{840205BB-57D5-700A-8A97-637BB02DA49E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4:34:49.934" v="15353" actId="478"/>
          <ac:picMkLst>
            <pc:docMk/>
            <pc:sldMk cId="1679378224" sldId="279"/>
            <ac:picMk id="22" creationId="{2E87F225-DFDF-6AD7-4617-A2A8CBD3C208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4:40.278" v="59902" actId="1076"/>
          <ac:picMkLst>
            <pc:docMk/>
            <pc:sldMk cId="1679378224" sldId="279"/>
            <ac:picMk id="36" creationId="{3CA8EF9F-E9A5-9FE0-396A-22A41208C89C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5:02.028" v="59923" actId="1076"/>
          <ac:picMkLst>
            <pc:docMk/>
            <pc:sldMk cId="1679378224" sldId="279"/>
            <ac:picMk id="39" creationId="{E4175438-7AD4-12C6-63AC-0A7C5AACE2F8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1:06:00.327" v="59957" actId="478"/>
          <ac:picMkLst>
            <pc:docMk/>
            <pc:sldMk cId="1679378224" sldId="279"/>
            <ac:picMk id="40" creationId="{EB84B79C-BC8B-6C81-B2C6-47A980B13DF3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05:14.883" v="17323" actId="478"/>
          <ac:picMkLst>
            <pc:docMk/>
            <pc:sldMk cId="1679378224" sldId="279"/>
            <ac:picMk id="44" creationId="{7874F986-EFF6-52CD-4171-D5F255C7F747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5:22.047" v="59929" actId="1076"/>
          <ac:picMkLst>
            <pc:docMk/>
            <pc:sldMk cId="1679378224" sldId="279"/>
            <ac:picMk id="46" creationId="{732C9F8B-48E2-C54A-1207-48AD3F5616BA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05:14.883" v="17323" actId="478"/>
          <ac:picMkLst>
            <pc:docMk/>
            <pc:sldMk cId="1679378224" sldId="279"/>
            <ac:picMk id="46" creationId="{A95FD56F-755D-CD39-87B9-AB91A4648855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5:40.138" v="59934" actId="571"/>
          <ac:picMkLst>
            <pc:docMk/>
            <pc:sldMk cId="1679378224" sldId="279"/>
            <ac:picMk id="58" creationId="{B8101252-C5AB-83AF-CAFD-7345E97DE122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0:57:40.561" v="59418" actId="478"/>
          <ac:cxnSpMkLst>
            <pc:docMk/>
            <pc:sldMk cId="1679378224" sldId="279"/>
            <ac:cxnSpMk id="20" creationId="{B4A05B0C-5287-961E-9691-3F6BA7928B2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1:04:12.817" v="59888" actId="1037"/>
          <ac:cxnSpMkLst>
            <pc:docMk/>
            <pc:sldMk cId="1679378224" sldId="279"/>
            <ac:cxnSpMk id="21" creationId="{7F27CE74-61A1-6AA4-A05F-6E84A257AA9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1:05:12.264" v="59926" actId="478"/>
          <ac:cxnSpMkLst>
            <pc:docMk/>
            <pc:sldMk cId="1679378224" sldId="279"/>
            <ac:cxnSpMk id="25" creationId="{8F7E1EBE-6A0C-B662-2BA1-65EA9EEEC512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14:44:04.946" v="15831" actId="478"/>
          <ac:cxnSpMkLst>
            <pc:docMk/>
            <pc:sldMk cId="1679378224" sldId="279"/>
            <ac:cxnSpMk id="37" creationId="{D3EB5087-101C-B633-B6C3-73A5268EFB9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1:03:36.963" v="59864" actId="478"/>
          <ac:cxnSpMkLst>
            <pc:docMk/>
            <pc:sldMk cId="1679378224" sldId="279"/>
            <ac:cxnSpMk id="41" creationId="{5FAEE03E-A328-4812-8C33-9303455FBAB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1:05:22.047" v="59929" actId="1076"/>
          <ac:cxnSpMkLst>
            <pc:docMk/>
            <pc:sldMk cId="1679378224" sldId="279"/>
            <ac:cxnSpMk id="48" creationId="{8E2B464F-DCFA-A0D4-5EC6-0DDF0D75C91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1:04:50.584" v="59922" actId="1038"/>
          <ac:cxnSpMkLst>
            <pc:docMk/>
            <pc:sldMk cId="1679378224" sldId="279"/>
            <ac:cxnSpMk id="55" creationId="{368B7942-E821-4ACB-678B-0014D6B27F8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15:05:14.883" v="17323" actId="478"/>
          <ac:cxnSpMkLst>
            <pc:docMk/>
            <pc:sldMk cId="1679378224" sldId="279"/>
            <ac:cxnSpMk id="56" creationId="{0DB7D04A-FE2B-5B2B-7E8D-CF91B1C1C84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1:05:44.831" v="59935" actId="478"/>
          <ac:cxnSpMkLst>
            <pc:docMk/>
            <pc:sldMk cId="1679378224" sldId="279"/>
            <ac:cxnSpMk id="59" creationId="{AFC353AA-79B9-850F-3925-C5B846CD0492}"/>
          </ac:cxnSpMkLst>
        </pc:cxnChg>
      </pc:sldChg>
      <pc:sldChg chg="modSp add del mod modClrScheme chgLayout">
        <pc:chgData name="김지나(Wei) - 서비스기획2팀" userId="6e8c8a86-0e65-4b65-b1b8-9f4bd60da1bb" providerId="ADAL" clId="{EDE7BDA0-0E1E-4697-B1F9-580A26A83613}" dt="2024-06-06T11:34:08.305" v="111101" actId="27636"/>
        <pc:sldMkLst>
          <pc:docMk/>
          <pc:sldMk cId="2957663458" sldId="282"/>
        </pc:sldMkLst>
        <pc:spChg chg="mod ord">
          <ac:chgData name="김지나(Wei) - 서비스기획2팀" userId="6e8c8a86-0e65-4b65-b1b8-9f4bd60da1bb" providerId="ADAL" clId="{EDE7BDA0-0E1E-4697-B1F9-580A26A83613}" dt="2024-06-06T11:34:08.305" v="111101" actId="27636"/>
          <ac:spMkLst>
            <pc:docMk/>
            <pc:sldMk cId="2957663458" sldId="282"/>
            <ac:spMk id="22" creationId="{9305C0B3-DC68-7DBA-A9F6-F90ECEB9F2AE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5T01:33:43.610" v="93048" actId="2696"/>
        <pc:sldMkLst>
          <pc:docMk/>
          <pc:sldMk cId="4243835209" sldId="283"/>
        </pc:sldMkLst>
      </pc:sldChg>
      <pc:sldChg chg="modSp mod ord modClrScheme chgLayout">
        <pc:chgData name="김지나(Wei) - 서비스기획2팀" userId="6e8c8a86-0e65-4b65-b1b8-9f4bd60da1bb" providerId="ADAL" clId="{EDE7BDA0-0E1E-4697-B1F9-580A26A83613}" dt="2024-06-06T13:28:54.807" v="111952"/>
        <pc:sldMkLst>
          <pc:docMk/>
          <pc:sldMk cId="3649350200" sldId="284"/>
        </pc:sldMkLst>
        <pc:spChg chg="mod ord">
          <ac:chgData name="김지나(Wei) - 서비스기획2팀" userId="6e8c8a86-0e65-4b65-b1b8-9f4bd60da1bb" providerId="ADAL" clId="{EDE7BDA0-0E1E-4697-B1F9-580A26A83613}" dt="2024-06-06T11:40:30.242" v="111213" actId="27636"/>
          <ac:spMkLst>
            <pc:docMk/>
            <pc:sldMk cId="3649350200" sldId="284"/>
            <ac:spMk id="22" creationId="{9305C0B3-DC68-7DBA-A9F6-F90ECEB9F2AE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6T11:27:16.455" v="110992" actId="20577"/>
        <pc:sldMkLst>
          <pc:docMk/>
          <pc:sldMk cId="2314418134" sldId="286"/>
        </pc:sldMkLst>
        <pc:spChg chg="del mod ord">
          <ac:chgData name="김지나(Wei) - 서비스기획2팀" userId="6e8c8a86-0e65-4b65-b1b8-9f4bd60da1bb" providerId="ADAL" clId="{EDE7BDA0-0E1E-4697-B1F9-580A26A83613}" dt="2024-06-06T11:26:50.414" v="110909" actId="700"/>
          <ac:spMkLst>
            <pc:docMk/>
            <pc:sldMk cId="2314418134" sldId="286"/>
            <ac:spMk id="2" creationId="{2F445A06-BEDF-B344-8577-4AEED5EBE18A}"/>
          </ac:spMkLst>
        </pc:spChg>
        <pc:spChg chg="add mod ord">
          <ac:chgData name="김지나(Wei) - 서비스기획2팀" userId="6e8c8a86-0e65-4b65-b1b8-9f4bd60da1bb" providerId="ADAL" clId="{EDE7BDA0-0E1E-4697-B1F9-580A26A83613}" dt="2024-06-06T11:27:16.455" v="110992" actId="20577"/>
          <ac:spMkLst>
            <pc:docMk/>
            <pc:sldMk cId="2314418134" sldId="286"/>
            <ac:spMk id="3" creationId="{630345EB-EFEB-5D70-0712-BA8F565865F0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4T13:46:40.239" v="90319" actId="2696"/>
        <pc:sldMkLst>
          <pc:docMk/>
          <pc:sldMk cId="3778180083" sldId="287"/>
        </pc:sldMkLst>
        <pc:spChg chg="add mod">
          <ac:chgData name="김지나(Wei) - 서비스기획2팀" userId="6e8c8a86-0e65-4b65-b1b8-9f4bd60da1bb" providerId="ADAL" clId="{EDE7BDA0-0E1E-4697-B1F9-580A26A83613}" dt="2024-06-01T17:34:35.267" v="48448"/>
          <ac:spMkLst>
            <pc:docMk/>
            <pc:sldMk cId="3778180083" sldId="287"/>
            <ac:spMk id="2" creationId="{635E66B8-7EFB-A9D1-322B-30D0A6DB1B1B}"/>
          </ac:spMkLst>
        </pc:spChg>
        <pc:spChg chg="mod">
          <ac:chgData name="김지나(Wei) - 서비스기획2팀" userId="6e8c8a86-0e65-4b65-b1b8-9f4bd60da1bb" providerId="ADAL" clId="{EDE7BDA0-0E1E-4697-B1F9-580A26A83613}" dt="2024-06-02T17:30:18.966" v="65698"/>
          <ac:spMkLst>
            <pc:docMk/>
            <pc:sldMk cId="3778180083" sldId="287"/>
            <ac:spMk id="3" creationId="{06B91500-D33F-7283-A451-98CBE2A8D247}"/>
          </ac:spMkLst>
        </pc:spChg>
        <pc:spChg chg="add mod">
          <ac:chgData name="김지나(Wei) - 서비스기획2팀" userId="6e8c8a86-0e65-4b65-b1b8-9f4bd60da1bb" providerId="ADAL" clId="{EDE7BDA0-0E1E-4697-B1F9-580A26A83613}" dt="2024-05-29T16:57:55.303" v="35547" actId="242"/>
          <ac:spMkLst>
            <pc:docMk/>
            <pc:sldMk cId="3778180083" sldId="287"/>
            <ac:spMk id="4" creationId="{1A36C199-D2F5-6896-D5E9-458A83D972C9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47:42.806" v="30396" actId="478"/>
          <ac:spMkLst>
            <pc:docMk/>
            <pc:sldMk cId="3778180083" sldId="287"/>
            <ac:spMk id="4" creationId="{4EB24D35-6563-B18D-8823-DC814C5ECD02}"/>
          </ac:spMkLst>
        </pc:spChg>
        <pc:spChg chg="del mod ord topLvl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5" creationId="{BCB87135-2881-D988-F426-AA9E1D5D3D98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6" creationId="{4D3BED16-1CC9-AD8D-0D3B-3000008DC040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47:42.806" v="30396" actId="478"/>
          <ac:spMkLst>
            <pc:docMk/>
            <pc:sldMk cId="3778180083" sldId="287"/>
            <ac:spMk id="7" creationId="{6E97047E-C83C-7CE7-092B-D401C887577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7" creationId="{F9B0149E-069A-F15D-4828-B04C2A285813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47:42.806" v="30396" actId="478"/>
          <ac:spMkLst>
            <pc:docMk/>
            <pc:sldMk cId="3778180083" sldId="287"/>
            <ac:spMk id="8" creationId="{869B57EE-F83A-AD95-CF04-807D60AE700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8" creationId="{DD8848FB-23E7-B653-D2A0-0F27F1C82AC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9" creationId="{0E5699D5-BDB8-7652-187C-E8BCE987D3D4}"/>
          </ac:spMkLst>
        </pc:spChg>
        <pc:spChg chg="add mod">
          <ac:chgData name="김지나(Wei) - 서비스기획2팀" userId="6e8c8a86-0e65-4b65-b1b8-9f4bd60da1bb" providerId="ADAL" clId="{EDE7BDA0-0E1E-4697-B1F9-580A26A83613}" dt="2024-05-29T02:01:46.544" v="29735" actId="571"/>
          <ac:spMkLst>
            <pc:docMk/>
            <pc:sldMk cId="3778180083" sldId="287"/>
            <ac:spMk id="9" creationId="{738263D5-FF1A-4068-F7AB-8400DBFEF11E}"/>
          </ac:spMkLst>
        </pc:spChg>
        <pc:spChg chg="add del">
          <ac:chgData name="김지나(Wei) - 서비스기획2팀" userId="6e8c8a86-0e65-4b65-b1b8-9f4bd60da1bb" providerId="ADAL" clId="{EDE7BDA0-0E1E-4697-B1F9-580A26A83613}" dt="2024-06-02T17:29:16.600" v="65692" actId="22"/>
          <ac:spMkLst>
            <pc:docMk/>
            <pc:sldMk cId="3778180083" sldId="287"/>
            <ac:spMk id="9" creationId="{8B4A400F-C41E-573E-9060-3407FD9BF39F}"/>
          </ac:spMkLst>
        </pc:spChg>
        <pc:spChg chg="add mod">
          <ac:chgData name="김지나(Wei) - 서비스기획2팀" userId="6e8c8a86-0e65-4b65-b1b8-9f4bd60da1bb" providerId="ADAL" clId="{EDE7BDA0-0E1E-4697-B1F9-580A26A83613}" dt="2024-05-29T02:01:46.544" v="29735" actId="571"/>
          <ac:spMkLst>
            <pc:docMk/>
            <pc:sldMk cId="3778180083" sldId="287"/>
            <ac:spMk id="10" creationId="{24039435-58C1-8A4A-D226-FF579A4FE1B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0" creationId="{564AAA5C-E97C-EDC1-03EC-E2C521080DC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1" creationId="{5A48AA17-11E0-57F7-3EE7-3F8EB85BF0B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2" creationId="{2083DB95-DCA2-DA15-6F85-640C4364C65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3" creationId="{51085C7A-E532-4C73-EAB1-DCD67C9A5D5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4" creationId="{AE58D289-ECFD-B867-11E6-25CAA6C870B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15" creationId="{72A164EC-0FA4-6F64-C9A0-EA212328906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37.850" v="26408" actId="478"/>
          <ac:spMkLst>
            <pc:docMk/>
            <pc:sldMk cId="3778180083" sldId="287"/>
            <ac:spMk id="16" creationId="{B8D9926F-00B6-9BC0-3F47-A5EDC058FB2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7" creationId="{7E467115-C747-6616-8203-FE9CB3DFFD7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6.700" v="26410" actId="478"/>
          <ac:spMkLst>
            <pc:docMk/>
            <pc:sldMk cId="3778180083" sldId="287"/>
            <ac:spMk id="18" creationId="{DA6EBBDD-E51E-5924-4F03-789C44D8DC2E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6.700" v="26410" actId="478"/>
          <ac:spMkLst>
            <pc:docMk/>
            <pc:sldMk cId="3778180083" sldId="287"/>
            <ac:spMk id="20" creationId="{B16A1E09-D414-3F2E-4673-858CE0267F15}"/>
          </ac:spMkLst>
        </pc:spChg>
        <pc:spChg chg="mod">
          <ac:chgData name="김지나(Wei) - 서비스기획2팀" userId="6e8c8a86-0e65-4b65-b1b8-9f4bd60da1bb" providerId="ADAL" clId="{EDE7BDA0-0E1E-4697-B1F9-580A26A83613}" dt="2024-05-28T15:49:36.046" v="26407" actId="165"/>
          <ac:spMkLst>
            <pc:docMk/>
            <pc:sldMk cId="3778180083" sldId="287"/>
            <ac:spMk id="21" creationId="{F56EC8A5-309B-750D-FD96-F72C1B5B5FC6}"/>
          </ac:spMkLst>
        </pc:spChg>
        <pc:spChg chg="mod">
          <ac:chgData name="김지나(Wei) - 서비스기획2팀" userId="6e8c8a86-0e65-4b65-b1b8-9f4bd60da1bb" providerId="ADAL" clId="{EDE7BDA0-0E1E-4697-B1F9-580A26A83613}" dt="2024-05-28T15:49:36.046" v="26407" actId="165"/>
          <ac:spMkLst>
            <pc:docMk/>
            <pc:sldMk cId="3778180083" sldId="287"/>
            <ac:spMk id="22" creationId="{C0D3A4A8-4E30-9DD9-D2AF-33B84DC497F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2:29.654" v="26715" actId="1076"/>
          <ac:spMkLst>
            <pc:docMk/>
            <pc:sldMk cId="3778180083" sldId="287"/>
            <ac:spMk id="23" creationId="{2A201188-DE2F-B18C-5CA9-0C70BD71E5C1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2:32.369" v="26716" actId="478"/>
          <ac:spMkLst>
            <pc:docMk/>
            <pc:sldMk cId="3778180083" sldId="287"/>
            <ac:spMk id="24" creationId="{182FF7D0-5DBC-7445-BFB2-CA3F56182A39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9:28.573" v="26406" actId="478"/>
          <ac:spMkLst>
            <pc:docMk/>
            <pc:sldMk cId="3778180083" sldId="287"/>
            <ac:spMk id="25" creationId="{33BB0243-9E00-6150-1F95-8A25AB701AF8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2:32.369" v="26716" actId="478"/>
          <ac:spMkLst>
            <pc:docMk/>
            <pc:sldMk cId="3778180083" sldId="287"/>
            <ac:spMk id="26" creationId="{2565A6CD-1E2D-CBB2-1780-6DD5AD318417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9:03.697" v="26400" actId="478"/>
          <ac:spMkLst>
            <pc:docMk/>
            <pc:sldMk cId="3778180083" sldId="287"/>
            <ac:spMk id="27" creationId="{D4B30994-E48D-F86D-737F-9DFF33128AA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20:01.695" v="33108" actId="478"/>
          <ac:spMkLst>
            <pc:docMk/>
            <pc:sldMk cId="3778180083" sldId="287"/>
            <ac:spMk id="28" creationId="{548F2B48-CF7B-6CC8-1770-8EF25DE2775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29" creationId="{A8857F3B-B276-8E17-3840-BF265AC237B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31" creationId="{6F2EC84C-B99A-FC26-24F0-409234CBC7F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6:02:32.369" v="26716" actId="478"/>
          <ac:spMkLst>
            <pc:docMk/>
            <pc:sldMk cId="3778180083" sldId="287"/>
            <ac:spMk id="32" creationId="{E3EACA06-60AF-FD67-471F-310C21712DCF}"/>
          </ac:spMkLst>
        </pc:spChg>
        <pc:spChg chg="add mod">
          <ac:chgData name="김지나(Wei) - 서비스기획2팀" userId="6e8c8a86-0e65-4b65-b1b8-9f4bd60da1bb" providerId="ADAL" clId="{EDE7BDA0-0E1E-4697-B1F9-580A26A83613}" dt="2024-05-28T15:54:10.573" v="26490" actId="571"/>
          <ac:spMkLst>
            <pc:docMk/>
            <pc:sldMk cId="3778180083" sldId="287"/>
            <ac:spMk id="33" creationId="{674524B4-3DAF-E9BC-F996-27CAD5ABCECD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34" creationId="{BB582BD3-9AF0-9069-E52B-329DD39CA21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35" creationId="{532EA61A-EB20-598B-1380-F036F05C76CB}"/>
          </ac:spMkLst>
        </pc:spChg>
        <pc:spChg chg="add mod">
          <ac:chgData name="김지나(Wei) - 서비스기획2팀" userId="6e8c8a86-0e65-4b65-b1b8-9f4bd60da1bb" providerId="ADAL" clId="{EDE7BDA0-0E1E-4697-B1F9-580A26A83613}" dt="2024-05-28T15:57:58.647" v="26599" actId="1582"/>
          <ac:spMkLst>
            <pc:docMk/>
            <pc:sldMk cId="3778180083" sldId="287"/>
            <ac:spMk id="40" creationId="{FA500FDB-653D-6F74-E831-9C320F4A5459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42" creationId="{24FA5461-EBE5-5D59-2C8F-9E4BB4B24420}"/>
          </ac:spMkLst>
        </pc:spChg>
        <pc:spChg chg="add mod">
          <ac:chgData name="김지나(Wei) - 서비스기획2팀" userId="6e8c8a86-0e65-4b65-b1b8-9f4bd60da1bb" providerId="ADAL" clId="{EDE7BDA0-0E1E-4697-B1F9-580A26A83613}" dt="2024-05-28T16:02:35.706" v="26717" actId="1076"/>
          <ac:spMkLst>
            <pc:docMk/>
            <pc:sldMk cId="3778180083" sldId="287"/>
            <ac:spMk id="43" creationId="{A116552E-4F66-5AC7-511D-784D6542E08C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4" creationId="{525D534D-5207-D6BE-32D6-FA3FE89EAFAA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5" creationId="{ED3895F5-B188-D52B-1154-19BB783EA5C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6" creationId="{1E6163DB-EF09-ACBC-4999-57BD51F96C86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7" creationId="{CE132835-B75D-2FDE-9C9B-A2F0800FF4A5}"/>
          </ac:spMkLst>
        </pc:spChg>
        <pc:spChg chg="mod">
          <ac:chgData name="김지나(Wei) - 서비스기획2팀" userId="6e8c8a86-0e65-4b65-b1b8-9f4bd60da1bb" providerId="ADAL" clId="{EDE7BDA0-0E1E-4697-B1F9-580A26A83613}" dt="2024-05-28T16:00:32.802" v="26674"/>
          <ac:spMkLst>
            <pc:docMk/>
            <pc:sldMk cId="3778180083" sldId="287"/>
            <ac:spMk id="51" creationId="{D3E00DF4-D0A4-96F9-B3C2-A9507C9F4875}"/>
          </ac:spMkLst>
        </pc:spChg>
        <pc:spChg chg="add mod">
          <ac:chgData name="김지나(Wei) - 서비스기획2팀" userId="6e8c8a86-0e65-4b65-b1b8-9f4bd60da1bb" providerId="ADAL" clId="{EDE7BDA0-0E1E-4697-B1F9-580A26A83613}" dt="2024-05-28T16:02:35.706" v="26717" actId="1076"/>
          <ac:spMkLst>
            <pc:docMk/>
            <pc:sldMk cId="3778180083" sldId="287"/>
            <ac:spMk id="52" creationId="{5616AD14-8119-7CB4-85B5-E5590F4127EF}"/>
          </ac:spMkLst>
        </pc:spChg>
        <pc:spChg chg="add mod">
          <ac:chgData name="김지나(Wei) - 서비스기획2팀" userId="6e8c8a86-0e65-4b65-b1b8-9f4bd60da1bb" providerId="ADAL" clId="{EDE7BDA0-0E1E-4697-B1F9-580A26A83613}" dt="2024-05-28T16:02:45.650" v="26720" actId="1076"/>
          <ac:spMkLst>
            <pc:docMk/>
            <pc:sldMk cId="3778180083" sldId="287"/>
            <ac:spMk id="53" creationId="{D86C2118-534C-0E38-5D3B-32DD2F7B90BE}"/>
          </ac:spMkLst>
        </pc:spChg>
        <pc:spChg chg="add mod">
          <ac:chgData name="김지나(Wei) - 서비스기획2팀" userId="6e8c8a86-0e65-4b65-b1b8-9f4bd60da1bb" providerId="ADAL" clId="{EDE7BDA0-0E1E-4697-B1F9-580A26A83613}" dt="2024-05-28T16:02:45.650" v="26720" actId="1076"/>
          <ac:spMkLst>
            <pc:docMk/>
            <pc:sldMk cId="3778180083" sldId="287"/>
            <ac:spMk id="54" creationId="{2F552FFE-AF08-1458-9850-CCE077DFD48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1:53.678" v="26707" actId="478"/>
          <ac:spMkLst>
            <pc:docMk/>
            <pc:sldMk cId="3778180083" sldId="287"/>
            <ac:spMk id="55" creationId="{653305FB-8EBC-8B73-FB2B-2228B602F011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1:53.678" v="26707" actId="478"/>
          <ac:spMkLst>
            <pc:docMk/>
            <pc:sldMk cId="3778180083" sldId="287"/>
            <ac:spMk id="56" creationId="{1B11E2A2-F541-1747-80AC-4E294948AC13}"/>
          </ac:spMkLst>
        </pc:spChg>
        <pc:spChg chg="add mod">
          <ac:chgData name="김지나(Wei) - 서비스기획2팀" userId="6e8c8a86-0e65-4b65-b1b8-9f4bd60da1bb" providerId="ADAL" clId="{EDE7BDA0-0E1E-4697-B1F9-580A26A83613}" dt="2024-05-28T16:02:35.706" v="26717" actId="1076"/>
          <ac:spMkLst>
            <pc:docMk/>
            <pc:sldMk cId="3778180083" sldId="287"/>
            <ac:spMk id="57" creationId="{7A65014E-CDDF-BCE7-269D-0589975902C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58" creationId="{4FD1A3FA-A9A5-4F51-6CF7-2FF1164C810F}"/>
          </ac:spMkLst>
        </pc:spChg>
        <pc:spChg chg="add mod">
          <ac:chgData name="김지나(Wei) - 서비스기획2팀" userId="6e8c8a86-0e65-4b65-b1b8-9f4bd60da1bb" providerId="ADAL" clId="{EDE7BDA0-0E1E-4697-B1F9-580A26A83613}" dt="2024-05-28T16:03:29.220" v="26730" actId="571"/>
          <ac:spMkLst>
            <pc:docMk/>
            <pc:sldMk cId="3778180083" sldId="287"/>
            <ac:spMk id="59" creationId="{6E7847A1-C5A4-1B1D-87FE-A5EACCE029F0}"/>
          </ac:spMkLst>
        </pc:spChg>
        <pc:spChg chg="add mod">
          <ac:chgData name="김지나(Wei) - 서비스기획2팀" userId="6e8c8a86-0e65-4b65-b1b8-9f4bd60da1bb" providerId="ADAL" clId="{EDE7BDA0-0E1E-4697-B1F9-580A26A83613}" dt="2024-05-28T16:03:29.220" v="26730" actId="571"/>
          <ac:spMkLst>
            <pc:docMk/>
            <pc:sldMk cId="3778180083" sldId="287"/>
            <ac:spMk id="60" creationId="{A92C1AD4-A67E-B8C6-7866-96D88E2A5B2A}"/>
          </ac:spMkLst>
        </pc:spChg>
        <pc:spChg chg="add mod">
          <ac:chgData name="김지나(Wei) - 서비스기획2팀" userId="6e8c8a86-0e65-4b65-b1b8-9f4bd60da1bb" providerId="ADAL" clId="{EDE7BDA0-0E1E-4697-B1F9-580A26A83613}" dt="2024-05-28T16:03:35.666" v="26732" actId="571"/>
          <ac:spMkLst>
            <pc:docMk/>
            <pc:sldMk cId="3778180083" sldId="287"/>
            <ac:spMk id="61" creationId="{40C2EF3B-F81A-589C-2703-D27A38649276}"/>
          </ac:spMkLst>
        </pc:spChg>
        <pc:spChg chg="add mod">
          <ac:chgData name="김지나(Wei) - 서비스기획2팀" userId="6e8c8a86-0e65-4b65-b1b8-9f4bd60da1bb" providerId="ADAL" clId="{EDE7BDA0-0E1E-4697-B1F9-580A26A83613}" dt="2024-05-28T16:03:35.666" v="26732" actId="571"/>
          <ac:spMkLst>
            <pc:docMk/>
            <pc:sldMk cId="3778180083" sldId="287"/>
            <ac:spMk id="62" creationId="{B634AF27-EC67-3C89-FC60-3F3938CAB86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63" creationId="{1C989650-D3D7-C1B6-084D-D019F9B25DF4}"/>
          </ac:spMkLst>
        </pc:spChg>
        <pc:grpChg chg="add del mod">
          <ac:chgData name="김지나(Wei) - 서비스기획2팀" userId="6e8c8a86-0e65-4b65-b1b8-9f4bd60da1bb" providerId="ADAL" clId="{EDE7BDA0-0E1E-4697-B1F9-580A26A83613}" dt="2024-05-28T15:49:36.046" v="26407" actId="165"/>
          <ac:grpSpMkLst>
            <pc:docMk/>
            <pc:sldMk cId="3778180083" sldId="287"/>
            <ac:grpSpMk id="4" creationId="{680DA26F-52B8-511D-E665-855253E4EE63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5:49:46.700" v="26410" actId="478"/>
          <ac:grpSpMkLst>
            <pc:docMk/>
            <pc:sldMk cId="3778180083" sldId="287"/>
            <ac:grpSpMk id="19" creationId="{770D2E48-2FD6-0063-0471-34BED1AD004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52:56.978" v="26467" actId="165"/>
          <ac:grpSpMkLst>
            <pc:docMk/>
            <pc:sldMk cId="3778180083" sldId="287"/>
            <ac:grpSpMk id="30" creationId="{0CDB3D87-3F86-7214-7DCA-ACD9FAEBA98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3:46:35.032" v="90316" actId="21"/>
          <ac:grpSpMkLst>
            <pc:docMk/>
            <pc:sldMk cId="3778180083" sldId="287"/>
            <ac:grpSpMk id="41" creationId="{9B3E3DB6-5EDA-39CA-AB73-3800C546A71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00:39.013" v="26676" actId="478"/>
          <ac:grpSpMkLst>
            <pc:docMk/>
            <pc:sldMk cId="3778180083" sldId="287"/>
            <ac:grpSpMk id="49" creationId="{F318B5D9-5EF7-C2F9-5042-0C74F8D89CB9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9T01:58:12.379" v="29547"/>
          <ac:graphicFrameMkLst>
            <pc:docMk/>
            <pc:sldMk cId="3778180083" sldId="287"/>
            <ac:graphicFrameMk id="6" creationId="{ABE26721-950B-9CE6-9EEA-4C6650E94D79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8T15:57:02.602" v="26539" actId="164"/>
          <ac:picMkLst>
            <pc:docMk/>
            <pc:sldMk cId="3778180083" sldId="287"/>
            <ac:picMk id="37" creationId="{8117E7F0-9FAA-734B-C0FB-66E62624D9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3:46:35.032" v="90316" actId="21"/>
          <ac:picMkLst>
            <pc:docMk/>
            <pc:sldMk cId="3778180083" sldId="287"/>
            <ac:picMk id="39" creationId="{704DAB4A-E143-CE4A-E568-AE1DC910D6FE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00:39.013" v="26676" actId="478"/>
          <ac:picMkLst>
            <pc:docMk/>
            <pc:sldMk cId="3778180083" sldId="287"/>
            <ac:picMk id="48" creationId="{A50FAC02-B444-8283-5D9F-4E36F5E3423B}"/>
          </ac:picMkLst>
        </pc:picChg>
        <pc:picChg chg="mod">
          <ac:chgData name="김지나(Wei) - 서비스기획2팀" userId="6e8c8a86-0e65-4b65-b1b8-9f4bd60da1bb" providerId="ADAL" clId="{EDE7BDA0-0E1E-4697-B1F9-580A26A83613}" dt="2024-05-28T16:00:32.802" v="26674"/>
          <ac:picMkLst>
            <pc:docMk/>
            <pc:sldMk cId="3778180083" sldId="287"/>
            <ac:picMk id="50" creationId="{B605CCE4-0A69-0A70-6387-1705BB7230E6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00:25.152" v="26673" actId="478"/>
          <ac:picMkLst>
            <pc:docMk/>
            <pc:sldMk cId="3778180083" sldId="287"/>
            <ac:picMk id="499" creationId="{B3C3E1F8-0808-EE92-2B40-041258F91188}"/>
          </ac:picMkLst>
        </pc:picChg>
      </pc:sldChg>
      <pc:sldChg chg="addSp delSp modSp del mod ord modClrScheme chgLayout">
        <pc:chgData name="김지나(Wei) - 서비스기획2팀" userId="6e8c8a86-0e65-4b65-b1b8-9f4bd60da1bb" providerId="ADAL" clId="{EDE7BDA0-0E1E-4697-B1F9-580A26A83613}" dt="2024-06-02T14:55:35.691" v="62379" actId="2696"/>
        <pc:sldMkLst>
          <pc:docMk/>
          <pc:sldMk cId="2979124362" sldId="288"/>
        </pc:sldMkLst>
        <pc:spChg chg="del mod ord">
          <ac:chgData name="김지나(Wei) - 서비스기획2팀" userId="6e8c8a86-0e65-4b65-b1b8-9f4bd60da1bb" providerId="ADAL" clId="{EDE7BDA0-0E1E-4697-B1F9-580A26A83613}" dt="2024-05-29T04:54:17.917" v="30902" actId="700"/>
          <ac:spMkLst>
            <pc:docMk/>
            <pc:sldMk cId="2979124362" sldId="288"/>
            <ac:spMk id="2" creationId="{7260A96B-55B7-C2FB-C864-A68C7B128575}"/>
          </ac:spMkLst>
        </pc:spChg>
        <pc:spChg chg="add mod">
          <ac:chgData name="김지나(Wei) - 서비스기획2팀" userId="6e8c8a86-0e65-4b65-b1b8-9f4bd60da1bb" providerId="ADAL" clId="{EDE7BDA0-0E1E-4697-B1F9-580A26A83613}" dt="2024-05-29T15:34:55.693" v="33200" actId="164"/>
          <ac:spMkLst>
            <pc:docMk/>
            <pc:sldMk cId="2979124362" sldId="288"/>
            <ac:spMk id="2" creationId="{BDC7A37C-F2B8-FA8E-99D8-9FFD970A2E9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0:52.825" v="33175" actId="478"/>
          <ac:spMkLst>
            <pc:docMk/>
            <pc:sldMk cId="2979124362" sldId="288"/>
            <ac:spMk id="3" creationId="{7AC15E59-DC20-C652-8AE4-7EF9ED336907}"/>
          </ac:spMkLst>
        </pc:spChg>
        <pc:spChg chg="del mod ord">
          <ac:chgData name="김지나(Wei) - 서비스기획2팀" userId="6e8c8a86-0e65-4b65-b1b8-9f4bd60da1bb" providerId="ADAL" clId="{EDE7BDA0-0E1E-4697-B1F9-580A26A83613}" dt="2024-05-29T04:54:17.917" v="30902" actId="700"/>
          <ac:spMkLst>
            <pc:docMk/>
            <pc:sldMk cId="2979124362" sldId="288"/>
            <ac:spMk id="3" creationId="{86A9499E-6E52-4FE1-2C4C-BD627FD85FB1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4" creationId="{01FF95E4-9737-4BBB-B656-40A7307F09C4}"/>
          </ac:spMkLst>
        </pc:spChg>
        <pc:spChg chg="add mod topLvl">
          <ac:chgData name="김지나(Wei) - 서비스기획2팀" userId="6e8c8a86-0e65-4b65-b1b8-9f4bd60da1bb" providerId="ADAL" clId="{EDE7BDA0-0E1E-4697-B1F9-580A26A83613}" dt="2024-05-29T16:00:16.480" v="33867" actId="207"/>
          <ac:spMkLst>
            <pc:docMk/>
            <pc:sldMk cId="2979124362" sldId="288"/>
            <ac:spMk id="4" creationId="{E39C39F5-4D27-77D1-5C9B-EF65AC5170DA}"/>
          </ac:spMkLst>
        </pc:spChg>
        <pc:spChg chg="add mod topLvl">
          <ac:chgData name="김지나(Wei) - 서비스기획2팀" userId="6e8c8a86-0e65-4b65-b1b8-9f4bd60da1bb" providerId="ADAL" clId="{EDE7BDA0-0E1E-4697-B1F9-580A26A83613}" dt="2024-05-29T15:52:26.475" v="33716" actId="207"/>
          <ac:spMkLst>
            <pc:docMk/>
            <pc:sldMk cId="2979124362" sldId="288"/>
            <ac:spMk id="5" creationId="{8C7DABE2-2E88-98EB-65E2-CDE5BA6011E7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4:24.720" v="30904" actId="478"/>
          <ac:spMkLst>
            <pc:docMk/>
            <pc:sldMk cId="2979124362" sldId="288"/>
            <ac:spMk id="5" creationId="{F29590B1-B7C6-7993-A7FD-FCC69FB47941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6" creationId="{6764D201-D1DB-F8A0-76A7-78036835E503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7" creationId="{AB5D964C-71B4-3495-63E6-600AEDCDF166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8" creationId="{6B922F90-22A3-553D-C628-276FB0D86FAD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02.059" v="30993" actId="478"/>
          <ac:spMkLst>
            <pc:docMk/>
            <pc:sldMk cId="2979124362" sldId="288"/>
            <ac:spMk id="8" creationId="{9E155AAC-35F4-CA31-B46F-492AC4038E68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9" creationId="{27B34E0A-0DB4-5CC7-D0EA-5E615383919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9" creationId="{ABCF8A04-AA13-0755-30D8-7871C61192C9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0" creationId="{692559A5-3FDE-6353-FE8F-69405C1EEC70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10" creationId="{E9FF5137-BDC2-3FA1-51E7-207CF7D04734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1" creationId="{38BFADF6-2BA7-764D-0BE5-913D5CEDA73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12" creationId="{E19F15C7-BB84-7070-1391-51329A707047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2" creationId="{F36EB654-95DD-B373-7842-FD06F1A63D13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4:24.720" v="30904" actId="478"/>
          <ac:spMkLst>
            <pc:docMk/>
            <pc:sldMk cId="2979124362" sldId="288"/>
            <ac:spMk id="13" creationId="{942917C2-868D-A458-2E4E-2C0864D297AE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3" creationId="{B57A27D1-E467-C6B6-D9DC-E335AC7DB20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4:24.720" v="30904" actId="478"/>
          <ac:spMkLst>
            <pc:docMk/>
            <pc:sldMk cId="2979124362" sldId="288"/>
            <ac:spMk id="14" creationId="{13ABDC35-DFCF-AA2F-41A1-CC48BB2EBDA3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4" creationId="{ABD81A88-4039-A6BF-F9F2-514E62D79E16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5" creationId="{D796EEC7-83AF-23AB-A66F-E5A29839053C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6:38.868" v="30990" actId="478"/>
          <ac:spMkLst>
            <pc:docMk/>
            <pc:sldMk cId="2979124362" sldId="288"/>
            <ac:spMk id="15" creationId="{E9118425-D33B-A12C-84A4-5E9BBC85A431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6" creationId="{B6929655-D397-D8DD-5337-92B1D069334E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17" creationId="{A64F2E4B-1F0C-5603-70D6-A633684C570F}"/>
          </ac:spMkLst>
        </pc:spChg>
        <pc:spChg chg="mod">
          <ac:chgData name="김지나(Wei) - 서비스기획2팀" userId="6e8c8a86-0e65-4b65-b1b8-9f4bd60da1bb" providerId="ADAL" clId="{EDE7BDA0-0E1E-4697-B1F9-580A26A83613}" dt="2024-05-29T15:35:31.794" v="33202"/>
          <ac:spMkLst>
            <pc:docMk/>
            <pc:sldMk cId="2979124362" sldId="288"/>
            <ac:spMk id="18" creationId="{2D30E2AC-2F9E-9C41-3DA8-B17946D37ACC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18" creationId="{7825927E-AD5C-227A-BB36-A86BBCEB84F2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19" creationId="{B4DA356F-CA93-DE7D-CCE3-006BA0F7225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20" creationId="{1AC1BD7C-DC4F-26AA-19ED-D110999B66BB}"/>
          </ac:spMkLst>
        </pc:spChg>
        <pc:spChg chg="mod">
          <ac:chgData name="김지나(Wei) - 서비스기획2팀" userId="6e8c8a86-0e65-4b65-b1b8-9f4bd60da1bb" providerId="ADAL" clId="{EDE7BDA0-0E1E-4697-B1F9-580A26A83613}" dt="2024-05-29T15:35:31.794" v="33202"/>
          <ac:spMkLst>
            <pc:docMk/>
            <pc:sldMk cId="2979124362" sldId="288"/>
            <ac:spMk id="20" creationId="{8206BE7A-D758-A9BC-36F2-46F10A3491C2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2" creationId="{85F5150A-986B-A22A-FE35-93328634C8A7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3" creationId="{8CAA3A8E-2391-E732-35C7-F5F8A90379F9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4" creationId="{7E312021-0151-079D-09CD-D2D08A4BEEE1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5" creationId="{0B274E37-25E4-CC10-6B33-975B2F10C5F4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5" creationId="{8DE38C9B-2D40-311A-D23A-14119DFDFB83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6" creationId="{A7F44D79-5B5F-F3F7-F622-199AA38EE151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6" creationId="{E02E3850-EEF4-AD3F-DE79-5CF8BBBCAF5E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7" creationId="{AA5725C9-812C-A0F9-9810-8B5173FFD089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9" creationId="{F12FD917-66A4-408D-B115-947126454F49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0" creationId="{E1B6BEBA-CD9C-0C19-FAB5-53E0E7C4F010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1" creationId="{C85B6E1A-BDB3-14E3-FB1D-3F59F5E64083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1" creationId="{D634F61D-C674-BADF-06E8-00164BEF80E8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2" creationId="{83C5FEDB-FD1F-20C8-F784-B780A5386F60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3" creationId="{057ED810-1E86-571E-42FC-E16A3FBA9CB6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3" creationId="{46552BE9-A0E0-1196-6D43-139C49D516D8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4" creationId="{4B15F7BA-8955-E139-F017-2919A7A56F2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4" creationId="{6ACD625E-5A21-F3A9-1C68-C33AF1B472A8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5" creationId="{45353DBF-1474-FD98-8408-CE534252AD65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5" creationId="{85260958-8E1C-3B39-AB26-FEE2DF272D8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36" creationId="{01515F0E-668B-7E0B-3332-68C98327370D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6" creationId="{DADA3E14-6939-7927-6563-778A565F2AB8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7" creationId="{8759FD49-6CDF-6960-DCA9-F96486A81FCC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37" creationId="{D82421DD-1307-FA43-066B-539299312FD2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8" creationId="{64F5323A-3BEA-3B82-33A9-6DFB300EB8C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4:21.318" v="30903" actId="700"/>
          <ac:spMkLst>
            <pc:docMk/>
            <pc:sldMk cId="2979124362" sldId="288"/>
            <ac:spMk id="38" creationId="{C4704479-7B38-00D9-1420-EFC7E0E9D3B9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9" creationId="{6FCBCC3C-1DBA-028F-E0F6-A222E2DD9EC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4:21.318" v="30903" actId="700"/>
          <ac:spMkLst>
            <pc:docMk/>
            <pc:sldMk cId="2979124362" sldId="288"/>
            <ac:spMk id="39" creationId="{9F86F869-6458-CC08-FBD6-56ED64FF7B7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35.311" v="30979" actId="700"/>
          <ac:spMkLst>
            <pc:docMk/>
            <pc:sldMk cId="2979124362" sldId="288"/>
            <ac:spMk id="40" creationId="{10E1CA26-4C19-A867-44B7-6F275EECDD1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35.311" v="30979" actId="700"/>
          <ac:spMkLst>
            <pc:docMk/>
            <pc:sldMk cId="2979124362" sldId="288"/>
            <ac:spMk id="41" creationId="{2CBB5E67-0930-D56C-B6AA-5D4E7EB031D3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41" creationId="{3847E87C-BF28-F702-930A-523F2C727D75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42" creationId="{FBD7EDCF-94D8-4243-DA71-9AD8678EBAC5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43" creationId="{34F48369-AB2D-2B07-BF51-BDFA5987BD17}"/>
          </ac:spMkLst>
        </pc:spChg>
        <pc:spChg chg="add mod">
          <ac:chgData name="김지나(Wei) - 서비스기획2팀" userId="6e8c8a86-0e65-4b65-b1b8-9f4bd60da1bb" providerId="ADAL" clId="{EDE7BDA0-0E1E-4697-B1F9-580A26A83613}" dt="2024-05-29T15:34:55.693" v="33200" actId="164"/>
          <ac:spMkLst>
            <pc:docMk/>
            <pc:sldMk cId="2979124362" sldId="288"/>
            <ac:spMk id="44" creationId="{051FE324-EFE8-3340-13E4-BEAF5F685E1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0:10.918" v="33168" actId="478"/>
          <ac:spMkLst>
            <pc:docMk/>
            <pc:sldMk cId="2979124362" sldId="288"/>
            <ac:spMk id="45" creationId="{389DBBA1-6066-3462-B249-331C244AA228}"/>
          </ac:spMkLst>
        </pc:spChg>
        <pc:spChg chg="add mod">
          <ac:chgData name="김지나(Wei) - 서비스기획2팀" userId="6e8c8a86-0e65-4b65-b1b8-9f4bd60da1bb" providerId="ADAL" clId="{EDE7BDA0-0E1E-4697-B1F9-580A26A83613}" dt="2024-05-29T16:01:39.290" v="33893" actId="1035"/>
          <ac:spMkLst>
            <pc:docMk/>
            <pc:sldMk cId="2979124362" sldId="288"/>
            <ac:spMk id="46" creationId="{5C8C1E92-3C50-F4C3-A286-7B671D2D48B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47" creationId="{17AB6C12-FDC4-BC6A-C8EA-A15ACE3D7DB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48" creationId="{76EA0602-1FC2-A0DB-9515-D95F219A800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49" creationId="{6DDB5193-DC8C-CD9C-C04B-CAEF9B7FD7FD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0" creationId="{3E32FBBB-4AC5-26A9-7EA7-D8C49D43AC25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0" creationId="{3E59D57C-9FB0-B9BF-E5B9-113145818E43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1" creationId="{3AAF5338-54FF-EA44-900D-FDBF089C9C1F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1" creationId="{FBBC010A-AC74-8283-F95E-E77BDBA1CAC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2" creationId="{2093A76B-EACF-9CA9-08A2-71F0C617F09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2" creationId="{7A3C80E2-070F-78D8-79DC-D6B90E6AEDD1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3" creationId="{FBD45224-E3C9-B412-C238-D16ECE4CF701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4" creationId="{8CF9D926-80C4-3C79-18BE-3F249177968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4" creationId="{FED9E900-21D2-094A-375F-83CFB9BD3D4D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5" creationId="{6E53102D-11D1-0B57-552E-D2C61C5163E6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56" creationId="{AB735282-9B7E-D39D-1D98-57EA113C92E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6" creationId="{C40B3EAE-AB95-136F-5ABD-F71F1BCF0790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57" creationId="{05F08A2E-9E41-AA70-5315-B17A86E8317F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58" creationId="{79754EE7-6ADB-50D4-66F2-DF2E4B29B94B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59" creationId="{D6E4BB4C-4C13-72CF-F36A-87365A128B31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60" creationId="{4A6B1A5E-276E-E1CF-5489-84C65AB6FEB8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60" creationId="{9236E8DD-455D-37F7-A1CD-58F0808E3FD4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61" creationId="{064ADD15-5615-6872-24C9-57C5A8C4E51A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62" creationId="{36BD2995-5425-C391-219D-C5D1E5B4D75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62" creationId="{C63E4356-F675-855D-DF83-33D05084613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63" creationId="{28141A2A-CAB0-A992-4CBB-41EEFBB5207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63" creationId="{FF64D21A-7859-E011-12E1-E8F30AC0060B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64" creationId="{22AF2653-EC7F-3C71-62E9-A6032143DB69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64" creationId="{3EE83D95-B576-23EF-967A-873CD11F417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04.586" v="33279" actId="478"/>
          <ac:spMkLst>
            <pc:docMk/>
            <pc:sldMk cId="2979124362" sldId="288"/>
            <ac:spMk id="65" creationId="{0B7D64C0-ECB4-EDE4-00F7-55B11B13367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52.341" v="30983" actId="700"/>
          <ac:spMkLst>
            <pc:docMk/>
            <pc:sldMk cId="2979124362" sldId="288"/>
            <ac:spMk id="65" creationId="{180CDBFF-06B5-D5E7-9D40-38650B8260F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52.341" v="30983" actId="700"/>
          <ac:spMkLst>
            <pc:docMk/>
            <pc:sldMk cId="2979124362" sldId="288"/>
            <ac:spMk id="66" creationId="{737DA4DC-F392-5075-01A4-FDB3244748E1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18.220" v="33283" actId="478"/>
          <ac:spMkLst>
            <pc:docMk/>
            <pc:sldMk cId="2979124362" sldId="288"/>
            <ac:spMk id="66" creationId="{FD08B5AE-7512-D353-8890-C2B9031B19C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6:25:55.026" v="33969" actId="1076"/>
          <ac:spMkLst>
            <pc:docMk/>
            <pc:sldMk cId="2979124362" sldId="288"/>
            <ac:spMk id="67" creationId="{A287984A-BF24-87CC-023B-042AD268C447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6:06.615" v="30987" actId="700"/>
          <ac:spMkLst>
            <pc:docMk/>
            <pc:sldMk cId="2979124362" sldId="288"/>
            <ac:spMk id="68" creationId="{2A2EE798-AD1D-E901-3AA3-08183736538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6:06.615" v="30987" actId="700"/>
          <ac:spMkLst>
            <pc:docMk/>
            <pc:sldMk cId="2979124362" sldId="288"/>
            <ac:spMk id="69" creationId="{4B6C031F-55F8-FE38-F393-E30BCB5D9150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5:37.346" v="35919" actId="700"/>
          <ac:spMkLst>
            <pc:docMk/>
            <pc:sldMk cId="2979124362" sldId="288"/>
            <ac:spMk id="70" creationId="{1D66E264-6322-1075-7EA5-CB76859C14E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5:37.346" v="35919" actId="700"/>
          <ac:spMkLst>
            <pc:docMk/>
            <pc:sldMk cId="2979124362" sldId="288"/>
            <ac:spMk id="71" creationId="{43003645-D7BC-D561-D2E6-25C75341207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8:55.374" v="31042" actId="700"/>
          <ac:spMkLst>
            <pc:docMk/>
            <pc:sldMk cId="2979124362" sldId="288"/>
            <ac:spMk id="72" creationId="{9B39435C-3A07-B9AD-7976-C1E13BB50DC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10.883" v="33282" actId="478"/>
          <ac:spMkLst>
            <pc:docMk/>
            <pc:sldMk cId="2979124362" sldId="288"/>
            <ac:spMk id="73" creationId="{0A529EA2-F769-D9EF-9B3A-530F69A9744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8:55.374" v="31042" actId="700"/>
          <ac:spMkLst>
            <pc:docMk/>
            <pc:sldMk cId="2979124362" sldId="288"/>
            <ac:spMk id="73" creationId="{B8F3BB81-29D6-DFF9-1CDC-AC4BB85098BF}"/>
          </ac:spMkLst>
        </pc:spChg>
        <pc:spChg chg="add mod ord">
          <ac:chgData name="김지나(Wei) - 서비스기획2팀" userId="6e8c8a86-0e65-4b65-b1b8-9f4bd60da1bb" providerId="ADAL" clId="{EDE7BDA0-0E1E-4697-B1F9-580A26A83613}" dt="2024-05-29T17:17:33.588" v="35934" actId="14100"/>
          <ac:spMkLst>
            <pc:docMk/>
            <pc:sldMk cId="2979124362" sldId="288"/>
            <ac:spMk id="74" creationId="{638C0FF2-1E2D-1D63-73A2-42549753C450}"/>
          </ac:spMkLst>
        </pc:spChg>
        <pc:spChg chg="mod">
          <ac:chgData name="김지나(Wei) - 서비스기획2팀" userId="6e8c8a86-0e65-4b65-b1b8-9f4bd60da1bb" providerId="ADAL" clId="{EDE7BDA0-0E1E-4697-B1F9-580A26A83613}" dt="2024-05-29T05:02:06.894" v="31074"/>
          <ac:spMkLst>
            <pc:docMk/>
            <pc:sldMk cId="2979124362" sldId="288"/>
            <ac:spMk id="78" creationId="{FF8F5785-7E35-A0FE-9392-2C6F40A99C71}"/>
          </ac:spMkLst>
        </pc:spChg>
        <pc:spChg chg="mod">
          <ac:chgData name="김지나(Wei) - 서비스기획2팀" userId="6e8c8a86-0e65-4b65-b1b8-9f4bd60da1bb" providerId="ADAL" clId="{EDE7BDA0-0E1E-4697-B1F9-580A26A83613}" dt="2024-05-29T05:02:06.894" v="31074"/>
          <ac:spMkLst>
            <pc:docMk/>
            <pc:sldMk cId="2979124362" sldId="288"/>
            <ac:spMk id="79" creationId="{30DEAD71-0FA5-A9B3-851D-CF77C3A2BC0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1:24.458" v="33177" actId="478"/>
          <ac:spMkLst>
            <pc:docMk/>
            <pc:sldMk cId="2979124362" sldId="288"/>
            <ac:spMk id="82" creationId="{C10C59B1-202A-3072-631B-77BB4824717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2:45.977" v="33184" actId="478"/>
          <ac:spMkLst>
            <pc:docMk/>
            <pc:sldMk cId="2979124362" sldId="288"/>
            <ac:spMk id="83" creationId="{E353ACBA-7961-A23C-D109-21E490D838F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3:01.266" v="33186" actId="478"/>
          <ac:spMkLst>
            <pc:docMk/>
            <pc:sldMk cId="2979124362" sldId="288"/>
            <ac:spMk id="84" creationId="{69D9A67E-D15D-C15F-8B7F-EA46A04F58BF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85" creationId="{0BC54782-63DA-9376-03EA-E8CE26D06971}"/>
          </ac:spMkLst>
        </pc:spChg>
        <pc:spChg chg="add del mod">
          <ac:chgData name="김지나(Wei) - 서비스기획2팀" userId="6e8c8a86-0e65-4b65-b1b8-9f4bd60da1bb" providerId="ADAL" clId="{EDE7BDA0-0E1E-4697-B1F9-580A26A83613}" dt="2024-05-29T05:06:34.014" v="31125" actId="478"/>
          <ac:spMkLst>
            <pc:docMk/>
            <pc:sldMk cId="2979124362" sldId="288"/>
            <ac:spMk id="86" creationId="{0853E29F-B5F4-29A8-8204-38B5E518BA0F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86" creationId="{4AD9EE5B-D5C9-AE50-8270-C2395F55E70C}"/>
          </ac:spMkLst>
        </pc:spChg>
        <pc:spChg chg="add mod">
          <ac:chgData name="김지나(Wei) - 서비스기획2팀" userId="6e8c8a86-0e65-4b65-b1b8-9f4bd60da1bb" providerId="ADAL" clId="{EDE7BDA0-0E1E-4697-B1F9-580A26A83613}" dt="2024-05-29T08:30:16.116" v="32174" actId="571"/>
          <ac:spMkLst>
            <pc:docMk/>
            <pc:sldMk cId="2979124362" sldId="288"/>
            <ac:spMk id="88" creationId="{77516CCB-161F-BFF9-42FC-FE751B8CE23B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9T17:16:14.401" v="35928" actId="1036"/>
          <ac:spMkLst>
            <pc:docMk/>
            <pc:sldMk cId="2979124362" sldId="288"/>
            <ac:spMk id="89" creationId="{1391E1D4-0429-6BDF-37EA-D5DA61D6AD36}"/>
          </ac:spMkLst>
        </pc:spChg>
        <pc:spChg chg="add mod">
          <ac:chgData name="김지나(Wei) - 서비스기획2팀" userId="6e8c8a86-0e65-4b65-b1b8-9f4bd60da1bb" providerId="ADAL" clId="{EDE7BDA0-0E1E-4697-B1F9-580A26A83613}" dt="2024-05-29T08:30:16.116" v="32174" actId="571"/>
          <ac:spMkLst>
            <pc:docMk/>
            <pc:sldMk cId="2979124362" sldId="288"/>
            <ac:spMk id="89" creationId="{3F09AD98-D83C-1564-2825-ABF9B0CDC62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1:20.241" v="33176" actId="478"/>
          <ac:spMkLst>
            <pc:docMk/>
            <pc:sldMk cId="2979124362" sldId="288"/>
            <ac:spMk id="90" creationId="{46EF6B64-AA0A-1AD4-1793-C1D99EE7E95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2:29.048" v="33717" actId="478"/>
          <ac:spMkLst>
            <pc:docMk/>
            <pc:sldMk cId="2979124362" sldId="288"/>
            <ac:spMk id="98" creationId="{543F2AD5-5896-0B5F-7A36-F7A188686B1D}"/>
          </ac:spMkLst>
        </pc:spChg>
        <pc:spChg chg="mod">
          <ac:chgData name="김지나(Wei) - 서비스기획2팀" userId="6e8c8a86-0e65-4b65-b1b8-9f4bd60da1bb" providerId="ADAL" clId="{EDE7BDA0-0E1E-4697-B1F9-580A26A83613}" dt="2024-05-29T15:54:12.152" v="33769"/>
          <ac:spMkLst>
            <pc:docMk/>
            <pc:sldMk cId="2979124362" sldId="288"/>
            <ac:spMk id="100" creationId="{5A4082CE-0084-9C84-F8A1-3FAF48E25428}"/>
          </ac:spMkLst>
        </pc:spChg>
        <pc:spChg chg="mod">
          <ac:chgData name="김지나(Wei) - 서비스기획2팀" userId="6e8c8a86-0e65-4b65-b1b8-9f4bd60da1bb" providerId="ADAL" clId="{EDE7BDA0-0E1E-4697-B1F9-580A26A83613}" dt="2024-05-29T15:54:12.152" v="33769"/>
          <ac:spMkLst>
            <pc:docMk/>
            <pc:sldMk cId="2979124362" sldId="288"/>
            <ac:spMk id="101" creationId="{DC4C7037-0866-AE62-CCB3-742159FC095A}"/>
          </ac:spMkLst>
        </pc:spChg>
        <pc:spChg chg="add mod">
          <ac:chgData name="김지나(Wei) - 서비스기획2팀" userId="6e8c8a86-0e65-4b65-b1b8-9f4bd60da1bb" providerId="ADAL" clId="{EDE7BDA0-0E1E-4697-B1F9-580A26A83613}" dt="2024-05-29T17:16:45.528" v="35931" actId="14100"/>
          <ac:spMkLst>
            <pc:docMk/>
            <pc:sldMk cId="2979124362" sldId="288"/>
            <ac:spMk id="103" creationId="{3E9A186E-2D4A-68B9-CE87-ED72278168F5}"/>
          </ac:spMkLst>
        </pc:spChg>
        <pc:spChg chg="add 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4" creationId="{A1E66CAB-A699-E8BC-86DB-36C12CEB64FF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6" creationId="{A8100861-64F9-1E51-1AC6-9329EF5C97C0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7" creationId="{1100E289-E301-E8C8-EA09-390AB6157C45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8" creationId="{81A1DD3C-CEE7-9A18-6E18-0CB86A68C55E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9" creationId="{64898B4C-1B47-BF2E-2751-C754F92E1922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0" creationId="{E67F2513-AFE8-32EB-C584-80A39369086E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1" creationId="{74FCBF32-7904-0637-478D-A46516A20BF5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2" creationId="{C8714214-F7BE-6716-F908-B1E35355085A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3" creationId="{6DB0E1B9-0837-C22B-4264-827DF16F73C2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4" creationId="{E322C0ED-BA2C-367E-DB04-451BEB055078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0" creationId="{0AA662E7-4F69-FC7C-69EC-D8FE2BBB808B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2" creationId="{D64ED515-D375-C851-AF83-88ABA4C192CA}"/>
          </ac:spMkLst>
        </pc:spChg>
        <pc:spChg chg="add 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4" creationId="{B9143718-C160-2031-A688-808CEE4A04C7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7" creationId="{095BE689-91A4-42EB-EA71-9F2CD399EDED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8" creationId="{D460BCB1-4376-5EF0-9ECA-A306A5F99C3E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1" creationId="{C743342D-9EB3-6D99-A457-93F1B6E5E32D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2" creationId="{7532A722-B31D-092A-00CD-C1B5F804FA93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3" creationId="{7B4218E3-451C-A3E2-F21C-955E2133B5D2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4" creationId="{3D3FA4C4-0AD3-FD6D-C719-EBE8320B61D9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5" creationId="{CE80F5FD-13B0-8125-AB0E-C44EB4CBDB5C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6" creationId="{794040BE-B4B4-F724-8350-4B395682E2F6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7" creationId="{CDAFB9F1-07BE-604F-CDDE-0EC6271820A1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8" creationId="{CD3F7CD1-5241-A2C9-E48B-C6627CEF7316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9" creationId="{5C9AC4AD-ADFA-754B-C1A7-0732DFEA370E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45" creationId="{25FBDB8A-6EE5-E244-D308-80AFA27E85B5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47" creationId="{BF7850BF-B927-A5BA-9C2A-2A623376E3E9}"/>
          </ac:spMkLst>
        </pc:spChg>
        <pc:spChg chg="add mod">
          <ac:chgData name="김지나(Wei) - 서비스기획2팀" userId="6e8c8a86-0e65-4b65-b1b8-9f4bd60da1bb" providerId="ADAL" clId="{EDE7BDA0-0E1E-4697-B1F9-580A26A83613}" dt="2024-06-01T13:53:33.615" v="43781" actId="1037"/>
          <ac:spMkLst>
            <pc:docMk/>
            <pc:sldMk cId="2979124362" sldId="288"/>
            <ac:spMk id="149" creationId="{11C1B4AD-AB95-3CEC-94B0-8C5870D3824D}"/>
          </ac:spMkLst>
        </pc:spChg>
        <pc:spChg chg="mod topLvl">
          <ac:chgData name="김지나(Wei) - 서비스기획2팀" userId="6e8c8a86-0e65-4b65-b1b8-9f4bd60da1bb" providerId="ADAL" clId="{EDE7BDA0-0E1E-4697-B1F9-580A26A83613}" dt="2024-05-29T16:36:37.333" v="34104" actId="14100"/>
          <ac:spMkLst>
            <pc:docMk/>
            <pc:sldMk cId="2979124362" sldId="288"/>
            <ac:spMk id="152" creationId="{9B424CCB-C9AF-782A-5E06-DDF53DBD503B}"/>
          </ac:spMkLst>
        </pc:spChg>
        <pc:spChg chg="mod topLvl">
          <ac:chgData name="김지나(Wei) - 서비스기획2팀" userId="6e8c8a86-0e65-4b65-b1b8-9f4bd60da1bb" providerId="ADAL" clId="{EDE7BDA0-0E1E-4697-B1F9-580A26A83613}" dt="2024-05-29T16:04:37.605" v="33917" actId="1076"/>
          <ac:spMkLst>
            <pc:docMk/>
            <pc:sldMk cId="2979124362" sldId="288"/>
            <ac:spMk id="153" creationId="{2F07D108-25B8-A616-8643-9D99CD8BE7D9}"/>
          </ac:spMkLst>
        </pc:spChg>
        <pc:spChg chg="add mod">
          <ac:chgData name="김지나(Wei) - 서비스기획2팀" userId="6e8c8a86-0e65-4b65-b1b8-9f4bd60da1bb" providerId="ADAL" clId="{EDE7BDA0-0E1E-4697-B1F9-580A26A83613}" dt="2024-05-29T16:41:48.469" v="34259" actId="14100"/>
          <ac:spMkLst>
            <pc:docMk/>
            <pc:sldMk cId="2979124362" sldId="288"/>
            <ac:spMk id="156" creationId="{598BA4CE-8FC2-D9D5-1EF6-F65F59FAAFE8}"/>
          </ac:spMkLst>
        </pc:spChg>
        <pc:spChg chg="add del mod">
          <ac:chgData name="김지나(Wei) - 서비스기획2팀" userId="6e8c8a86-0e65-4b65-b1b8-9f4bd60da1bb" providerId="ADAL" clId="{EDE7BDA0-0E1E-4697-B1F9-580A26A83613}" dt="2024-05-29T16:24:33.719" v="33965" actId="21"/>
          <ac:spMkLst>
            <pc:docMk/>
            <pc:sldMk cId="2979124362" sldId="288"/>
            <ac:spMk id="158" creationId="{C3016550-6D40-7F7D-1385-2D7131585EB2}"/>
          </ac:spMkLst>
        </pc:spChg>
        <pc:spChg chg="mod">
          <ac:chgData name="김지나(Wei) - 서비스기획2팀" userId="6e8c8a86-0e65-4b65-b1b8-9f4bd60da1bb" providerId="ADAL" clId="{EDE7BDA0-0E1E-4697-B1F9-580A26A83613}" dt="2024-05-29T16:25:51.509" v="33967"/>
          <ac:spMkLst>
            <pc:docMk/>
            <pc:sldMk cId="2979124362" sldId="288"/>
            <ac:spMk id="160" creationId="{865B1C85-1184-52F4-B16C-95BD58F43DED}"/>
          </ac:spMkLst>
        </pc:spChg>
        <pc:spChg chg="mod">
          <ac:chgData name="김지나(Wei) - 서비스기획2팀" userId="6e8c8a86-0e65-4b65-b1b8-9f4bd60da1bb" providerId="ADAL" clId="{EDE7BDA0-0E1E-4697-B1F9-580A26A83613}" dt="2024-05-29T16:25:51.509" v="33967"/>
          <ac:spMkLst>
            <pc:docMk/>
            <pc:sldMk cId="2979124362" sldId="288"/>
            <ac:spMk id="161" creationId="{A5E1CF64-EEAC-A1AE-43E9-025940C667EF}"/>
          </ac:spMkLst>
        </pc:spChg>
        <pc:spChg chg="mod">
          <ac:chgData name="김지나(Wei) - 서비스기획2팀" userId="6e8c8a86-0e65-4b65-b1b8-9f4bd60da1bb" providerId="ADAL" clId="{EDE7BDA0-0E1E-4697-B1F9-580A26A83613}" dt="2024-05-29T16:26:08.062" v="33970"/>
          <ac:spMkLst>
            <pc:docMk/>
            <pc:sldMk cId="2979124362" sldId="288"/>
            <ac:spMk id="164" creationId="{C89CDC94-5B19-9448-801F-188B0910240C}"/>
          </ac:spMkLst>
        </pc:spChg>
        <pc:spChg chg="mod">
          <ac:chgData name="김지나(Wei) - 서비스기획2팀" userId="6e8c8a86-0e65-4b65-b1b8-9f4bd60da1bb" providerId="ADAL" clId="{EDE7BDA0-0E1E-4697-B1F9-580A26A83613}" dt="2024-05-29T16:26:08.062" v="33970"/>
          <ac:spMkLst>
            <pc:docMk/>
            <pc:sldMk cId="2979124362" sldId="288"/>
            <ac:spMk id="165" creationId="{700538D2-EBD3-FAA7-D75A-6E14DF8FF10B}"/>
          </ac:spMkLst>
        </pc:spChg>
        <pc:spChg chg="mod">
          <ac:chgData name="김지나(Wei) - 서비스기획2팀" userId="6e8c8a86-0e65-4b65-b1b8-9f4bd60da1bb" providerId="ADAL" clId="{EDE7BDA0-0E1E-4697-B1F9-580A26A83613}" dt="2024-05-29T16:27:33.614" v="34061"/>
          <ac:spMkLst>
            <pc:docMk/>
            <pc:sldMk cId="2979124362" sldId="288"/>
            <ac:spMk id="167" creationId="{3BD9FCD3-C3A9-66AD-BEF7-1DCDFD614FFE}"/>
          </ac:spMkLst>
        </pc:spChg>
        <pc:spChg chg="mod">
          <ac:chgData name="김지나(Wei) - 서비스기획2팀" userId="6e8c8a86-0e65-4b65-b1b8-9f4bd60da1bb" providerId="ADAL" clId="{EDE7BDA0-0E1E-4697-B1F9-580A26A83613}" dt="2024-05-29T16:27:33.614" v="34061"/>
          <ac:spMkLst>
            <pc:docMk/>
            <pc:sldMk cId="2979124362" sldId="288"/>
            <ac:spMk id="168" creationId="{EAFED737-A0BA-9CB7-39C4-B7658CF1CDB6}"/>
          </ac:spMkLst>
        </pc:spChg>
        <pc:spChg chg="add mod">
          <ac:chgData name="김지나(Wei) - 서비스기획2팀" userId="6e8c8a86-0e65-4b65-b1b8-9f4bd60da1bb" providerId="ADAL" clId="{EDE7BDA0-0E1E-4697-B1F9-580A26A83613}" dt="2024-05-29T16:51:41.927" v="35337" actId="20577"/>
          <ac:spMkLst>
            <pc:docMk/>
            <pc:sldMk cId="2979124362" sldId="288"/>
            <ac:spMk id="171" creationId="{67A5E642-B3B3-B81D-C51B-6A532E3F706B}"/>
          </ac:spMkLst>
        </pc:spChg>
        <pc:spChg chg="add mod">
          <ac:chgData name="김지나(Wei) - 서비스기획2팀" userId="6e8c8a86-0e65-4b65-b1b8-9f4bd60da1bb" providerId="ADAL" clId="{EDE7BDA0-0E1E-4697-B1F9-580A26A83613}" dt="2024-05-29T16:44:10.977" v="34379" actId="20577"/>
          <ac:spMkLst>
            <pc:docMk/>
            <pc:sldMk cId="2979124362" sldId="288"/>
            <ac:spMk id="172" creationId="{F6ED8139-B6AA-D826-6B5E-AE97A2BF3C00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4" creationId="{F5BB8D4D-3974-3416-E217-E4C177D7C91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5" creationId="{2DB1D869-8F04-212B-2EE8-0F13A56D49DD}"/>
          </ac:spMkLst>
        </pc:spChg>
        <pc:spChg chg="add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6" creationId="{D166BD63-FA3B-24EF-708F-CC000A2E8345}"/>
          </ac:spMkLst>
        </pc:spChg>
        <pc:spChg chg="add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7" creationId="{3CB8D884-2E7B-08EE-DF1D-0F6F5912EF17}"/>
          </ac:spMkLst>
        </pc:spChg>
        <pc:grpChg chg="add mod">
          <ac:chgData name="김지나(Wei) - 서비스기획2팀" userId="6e8c8a86-0e65-4b65-b1b8-9f4bd60da1bb" providerId="ADAL" clId="{EDE7BDA0-0E1E-4697-B1F9-580A26A83613}" dt="2024-05-29T16:01:45.020" v="33896" actId="1035"/>
          <ac:grpSpMkLst>
            <pc:docMk/>
            <pc:sldMk cId="2979124362" sldId="288"/>
            <ac:grpSpMk id="6" creationId="{C79EF2C8-3495-DA46-A2F9-96D58A4A3A5A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5-29T15:38:46.474" v="33309" actId="165"/>
          <ac:grpSpMkLst>
            <pc:docMk/>
            <pc:sldMk cId="2979124362" sldId="288"/>
            <ac:grpSpMk id="7" creationId="{8D9E2ED2-3530-DD14-9944-6D3DCFF2C98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9:01.608" v="31043" actId="478"/>
          <ac:grpSpMkLst>
            <pc:docMk/>
            <pc:sldMk cId="2979124362" sldId="288"/>
            <ac:grpSpMk id="16" creationId="{5FC2DEBB-2840-513F-E886-4F08BC29E839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35:38.656" v="33204" actId="1076"/>
          <ac:grpSpMkLst>
            <pc:docMk/>
            <pc:sldMk cId="2979124362" sldId="288"/>
            <ac:grpSpMk id="17" creationId="{CC81AD54-DEC9-4A1B-E416-EDF70D242DB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9:01.608" v="31043" actId="478"/>
          <ac:grpSpMkLst>
            <pc:docMk/>
            <pc:sldMk cId="2979124362" sldId="288"/>
            <ac:grpSpMk id="24" creationId="{7DC503CC-A68A-E053-6BF6-E601951076E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9:01.608" v="31043" actId="478"/>
          <ac:grpSpMkLst>
            <pc:docMk/>
            <pc:sldMk cId="2979124362" sldId="288"/>
            <ac:grpSpMk id="28" creationId="{A4036522-3CF4-23AD-469B-072755FCEA8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6:38.868" v="30990" actId="478"/>
          <ac:grpSpMkLst>
            <pc:docMk/>
            <pc:sldMk cId="2979124362" sldId="288"/>
            <ac:grpSpMk id="32" creationId="{0DF581A9-79F1-C376-2849-A704BE6929DC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36:26.813" v="33284" actId="164"/>
          <ac:grpSpMkLst>
            <pc:docMk/>
            <pc:sldMk cId="2979124362" sldId="288"/>
            <ac:grpSpMk id="40" creationId="{3E9DACC8-6FB5-2FA2-2B40-8DC75C65616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7:33.574" v="31036" actId="478"/>
          <ac:grpSpMkLst>
            <pc:docMk/>
            <pc:sldMk cId="2979124362" sldId="288"/>
            <ac:grpSpMk id="55" creationId="{EE4B457B-7973-C7C0-2BC4-260091474B3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6:00:26.330" v="33868" actId="478"/>
          <ac:grpSpMkLst>
            <pc:docMk/>
            <pc:sldMk cId="2979124362" sldId="288"/>
            <ac:grpSpMk id="58" creationId="{208185E6-21F3-4610-6E83-06542205462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7:33.574" v="31036" actId="478"/>
          <ac:grpSpMkLst>
            <pc:docMk/>
            <pc:sldMk cId="2979124362" sldId="288"/>
            <ac:grpSpMk id="59" creationId="{4FE7B2CD-E501-682C-C26D-7D35A6EAB2F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51:34.527" v="33703" actId="478"/>
          <ac:grpSpMkLst>
            <pc:docMk/>
            <pc:sldMk cId="2979124362" sldId="288"/>
            <ac:grpSpMk id="75" creationId="{2E05AF1A-EB66-B62E-E4CC-E64CE5DA0F63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9T15:51:25.781" v="33701" actId="1035"/>
          <ac:grpSpMkLst>
            <pc:docMk/>
            <pc:sldMk cId="2979124362" sldId="288"/>
            <ac:grpSpMk id="77" creationId="{19ADDCF5-CD81-7241-22E6-24D71F33F7E6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9T15:36:36.610" v="33286" actId="167"/>
          <ac:grpSpMkLst>
            <pc:docMk/>
            <pc:sldMk cId="2979124362" sldId="288"/>
            <ac:grpSpMk id="88" creationId="{4DA1B706-7248-799E-4347-0386F38AE25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38:41.650" v="33308" actId="165"/>
          <ac:grpSpMkLst>
            <pc:docMk/>
            <pc:sldMk cId="2979124362" sldId="288"/>
            <ac:grpSpMk id="91" creationId="{1452032D-6EF9-4E1E-F7F6-2189D2A54461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5-29T17:16:14.401" v="35928" actId="1036"/>
          <ac:grpSpMkLst>
            <pc:docMk/>
            <pc:sldMk cId="2979124362" sldId="288"/>
            <ac:grpSpMk id="92" creationId="{EDAE8F31-C0B0-D00C-D211-D9C79136633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45:14.192" v="33485" actId="165"/>
          <ac:grpSpMkLst>
            <pc:docMk/>
            <pc:sldMk cId="2979124362" sldId="288"/>
            <ac:grpSpMk id="93" creationId="{48B5FA0B-1180-40F9-5E4A-4B43C74DA35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54:27.855" v="33830" actId="478"/>
          <ac:grpSpMkLst>
            <pc:docMk/>
            <pc:sldMk cId="2979124362" sldId="288"/>
            <ac:grpSpMk id="99" creationId="{F6F4F54F-6796-F917-AC0F-E291509D2F60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02:51.111" v="33902" actId="571"/>
          <ac:grpSpMkLst>
            <pc:docMk/>
            <pc:sldMk cId="2979124362" sldId="288"/>
            <ac:grpSpMk id="105" creationId="{8F2A3B2B-0071-1134-4B03-83773BF7B5B1}"/>
          </ac:grpSpMkLst>
        </pc:grpChg>
        <pc:grpChg chg="mod">
          <ac:chgData name="김지나(Wei) - 서비스기획2팀" userId="6e8c8a86-0e65-4b65-b1b8-9f4bd60da1bb" providerId="ADAL" clId="{EDE7BDA0-0E1E-4697-B1F9-580A26A83613}" dt="2024-05-29T16:02:51.111" v="33902" actId="571"/>
          <ac:grpSpMkLst>
            <pc:docMk/>
            <pc:sldMk cId="2979124362" sldId="288"/>
            <ac:grpSpMk id="115" creationId="{EAA542B9-4360-0BD4-A2C8-7C820D3AC1A7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02:51.111" v="33902" actId="571"/>
          <ac:grpSpMkLst>
            <pc:docMk/>
            <pc:sldMk cId="2979124362" sldId="288"/>
            <ac:grpSpMk id="126" creationId="{242AB486-7A0B-ADEF-F0DB-74506BD413F6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03:09.256" v="33909" actId="1035"/>
          <ac:grpSpMkLst>
            <pc:docMk/>
            <pc:sldMk cId="2979124362" sldId="288"/>
            <ac:grpSpMk id="130" creationId="{4E5BFD07-54C5-7384-BCC8-4A1DDE19FA3E}"/>
          </ac:grpSpMkLst>
        </pc:grpChg>
        <pc:grpChg chg="mod">
          <ac:chgData name="김지나(Wei) - 서비스기획2팀" userId="6e8c8a86-0e65-4b65-b1b8-9f4bd60da1bb" providerId="ADAL" clId="{EDE7BDA0-0E1E-4697-B1F9-580A26A83613}" dt="2024-05-29T16:02:55.786" v="33903" actId="571"/>
          <ac:grpSpMkLst>
            <pc:docMk/>
            <pc:sldMk cId="2979124362" sldId="288"/>
            <ac:grpSpMk id="140" creationId="{1EE184ED-98AF-A0D7-C974-ECD3FB4C312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6:04:08.731" v="33913" actId="165"/>
          <ac:grpSpMkLst>
            <pc:docMk/>
            <pc:sldMk cId="2979124362" sldId="288"/>
            <ac:grpSpMk id="151" creationId="{E29814FF-151C-7A92-81AD-6D4A20A6F6CB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25:51.509" v="33967"/>
          <ac:grpSpMkLst>
            <pc:docMk/>
            <pc:sldMk cId="2979124362" sldId="288"/>
            <ac:grpSpMk id="159" creationId="{87427C11-B73D-0BB6-ECFD-6EE3A80A8912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26:40.667" v="34059" actId="1038"/>
          <ac:grpSpMkLst>
            <pc:docMk/>
            <pc:sldMk cId="2979124362" sldId="288"/>
            <ac:grpSpMk id="163" creationId="{0399822D-B82C-0367-AF47-EAAA0CFC2AE1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27:33.614" v="34061"/>
          <ac:grpSpMkLst>
            <pc:docMk/>
            <pc:sldMk cId="2979124362" sldId="288"/>
            <ac:grpSpMk id="166" creationId="{9CEC9352-EA1E-09F1-2C23-4E3FE916BE58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9T16:38:22.968" v="34136"/>
          <ac:graphicFrameMkLst>
            <pc:docMk/>
            <pc:sldMk cId="2979124362" sldId="288"/>
            <ac:graphicFrameMk id="170" creationId="{01F63C2B-A768-0931-C8F9-31C45665A898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9T15:35:31.794" v="33202"/>
          <ac:picMkLst>
            <pc:docMk/>
            <pc:sldMk cId="2979124362" sldId="288"/>
            <ac:picMk id="19" creationId="{86BECE6A-7A32-5BE8-99DE-0B990A2AA83C}"/>
          </ac:picMkLst>
        </pc:picChg>
        <pc:picChg chg="add mod modCrop">
          <ac:chgData name="김지나(Wei) - 서비스기획2팀" userId="6e8c8a86-0e65-4b65-b1b8-9f4bd60da1bb" providerId="ADAL" clId="{EDE7BDA0-0E1E-4697-B1F9-580A26A83613}" dt="2024-05-29T15:51:14.248" v="33689" actId="1036"/>
          <ac:picMkLst>
            <pc:docMk/>
            <pc:sldMk cId="2979124362" sldId="288"/>
            <ac:picMk id="30" creationId="{3E29C690-4AC8-64AD-58D9-82F7E822BB36}"/>
          </ac:picMkLst>
        </pc:picChg>
        <pc:picChg chg="mod">
          <ac:chgData name="김지나(Wei) - 서비스기획2팀" userId="6e8c8a86-0e65-4b65-b1b8-9f4bd60da1bb" providerId="ADAL" clId="{EDE7BDA0-0E1E-4697-B1F9-580A26A83613}" dt="2024-05-29T15:35:49.594" v="33205"/>
          <ac:picMkLst>
            <pc:docMk/>
            <pc:sldMk cId="2979124362" sldId="288"/>
            <ac:picMk id="42" creationId="{BA653279-A1C3-95BA-C2BA-539709F2632C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00:26.330" v="33868" actId="478"/>
          <ac:picMkLst>
            <pc:docMk/>
            <pc:sldMk cId="2979124362" sldId="288"/>
            <ac:picMk id="61" creationId="{40D67C29-D7F3-B3A1-B79E-DB5BD619E5EB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9T05:02:19.355" v="31082" actId="478"/>
          <ac:picMkLst>
            <pc:docMk/>
            <pc:sldMk cId="2979124362" sldId="288"/>
            <ac:picMk id="75" creationId="{40E9A03C-3B50-0718-7822-5E098F83F08D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5-29T17:17:26.913" v="35933" actId="1038"/>
          <ac:picMkLst>
            <pc:docMk/>
            <pc:sldMk cId="2979124362" sldId="288"/>
            <ac:picMk id="76" creationId="{6AB3E65C-0432-6A01-D053-4968AF2F0C50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29T16:38:09.382" v="34132" actId="478"/>
          <ac:picMkLst>
            <pc:docMk/>
            <pc:sldMk cId="2979124362" sldId="288"/>
            <ac:picMk id="80" creationId="{4CB92E86-556C-3A53-0DE9-81FAF171A61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16.135" v="34135" actId="478"/>
          <ac:picMkLst>
            <pc:docMk/>
            <pc:sldMk cId="2979124362" sldId="288"/>
            <ac:picMk id="81" creationId="{BF91E324-542E-880E-649E-415EB51EF0E6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5:05:29.617" v="31109" actId="478"/>
          <ac:picMkLst>
            <pc:docMk/>
            <pc:sldMk cId="2979124362" sldId="288"/>
            <ac:picMk id="85" creationId="{75D1331D-4B1E-B071-54B3-89749CF63608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13.420" v="34134" actId="478"/>
          <ac:picMkLst>
            <pc:docMk/>
            <pc:sldMk cId="2979124362" sldId="288"/>
            <ac:picMk id="87" creationId="{75D1331D-4B1E-B071-54B3-89749CF63608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05.528" v="34130" actId="478"/>
          <ac:picMkLst>
            <pc:docMk/>
            <pc:sldMk cId="2979124362" sldId="288"/>
            <ac:picMk id="94" creationId="{B2319575-A16F-5B92-8676-A97039C78DD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02.323" v="34128" actId="478"/>
          <ac:picMkLst>
            <pc:docMk/>
            <pc:sldMk cId="2979124362" sldId="288"/>
            <ac:picMk id="95" creationId="{6243AFE0-1D52-D0B9-4B49-C84781E57C0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5:51:29.808" v="33702" actId="478"/>
          <ac:picMkLst>
            <pc:docMk/>
            <pc:sldMk cId="2979124362" sldId="288"/>
            <ac:picMk id="97" creationId="{DBBA4F27-ED8E-2649-F181-7505F3954FA5}"/>
          </ac:picMkLst>
        </pc:picChg>
        <pc:picChg chg="mod">
          <ac:chgData name="김지나(Wei) - 서비스기획2팀" userId="6e8c8a86-0e65-4b65-b1b8-9f4bd60da1bb" providerId="ADAL" clId="{EDE7BDA0-0E1E-4697-B1F9-580A26A83613}" dt="2024-05-29T16:02:51.111" v="33902" actId="571"/>
          <ac:picMkLst>
            <pc:docMk/>
            <pc:sldMk cId="2979124362" sldId="288"/>
            <ac:picMk id="121" creationId="{8287C9C4-56EB-E425-92C5-054DB12A1180}"/>
          </ac:picMkLst>
        </pc:picChg>
        <pc:picChg chg="add mod">
          <ac:chgData name="김지나(Wei) - 서비스기획2팀" userId="6e8c8a86-0e65-4b65-b1b8-9f4bd60da1bb" providerId="ADAL" clId="{EDE7BDA0-0E1E-4697-B1F9-580A26A83613}" dt="2024-05-29T16:02:51.111" v="33902" actId="571"/>
          <ac:picMkLst>
            <pc:docMk/>
            <pc:sldMk cId="2979124362" sldId="288"/>
            <ac:picMk id="123" creationId="{80889861-9CD1-165B-BA7E-C90FD85788A3}"/>
          </ac:picMkLst>
        </pc:picChg>
        <pc:picChg chg="add mod">
          <ac:chgData name="김지나(Wei) - 서비스기획2팀" userId="6e8c8a86-0e65-4b65-b1b8-9f4bd60da1bb" providerId="ADAL" clId="{EDE7BDA0-0E1E-4697-B1F9-580A26A83613}" dt="2024-05-29T16:02:51.111" v="33902" actId="571"/>
          <ac:picMkLst>
            <pc:docMk/>
            <pc:sldMk cId="2979124362" sldId="288"/>
            <ac:picMk id="125" creationId="{393022C9-E0B7-3813-B9F4-5ABFB404E4F8}"/>
          </ac:picMkLst>
        </pc:picChg>
        <pc:picChg chg="mod">
          <ac:chgData name="김지나(Wei) - 서비스기획2팀" userId="6e8c8a86-0e65-4b65-b1b8-9f4bd60da1bb" providerId="ADAL" clId="{EDE7BDA0-0E1E-4697-B1F9-580A26A83613}" dt="2024-05-29T16:02:55.786" v="33903" actId="571"/>
          <ac:picMkLst>
            <pc:docMk/>
            <pc:sldMk cId="2979124362" sldId="288"/>
            <ac:picMk id="146" creationId="{0FC18FAE-F904-684E-1C3A-B50B230D3232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26:41.501" v="34060" actId="478"/>
          <ac:picMkLst>
            <pc:docMk/>
            <pc:sldMk cId="2979124362" sldId="288"/>
            <ac:picMk id="148" creationId="{3CDF561E-7677-B9B5-4FBE-800E3CA6EF3D}"/>
          </ac:picMkLst>
        </pc:picChg>
        <pc:picChg chg="add mod">
          <ac:chgData name="김지나(Wei) - 서비스기획2팀" userId="6e8c8a86-0e65-4b65-b1b8-9f4bd60da1bb" providerId="ADAL" clId="{EDE7BDA0-0E1E-4697-B1F9-580A26A83613}" dt="2024-05-29T17:16:32.906" v="35929" actId="555"/>
          <ac:picMkLst>
            <pc:docMk/>
            <pc:sldMk cId="2979124362" sldId="288"/>
            <ac:picMk id="150" creationId="{F047D547-7E3F-BA50-16FB-FF71C67332B8}"/>
          </ac:picMkLst>
        </pc:picChg>
        <pc:picChg chg="add mod">
          <ac:chgData name="김지나(Wei) - 서비스기획2팀" userId="6e8c8a86-0e65-4b65-b1b8-9f4bd60da1bb" providerId="ADAL" clId="{EDE7BDA0-0E1E-4697-B1F9-580A26A83613}" dt="2024-05-29T16:25:51.509" v="33967"/>
          <ac:picMkLst>
            <pc:docMk/>
            <pc:sldMk cId="2979124362" sldId="288"/>
            <ac:picMk id="162" creationId="{75B1B9A3-3C1C-42CA-B884-335056451E6F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7:38.182" v="34121" actId="478"/>
          <ac:picMkLst>
            <pc:docMk/>
            <pc:sldMk cId="2979124362" sldId="288"/>
            <ac:picMk id="169" creationId="{F028936F-B8B4-3C26-E0FE-593A7F16F7DB}"/>
          </ac:picMkLst>
        </pc:pic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11" creationId="{ADCCAE38-BD20-38C7-5214-B3D2A3022403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1" creationId="{3DBF60AF-B5C9-7C4D-31CE-F089E895A620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21" creationId="{CBF1399D-97B8-9EA0-C59D-791E302D2D33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22" creationId="{A6E10574-5D35-DB0B-286F-3D784AE75E3E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6:38.868" v="30990" actId="478"/>
          <ac:cxnSpMkLst>
            <pc:docMk/>
            <pc:sldMk cId="2979124362" sldId="288"/>
            <ac:cxnSpMk id="23" creationId="{F1A81F25-760E-CCD0-2524-5DCA6E86D615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7" creationId="{EEFE7980-C1EB-85A7-54BC-48413A4024F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8" creationId="{7CA10386-AA29-1A32-1051-113317517C76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9" creationId="{E8DBB8DD-1DC6-6E46-78E3-43988A6D388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43" creationId="{DAF6FC48-0315-B37C-B929-68F555FA623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47" creationId="{16910E62-7137-4560-7470-D9E4EA181860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5:51:34.527" v="33703" actId="478"/>
          <ac:cxnSpMkLst>
            <pc:docMk/>
            <pc:sldMk cId="2979124362" sldId="288"/>
            <ac:cxnSpMk id="48" creationId="{BE0890F8-3870-9C49-C703-33FE517F53BD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7:33.574" v="31036" actId="478"/>
          <ac:cxnSpMkLst>
            <pc:docMk/>
            <pc:sldMk cId="2979124362" sldId="288"/>
            <ac:cxnSpMk id="49" creationId="{D94F0DB7-4F3F-61C3-35A0-C68B4DC8319E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7:33.574" v="31036" actId="478"/>
          <ac:cxnSpMkLst>
            <pc:docMk/>
            <pc:sldMk cId="2979124362" sldId="288"/>
            <ac:cxnSpMk id="53" creationId="{85C54152-9792-2812-BE91-4A73BA1802A8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5:51:34.527" v="33703" actId="478"/>
          <ac:cxnSpMkLst>
            <pc:docMk/>
            <pc:sldMk cId="2979124362" sldId="288"/>
            <ac:cxnSpMk id="57" creationId="{59CC52D4-60CB-1D25-9A8C-2D8499B5172B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68" creationId="{275323FE-45AE-9C0B-A003-4DF991BD4013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69" creationId="{160FF224-065D-C7E7-B31D-D4CA3BF83371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72" creationId="{DA8DB3E4-F447-DE21-9690-486E977A3B4F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16:14.401" v="35928" actId="1036"/>
          <ac:cxnSpMkLst>
            <pc:docMk/>
            <pc:sldMk cId="2979124362" sldId="288"/>
            <ac:cxnSpMk id="102" creationId="{36F2A7BC-FE43-F513-416C-168672785A20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6" creationId="{2ACDD627-EBB6-76CA-AD47-DD38C998F429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7" creationId="{60B6ED60-F58B-A6E0-3F45-80EE15099BCF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8" creationId="{633EB518-BDF2-98F6-0347-E56F4C780410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9" creationId="{0B9FAC5A-C1BC-886F-8C23-E6FE53451EB3}"/>
          </ac:cxnSpMkLst>
        </pc:cxnChg>
        <pc:cxnChg chg="add 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29" creationId="{95DDFDDA-EEA6-EF90-485E-FAB88488B8C3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1" creationId="{4795CF82-21D4-8C81-D4F8-24AAB6144044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2" creationId="{A9513D7F-D049-E158-A3AC-82C4F32C9D1E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3" creationId="{BAFD1B8D-8C16-4DF2-49F2-C86469361CD4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4" creationId="{D28A4394-03BA-A80C-4C3D-CFC3A4AEBBF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6:41:59.373" v="34280" actId="1037"/>
          <ac:cxnSpMkLst>
            <pc:docMk/>
            <pc:sldMk cId="2979124362" sldId="288"/>
            <ac:cxnSpMk id="154" creationId="{3206D27E-2450-44CA-4B24-5560138FB8AB}"/>
          </ac:cxnSpMkLst>
        </pc:cxnChg>
        <pc:cxnChg chg="add mod">
          <ac:chgData name="김지나(Wei) - 서비스기획2팀" userId="6e8c8a86-0e65-4b65-b1b8-9f4bd60da1bb" providerId="ADAL" clId="{EDE7BDA0-0E1E-4697-B1F9-580A26A83613}" dt="2024-05-29T16:47:18.533" v="34671" actId="14100"/>
          <ac:cxnSpMkLst>
            <pc:docMk/>
            <pc:sldMk cId="2979124362" sldId="288"/>
            <ac:cxnSpMk id="173" creationId="{1375FB1B-E2CB-B56E-4E6F-ECF73C1D2550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3655839100" sldId="288"/>
        </pc:sldMkLst>
      </pc:sldChg>
      <pc:sldChg chg="delSp add del mod ord">
        <pc:chgData name="김지나(Wei) - 서비스기획2팀" userId="6e8c8a86-0e65-4b65-b1b8-9f4bd60da1bb" providerId="ADAL" clId="{EDE7BDA0-0E1E-4697-B1F9-580A26A83613}" dt="2024-06-04T14:14:50.070" v="92079" actId="2696"/>
        <pc:sldMkLst>
          <pc:docMk/>
          <pc:sldMk cId="4077911793" sldId="288"/>
        </pc:sldMkLst>
        <pc:spChg chg="del">
          <ac:chgData name="김지나(Wei) - 서비스기획2팀" userId="6e8c8a86-0e65-4b65-b1b8-9f4bd60da1bb" providerId="ADAL" clId="{EDE7BDA0-0E1E-4697-B1F9-580A26A83613}" dt="2024-06-04T14:01:38.959" v="91584" actId="478"/>
          <ac:spMkLst>
            <pc:docMk/>
            <pc:sldMk cId="4077911793" sldId="288"/>
            <ac:spMk id="171" creationId="{67A5E642-B3B3-B81D-C51B-6A532E3F706B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5-29T18:28:27.649" v="38674" actId="47"/>
        <pc:sldMkLst>
          <pc:docMk/>
          <pc:sldMk cId="1983673326" sldId="289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6-06T13:09:10.300" v="111623"/>
        <pc:sldMkLst>
          <pc:docMk/>
          <pc:sldMk cId="2075353827" sldId="290"/>
        </pc:sldMkLst>
        <pc:spChg chg="mod">
          <ac:chgData name="김지나(Wei) - 서비스기획2팀" userId="6e8c8a86-0e65-4b65-b1b8-9f4bd60da1bb" providerId="ADAL" clId="{EDE7BDA0-0E1E-4697-B1F9-580A26A83613}" dt="2024-06-06T13:09:10.300" v="111623"/>
          <ac:spMkLst>
            <pc:docMk/>
            <pc:sldMk cId="2075353827" sldId="290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4:19.816" v="111103" actId="108"/>
          <ac:spMkLst>
            <pc:docMk/>
            <pc:sldMk cId="2075353827" sldId="290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26.618" v="111105" actId="21"/>
          <ac:spMkLst>
            <pc:docMk/>
            <pc:sldMk cId="2075353827" sldId="290"/>
            <ac:spMk id="12" creationId="{8E44B376-B3C1-D0D0-603C-E53A6B6DFEB5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26:40.579" v="2209" actId="478"/>
          <ac:spMkLst>
            <pc:docMk/>
            <pc:sldMk cId="2075353827" sldId="290"/>
            <ac:spMk id="20" creationId="{80087479-2F05-73B7-241D-AE69DEFCBFC7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26.618" v="111105" actId="21"/>
          <ac:spMkLst>
            <pc:docMk/>
            <pc:sldMk cId="2075353827" sldId="290"/>
            <ac:spMk id="40" creationId="{55B2AEF7-C817-C810-9E9F-06825DD5B691}"/>
          </ac:spMkLst>
        </pc:spChg>
      </pc:sldChg>
      <pc:sldChg chg="modSp mod ord">
        <pc:chgData name="김지나(Wei) - 서비스기획2팀" userId="6e8c8a86-0e65-4b65-b1b8-9f4bd60da1bb" providerId="ADAL" clId="{EDE7BDA0-0E1E-4697-B1F9-580A26A83613}" dt="2024-06-06T13:28:54.807" v="111952"/>
        <pc:sldMkLst>
          <pc:docMk/>
          <pc:sldMk cId="2128613406" sldId="291"/>
        </pc:sldMkLst>
        <pc:spChg chg="mod">
          <ac:chgData name="김지나(Wei) - 서비스기획2팀" userId="6e8c8a86-0e65-4b65-b1b8-9f4bd60da1bb" providerId="ADAL" clId="{EDE7BDA0-0E1E-4697-B1F9-580A26A83613}" dt="2024-06-06T13:28:37.416" v="111940" actId="20577"/>
          <ac:spMkLst>
            <pc:docMk/>
            <pc:sldMk cId="2128613406" sldId="291"/>
            <ac:spMk id="3" creationId="{5B3CD560-9324-EF5A-38D2-8EDA2229BCF7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6-06T12:57:49.834" v="111524" actId="2696"/>
        <pc:sldMkLst>
          <pc:docMk/>
          <pc:sldMk cId="1455938090" sldId="292"/>
        </pc:sldMkLst>
      </pc:sldChg>
      <pc:sldChg chg="addSp delSp modSp mod ord">
        <pc:chgData name="김지나(Wei) - 서비스기획2팀" userId="6e8c8a86-0e65-4b65-b1b8-9f4bd60da1bb" providerId="ADAL" clId="{EDE7BDA0-0E1E-4697-B1F9-580A26A83613}" dt="2024-06-06T13:29:03.848" v="111954"/>
        <pc:sldMkLst>
          <pc:docMk/>
          <pc:sldMk cId="432149759" sldId="293"/>
        </pc:sldMkLst>
        <pc:spChg chg="mod">
          <ac:chgData name="김지나(Wei) - 서비스기획2팀" userId="6e8c8a86-0e65-4b65-b1b8-9f4bd60da1bb" providerId="ADAL" clId="{EDE7BDA0-0E1E-4697-B1F9-580A26A83613}" dt="2024-06-06T12:44:34.966" v="111332"/>
          <ac:spMkLst>
            <pc:docMk/>
            <pc:sldMk cId="432149759" sldId="293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0:38.265" v="111215" actId="108"/>
          <ac:spMkLst>
            <pc:docMk/>
            <pc:sldMk cId="432149759" sldId="293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47.444" v="111217" actId="21"/>
          <ac:spMkLst>
            <pc:docMk/>
            <pc:sldMk cId="432149759" sldId="293"/>
            <ac:spMk id="145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47.444" v="111217" actId="21"/>
          <ac:spMkLst>
            <pc:docMk/>
            <pc:sldMk cId="432149759" sldId="293"/>
            <ac:spMk id="146" creationId="{910E266B-6755-7042-12B6-218234B6EF95}"/>
          </ac:spMkLst>
        </pc:spChg>
      </pc:sldChg>
      <pc:sldChg chg="addSp delSp modSp mod ord">
        <pc:chgData name="김지나(Wei) - 서비스기획2팀" userId="6e8c8a86-0e65-4b65-b1b8-9f4bd60da1bb" providerId="ADAL" clId="{EDE7BDA0-0E1E-4697-B1F9-580A26A83613}" dt="2024-06-06T13:30:08.054" v="111958"/>
        <pc:sldMkLst>
          <pc:docMk/>
          <pc:sldMk cId="1656889029" sldId="294"/>
        </pc:sldMkLst>
        <pc:spChg chg="mod">
          <ac:chgData name="김지나(Wei) - 서비스기획2팀" userId="6e8c8a86-0e65-4b65-b1b8-9f4bd60da1bb" providerId="ADAL" clId="{EDE7BDA0-0E1E-4697-B1F9-580A26A83613}" dt="2024-06-06T12:44:47.100" v="111335"/>
          <ac:spMkLst>
            <pc:docMk/>
            <pc:sldMk cId="1656889029" sldId="294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1:02.451" v="111222" actId="108"/>
          <ac:spMkLst>
            <pc:docMk/>
            <pc:sldMk cId="1656889029" sldId="294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8" creationId="{456CC125-9A50-57B4-2370-13E70085BE54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9" creationId="{B74E5754-B539-0B6E-8284-10D305283C76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145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146" creationId="{910E266B-6755-7042-12B6-218234B6EF95}"/>
          </ac:spMkLst>
        </pc:spChg>
      </pc:sldChg>
      <pc:sldChg chg="del ord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1946153069" sldId="295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220213615" sldId="295"/>
        </pc:sldMkLst>
      </pc:sldChg>
      <pc:sldChg chg="addSp delSp modSp mod ord modClrScheme chgLayout">
        <pc:chgData name="김지나(Wei) - 서비스기획2팀" userId="6e8c8a86-0e65-4b65-b1b8-9f4bd60da1bb" providerId="ADAL" clId="{EDE7BDA0-0E1E-4697-B1F9-580A26A83613}" dt="2024-06-06T13:31:30.170" v="111974" actId="478"/>
        <pc:sldMkLst>
          <pc:docMk/>
          <pc:sldMk cId="1072481206" sldId="296"/>
        </pc:sldMkLst>
        <pc:spChg chg="add 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" creationId="{68688CCF-E16F-9974-C250-13AB55358F09}"/>
          </ac:spMkLst>
        </pc:spChg>
        <pc:spChg chg="del mod">
          <ac:chgData name="김지나(Wei) - 서비스기획2팀" userId="6e8c8a86-0e65-4b65-b1b8-9f4bd60da1bb" providerId="ADAL" clId="{EDE7BDA0-0E1E-4697-B1F9-580A26A83613}" dt="2024-05-28T02:21:46.951" v="21526" actId="478"/>
          <ac:spMkLst>
            <pc:docMk/>
            <pc:sldMk cId="1072481206" sldId="296"/>
            <ac:spMk id="2" creationId="{90F8A10F-9084-1F84-3523-A4C164231CED}"/>
          </ac:spMkLst>
        </pc:spChg>
        <pc:spChg chg="del mod">
          <ac:chgData name="김지나(Wei) - 서비스기획2팀" userId="6e8c8a86-0e65-4b65-b1b8-9f4bd60da1bb" providerId="ADAL" clId="{EDE7BDA0-0E1E-4697-B1F9-580A26A83613}" dt="2024-05-27T16:13:23.833" v="20913" actId="478"/>
          <ac:spMkLst>
            <pc:docMk/>
            <pc:sldMk cId="1072481206" sldId="296"/>
            <ac:spMk id="3" creationId="{16B191FC-8237-769B-486E-72E465ED9373}"/>
          </ac:spMkLst>
        </pc:spChg>
        <pc:spChg chg="add mod">
          <ac:chgData name="김지나(Wei) - 서비스기획2팀" userId="6e8c8a86-0e65-4b65-b1b8-9f4bd60da1bb" providerId="ADAL" clId="{EDE7BDA0-0E1E-4697-B1F9-580A26A83613}" dt="2024-06-03T04:38:56.130" v="67072" actId="20577"/>
          <ac:spMkLst>
            <pc:docMk/>
            <pc:sldMk cId="1072481206" sldId="296"/>
            <ac:spMk id="3" creationId="{F11369C0-388C-E1AC-5037-7E6D6FB43416}"/>
          </ac:spMkLst>
        </pc:spChg>
        <pc:spChg chg="mod ord">
          <ac:chgData name="김지나(Wei) - 서비스기획2팀" userId="6e8c8a86-0e65-4b65-b1b8-9f4bd60da1bb" providerId="ADAL" clId="{EDE7BDA0-0E1E-4697-B1F9-580A26A83613}" dt="2024-06-06T11:39:34.763" v="111201" actId="108"/>
          <ac:spMkLst>
            <pc:docMk/>
            <pc:sldMk cId="1072481206" sldId="29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6" creationId="{C1111B1B-E633-8616-7CEB-2A6ABC172FF1}"/>
          </ac:spMkLst>
        </pc:spChg>
        <pc:spChg chg="add mod">
          <ac:chgData name="김지나(Wei) - 서비스기획2팀" userId="6e8c8a86-0e65-4b65-b1b8-9f4bd60da1bb" providerId="ADAL" clId="{EDE7BDA0-0E1E-4697-B1F9-580A26A83613}" dt="2024-06-03T04:43:38.228" v="67140" actId="20577"/>
          <ac:spMkLst>
            <pc:docMk/>
            <pc:sldMk cId="1072481206" sldId="296"/>
            <ac:spMk id="6" creationId="{D89CEB05-C9CF-262C-F7E0-C0C64BF46E1A}"/>
          </ac:spMkLst>
        </pc:spChg>
        <pc:spChg chg="add mod">
          <ac:chgData name="김지나(Wei) - 서비스기획2팀" userId="6e8c8a86-0e65-4b65-b1b8-9f4bd60da1bb" providerId="ADAL" clId="{EDE7BDA0-0E1E-4697-B1F9-580A26A83613}" dt="2024-06-03T04:41:33.441" v="67092" actId="20577"/>
          <ac:spMkLst>
            <pc:docMk/>
            <pc:sldMk cId="1072481206" sldId="296"/>
            <ac:spMk id="7" creationId="{2B659BA4-1DBF-A972-9BF1-2749644C2E4B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5:53.834" v="65950" actId="478"/>
          <ac:spMkLst>
            <pc:docMk/>
            <pc:sldMk cId="1072481206" sldId="296"/>
            <ac:spMk id="7" creationId="{6F4D9469-C26A-75B8-5AE3-ED1BE1462B75}"/>
          </ac:spMkLst>
        </pc:spChg>
        <pc:spChg chg="add mod">
          <ac:chgData name="김지나(Wei) - 서비스기획2팀" userId="6e8c8a86-0e65-4b65-b1b8-9f4bd60da1bb" providerId="ADAL" clId="{EDE7BDA0-0E1E-4697-B1F9-580A26A83613}" dt="2024-06-03T04:40:22.446" v="67081" actId="1076"/>
          <ac:spMkLst>
            <pc:docMk/>
            <pc:sldMk cId="1072481206" sldId="296"/>
            <ac:spMk id="8" creationId="{4F4F57C7-ECF8-69A2-E885-120E4CF3232A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06:21.491" v="65982" actId="700"/>
          <ac:spMkLst>
            <pc:docMk/>
            <pc:sldMk cId="1072481206" sldId="296"/>
            <ac:spMk id="8" creationId="{7547AD41-5B33-33AF-4A9D-BFE3D9AB39BC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13:46.323" v="3756" actId="478"/>
          <ac:spMkLst>
            <pc:docMk/>
            <pc:sldMk cId="1072481206" sldId="296"/>
            <ac:spMk id="8" creationId="{E630D600-CC7A-70C4-8BEF-2447594E28E5}"/>
          </ac:spMkLst>
        </pc:spChg>
        <pc:spChg chg="add 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9" creationId="{077C5F16-C3FA-3D7F-C5B7-A8B6B0D4BC4E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13:51.050" v="3758" actId="478"/>
          <ac:spMkLst>
            <pc:docMk/>
            <pc:sldMk cId="1072481206" sldId="296"/>
            <ac:spMk id="9" creationId="{BBFA3AFB-2DE4-E58D-AD4A-E6FF0A9CD7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10" creationId="{652FD3FA-F230-4E25-49BD-FA4BE14A4040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15:23.558" v="3777" actId="478"/>
          <ac:spMkLst>
            <pc:docMk/>
            <pc:sldMk cId="1072481206" sldId="296"/>
            <ac:spMk id="10" creationId="{CCDA51EC-0A65-E5FE-2D83-B2316042CF3D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0:09.098" v="90237" actId="478"/>
          <ac:spMkLst>
            <pc:docMk/>
            <pc:sldMk cId="1072481206" sldId="296"/>
            <ac:spMk id="10" creationId="{E3E8A457-B702-855A-00BA-DDDAC0CEDA45}"/>
          </ac:spMkLst>
        </pc:spChg>
        <pc:spChg chg="mod">
          <ac:chgData name="김지나(Wei) - 서비스기획2팀" userId="6e8c8a86-0e65-4b65-b1b8-9f4bd60da1bb" providerId="ADAL" clId="{EDE7BDA0-0E1E-4697-B1F9-580A26A83613}" dt="2024-05-26T11:21:58.272" v="5147"/>
          <ac:spMkLst>
            <pc:docMk/>
            <pc:sldMk cId="1072481206" sldId="296"/>
            <ac:spMk id="12" creationId="{5449E7DE-A35B-7166-E37C-1EECEED074B5}"/>
          </ac:spMkLst>
        </pc:spChg>
        <pc:spChg chg="mod">
          <ac:chgData name="김지나(Wei) - 서비스기획2팀" userId="6e8c8a86-0e65-4b65-b1b8-9f4bd60da1bb" providerId="ADAL" clId="{EDE7BDA0-0E1E-4697-B1F9-580A26A83613}" dt="2024-06-04T13:19:53.236" v="88439" actId="20577"/>
          <ac:spMkLst>
            <pc:docMk/>
            <pc:sldMk cId="1072481206" sldId="296"/>
            <ac:spMk id="13" creationId="{258DDC52-640B-56B2-CDD4-CD99A9CCC98E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12:47.399" v="67250" actId="478"/>
          <ac:spMkLst>
            <pc:docMk/>
            <pc:sldMk cId="1072481206" sldId="296"/>
            <ac:spMk id="15" creationId="{89EB5943-CCD7-09B4-89E0-17A07544DFB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30.170" v="111974" actId="478"/>
          <ac:spMkLst>
            <pc:docMk/>
            <pc:sldMk cId="1072481206" sldId="296"/>
            <ac:spMk id="15" creationId="{98311B53-C80B-1527-4237-6D2538034CFA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6:56.873" v="21469" actId="478"/>
          <ac:spMkLst>
            <pc:docMk/>
            <pc:sldMk cId="1072481206" sldId="296"/>
            <ac:spMk id="15" creationId="{DB639BD7-0C0F-16CB-DC7F-4D4343158EB5}"/>
          </ac:spMkLst>
        </pc:spChg>
        <pc:spChg chg="add mod">
          <ac:chgData name="김지나(Wei) - 서비스기획2팀" userId="6e8c8a86-0e65-4b65-b1b8-9f4bd60da1bb" providerId="ADAL" clId="{EDE7BDA0-0E1E-4697-B1F9-580A26A83613}" dt="2024-05-28T02:12:09.579" v="21401"/>
          <ac:spMkLst>
            <pc:docMk/>
            <pc:sldMk cId="1072481206" sldId="296"/>
            <ac:spMk id="16" creationId="{1856C16F-280A-45C7-36A5-DC8E3FE697DD}"/>
          </ac:spMkLst>
        </pc:spChg>
        <pc:spChg chg="add mod">
          <ac:chgData name="김지나(Wei) - 서비스기획2팀" userId="6e8c8a86-0e65-4b65-b1b8-9f4bd60da1bb" providerId="ADAL" clId="{EDE7BDA0-0E1E-4697-B1F9-580A26A83613}" dt="2024-06-03T05:12:45.553" v="67249"/>
          <ac:spMkLst>
            <pc:docMk/>
            <pc:sldMk cId="1072481206" sldId="296"/>
            <ac:spMk id="16" creationId="{F32F0438-FE0B-2F81-C77A-7CB33280DEA8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34:58.472" v="66715" actId="478"/>
          <ac:spMkLst>
            <pc:docMk/>
            <pc:sldMk cId="1072481206" sldId="296"/>
            <ac:spMk id="17" creationId="{03D5DAE2-8BDE-5510-7468-3F161AFC1491}"/>
          </ac:spMkLst>
        </pc:spChg>
        <pc:spChg chg="add mod">
          <ac:chgData name="김지나(Wei) - 서비스기획2팀" userId="6e8c8a86-0e65-4b65-b1b8-9f4bd60da1bb" providerId="ADAL" clId="{EDE7BDA0-0E1E-4697-B1F9-580A26A83613}" dt="2024-06-06T12:49:30.841" v="111409"/>
          <ac:spMkLst>
            <pc:docMk/>
            <pc:sldMk cId="1072481206" sldId="296"/>
            <ac:spMk id="17" creationId="{D50F3FE6-FC20-AA1D-063D-C5153E2FFC5F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4:45.216" v="21431" actId="478"/>
          <ac:spMkLst>
            <pc:docMk/>
            <pc:sldMk cId="1072481206" sldId="296"/>
            <ac:spMk id="18" creationId="{A80CEF6C-D1CF-A25F-92B5-AEBEB54C5005}"/>
          </ac:spMkLst>
        </pc:spChg>
        <pc:spChg chg="add 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19" creationId="{605EC25B-EB6A-D08E-8879-D06517C9A0BB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5:00.546" v="21435" actId="478"/>
          <ac:spMkLst>
            <pc:docMk/>
            <pc:sldMk cId="1072481206" sldId="296"/>
            <ac:spMk id="19" creationId="{655319C0-BB1A-4EFA-0B91-0E759B25A7B6}"/>
          </ac:spMkLst>
        </pc:spChg>
        <pc:spChg chg="add mod">
          <ac:chgData name="김지나(Wei) - 서비스기획2팀" userId="6e8c8a86-0e65-4b65-b1b8-9f4bd60da1bb" providerId="ADAL" clId="{EDE7BDA0-0E1E-4697-B1F9-580A26A83613}" dt="2024-05-28T02:12:57.868" v="21409"/>
          <ac:spMkLst>
            <pc:docMk/>
            <pc:sldMk cId="1072481206" sldId="296"/>
            <ac:spMk id="20" creationId="{B5B51C57-3431-A9B4-6FC0-ABB9B6F85B8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1:52:27.138" v="65731" actId="478"/>
          <ac:spMkLst>
            <pc:docMk/>
            <pc:sldMk cId="1072481206" sldId="296"/>
            <ac:spMk id="21" creationId="{0516FD44-934B-D011-AF14-64CBEB9B9DE0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55:16.946" v="69691" actId="478"/>
          <ac:spMkLst>
            <pc:docMk/>
            <pc:sldMk cId="1072481206" sldId="296"/>
            <ac:spMk id="21" creationId="{1EECD4F3-4D1F-8238-BCD3-8B02BD6A408B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3:29.105" v="21418" actId="478"/>
          <ac:spMkLst>
            <pc:docMk/>
            <pc:sldMk cId="1072481206" sldId="296"/>
            <ac:spMk id="22" creationId="{2B5AB36E-A28F-72E9-D897-BDE4D715F2C0}"/>
          </ac:spMkLst>
        </pc:spChg>
        <pc:spChg chg="add mod">
          <ac:chgData name="김지나(Wei) - 서비스기획2팀" userId="6e8c8a86-0e65-4b65-b1b8-9f4bd60da1bb" providerId="ADAL" clId="{EDE7BDA0-0E1E-4697-B1F9-580A26A83613}" dt="2024-06-03T06:02:36.467" v="70658" actId="14100"/>
          <ac:spMkLst>
            <pc:docMk/>
            <pc:sldMk cId="1072481206" sldId="296"/>
            <ac:spMk id="23" creationId="{924D1763-FE10-4015-0D83-BF0A12D9A1EC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8:49.699" v="60995" actId="21"/>
          <ac:spMkLst>
            <pc:docMk/>
            <pc:sldMk cId="1072481206" sldId="296"/>
            <ac:spMk id="23" creationId="{A0DED95A-B4AF-54CD-19D8-8160D3B6F489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2:18.445" v="65882" actId="478"/>
          <ac:spMkLst>
            <pc:docMk/>
            <pc:sldMk cId="1072481206" sldId="296"/>
            <ac:spMk id="24" creationId="{C548DF3E-8BEF-194D-3052-DE157CF903D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8:49.699" v="60995" actId="21"/>
          <ac:spMkLst>
            <pc:docMk/>
            <pc:sldMk cId="1072481206" sldId="296"/>
            <ac:spMk id="24" creationId="{ED34843E-5127-07F0-1D6F-3DFC1C8CE1FD}"/>
          </ac:spMkLst>
        </pc:spChg>
        <pc:spChg chg="add mod">
          <ac:chgData name="김지나(Wei) - 서비스기획2팀" userId="6e8c8a86-0e65-4b65-b1b8-9f4bd60da1bb" providerId="ADAL" clId="{EDE7BDA0-0E1E-4697-B1F9-580A26A83613}" dt="2024-06-03T02:41:25.893" v="66807" actId="20577"/>
          <ac:spMkLst>
            <pc:docMk/>
            <pc:sldMk cId="1072481206" sldId="296"/>
            <ac:spMk id="25" creationId="{D43CCE91-5E81-BBF6-B22D-3C10837F0037}"/>
          </ac:spMkLst>
        </pc:spChg>
        <pc:spChg chg="add mod">
          <ac:chgData name="김지나(Wei) - 서비스기획2팀" userId="6e8c8a86-0e65-4b65-b1b8-9f4bd60da1bb" providerId="ADAL" clId="{EDE7BDA0-0E1E-4697-B1F9-580A26A83613}" dt="2024-06-03T02:41:34.698" v="66810" actId="20577"/>
          <ac:spMkLst>
            <pc:docMk/>
            <pc:sldMk cId="1072481206" sldId="296"/>
            <ac:spMk id="26" creationId="{72BAF06C-411E-7B1F-890F-48EA7660941F}"/>
          </ac:spMkLst>
        </pc:spChg>
        <pc:spChg chg="add mod">
          <ac:chgData name="김지나(Wei) - 서비스기획2팀" userId="6e8c8a86-0e65-4b65-b1b8-9f4bd60da1bb" providerId="ADAL" clId="{EDE7BDA0-0E1E-4697-B1F9-580A26A83613}" dt="2024-06-03T02:41:45.052" v="66814" actId="20577"/>
          <ac:spMkLst>
            <pc:docMk/>
            <pc:sldMk cId="1072481206" sldId="296"/>
            <ac:spMk id="27" creationId="{1611FF5F-A13C-41FA-5ABF-A6C2A97EEA1F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2:18.455" v="66820" actId="478"/>
          <ac:spMkLst>
            <pc:docMk/>
            <pc:sldMk cId="1072481206" sldId="296"/>
            <ac:spMk id="28" creationId="{1DC6CBD9-EB39-5915-BABB-BFE4DD490D99}"/>
          </ac:spMkLst>
        </pc:spChg>
        <pc:spChg chg="add mod">
          <ac:chgData name="김지나(Wei) - 서비스기획2팀" userId="6e8c8a86-0e65-4b65-b1b8-9f4bd60da1bb" providerId="ADAL" clId="{EDE7BDA0-0E1E-4697-B1F9-580A26A83613}" dt="2024-06-03T06:04:55.225" v="70805" actId="1076"/>
          <ac:spMkLst>
            <pc:docMk/>
            <pc:sldMk cId="1072481206" sldId="296"/>
            <ac:spMk id="28" creationId="{8EA88583-090B-705E-FCED-A3A57D68EBED}"/>
          </ac:spMkLst>
        </pc:spChg>
        <pc:spChg chg="add mod">
          <ac:chgData name="김지나(Wei) - 서비스기획2팀" userId="6e8c8a86-0e65-4b65-b1b8-9f4bd60da1bb" providerId="ADAL" clId="{EDE7BDA0-0E1E-4697-B1F9-580A26A83613}" dt="2024-06-03T02:44:37.298" v="66924" actId="1035"/>
          <ac:spMkLst>
            <pc:docMk/>
            <pc:sldMk cId="1072481206" sldId="296"/>
            <ac:spMk id="29" creationId="{10280C78-3ADD-2203-4E0E-A3F668712B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7:20.065" v="66983" actId="478"/>
          <ac:spMkLst>
            <pc:docMk/>
            <pc:sldMk cId="1072481206" sldId="296"/>
            <ac:spMk id="30" creationId="{C8E55356-894A-004F-2E7D-1F3566777411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31" creationId="{4CD7EB2B-BF2F-1F7A-523D-D9D1150448FC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2" creationId="{45D61A9F-6023-40F1-8D91-846D325E3682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3" creationId="{45E2CF9A-5395-438D-935F-A8762299CE1F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4" creationId="{65AC11B9-9236-4DCA-BE27-09609994AA23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5" creationId="{A1979471-D159-4C13-8501-64E86EE9DE94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36" creationId="{91057C23-81C3-4C45-9EAC-27BA1ADB12BE}"/>
          </ac:spMkLst>
        </pc:spChg>
        <pc:spChg chg="add mod">
          <ac:chgData name="김지나(Wei) - 서비스기획2팀" userId="6e8c8a86-0e65-4b65-b1b8-9f4bd60da1bb" providerId="ADAL" clId="{EDE7BDA0-0E1E-4697-B1F9-580A26A83613}" dt="2024-06-03T06:24:23.103" v="72823" actId="20577"/>
          <ac:spMkLst>
            <pc:docMk/>
            <pc:sldMk cId="1072481206" sldId="296"/>
            <ac:spMk id="36" creationId="{D669F9BC-8AB8-E810-91D1-F2D05A51C601}"/>
          </ac:spMkLst>
        </pc:spChg>
        <pc:spChg chg="mod">
          <ac:chgData name="김지나(Wei) - 서비스기획2팀" userId="6e8c8a86-0e65-4b65-b1b8-9f4bd60da1bb" providerId="ADAL" clId="{EDE7BDA0-0E1E-4697-B1F9-580A26A83613}" dt="2024-05-29T14:17:52.974" v="32218" actId="1035"/>
          <ac:spMkLst>
            <pc:docMk/>
            <pc:sldMk cId="1072481206" sldId="296"/>
            <ac:spMk id="37" creationId="{2B64B9E1-552B-41DA-8674-DD074E920C06}"/>
          </ac:spMkLst>
        </pc:spChg>
        <pc:spChg chg="add mod">
          <ac:chgData name="김지나(Wei) - 서비스기획2팀" userId="6e8c8a86-0e65-4b65-b1b8-9f4bd60da1bb" providerId="ADAL" clId="{EDE7BDA0-0E1E-4697-B1F9-580A26A83613}" dt="2024-06-03T02:41:05.793" v="66798" actId="20577"/>
          <ac:spMkLst>
            <pc:docMk/>
            <pc:sldMk cId="1072481206" sldId="296"/>
            <ac:spMk id="38" creationId="{7329AD04-02E0-C455-B1B1-FDD90A228DC2}"/>
          </ac:spMkLst>
        </pc:spChg>
        <pc:spChg chg="mod">
          <ac:chgData name="김지나(Wei) - 서비스기획2팀" userId="6e8c8a86-0e65-4b65-b1b8-9f4bd60da1bb" providerId="ADAL" clId="{EDE7BDA0-0E1E-4697-B1F9-580A26A83613}" dt="2024-05-29T14:17:52.974" v="32218" actId="1035"/>
          <ac:spMkLst>
            <pc:docMk/>
            <pc:sldMk cId="1072481206" sldId="296"/>
            <ac:spMk id="39" creationId="{FD208D1E-6446-4D85-B941-E521EEFAF6B0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40" creationId="{C634A2DE-0A2B-4A0C-A745-8A875E1312B8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41" creationId="{750C9040-9EB4-48A7-8240-DFDAA2DC148A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1:48.189" v="23051" actId="21"/>
          <ac:spMkLst>
            <pc:docMk/>
            <pc:sldMk cId="1072481206" sldId="296"/>
            <ac:spMk id="42" creationId="{F6C3D1A2-7253-932C-B877-256419B40E69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1:48.189" v="23051" actId="21"/>
          <ac:spMkLst>
            <pc:docMk/>
            <pc:sldMk cId="1072481206" sldId="296"/>
            <ac:spMk id="43" creationId="{5C7631B4-2B3C-4E97-AF66-F40D47190D6F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33:49.246" v="48439" actId="478"/>
          <ac:spMkLst>
            <pc:docMk/>
            <pc:sldMk cId="1072481206" sldId="296"/>
            <ac:spMk id="43" creationId="{80D24C00-6808-055D-15FB-B0CD2406591C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43" creationId="{B067F531-E969-6179-3B5F-EFB3FFC3FAF8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44" creationId="{222FCCE7-7A40-AABF-1E9D-6CE359DEB97A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3:20.848" v="65891" actId="478"/>
          <ac:spMkLst>
            <pc:docMk/>
            <pc:sldMk cId="1072481206" sldId="296"/>
            <ac:spMk id="45" creationId="{33A657DE-69C3-20FD-B47A-F889ED45F9B5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22:46.429" v="21541" actId="478"/>
          <ac:spMkLst>
            <pc:docMk/>
            <pc:sldMk cId="1072481206" sldId="296"/>
            <ac:spMk id="45" creationId="{CDA114A7-6D31-2BED-512B-D0428F1950B8}"/>
          </ac:spMkLst>
        </pc:spChg>
        <pc:spChg chg="mod">
          <ac:chgData name="김지나(Wei) - 서비스기획2팀" userId="6e8c8a86-0e65-4b65-b1b8-9f4bd60da1bb" providerId="ADAL" clId="{EDE7BDA0-0E1E-4697-B1F9-580A26A83613}" dt="2024-05-29T15:52:56.865" v="33721"/>
          <ac:spMkLst>
            <pc:docMk/>
            <pc:sldMk cId="1072481206" sldId="296"/>
            <ac:spMk id="46" creationId="{10A43233-CDEB-275B-C18E-A81B8CC56C6C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3:07.697" v="21630" actId="21"/>
          <ac:spMkLst>
            <pc:docMk/>
            <pc:sldMk cId="1072481206" sldId="296"/>
            <ac:spMk id="46" creationId="{34F7B627-FA61-A618-60FA-A4844D965EAC}"/>
          </ac:spMkLst>
        </pc:spChg>
        <pc:spChg chg="add mod">
          <ac:chgData name="김지나(Wei) - 서비스기획2팀" userId="6e8c8a86-0e65-4b65-b1b8-9f4bd60da1bb" providerId="ADAL" clId="{EDE7BDA0-0E1E-4697-B1F9-580A26A83613}" dt="2024-06-03T02:17:21.760" v="66217" actId="1036"/>
          <ac:spMkLst>
            <pc:docMk/>
            <pc:sldMk cId="1072481206" sldId="296"/>
            <ac:spMk id="46" creationId="{A9AC6385-2433-30B5-82C8-C72D8AB8C447}"/>
          </ac:spMkLst>
        </pc:spChg>
        <pc:spChg chg="mod">
          <ac:chgData name="김지나(Wei) - 서비스기획2팀" userId="6e8c8a86-0e65-4b65-b1b8-9f4bd60da1bb" providerId="ADAL" clId="{EDE7BDA0-0E1E-4697-B1F9-580A26A83613}" dt="2024-05-29T15:52:56.865" v="33721"/>
          <ac:spMkLst>
            <pc:docMk/>
            <pc:sldMk cId="1072481206" sldId="296"/>
            <ac:spMk id="48" creationId="{72F787E8-B743-AFDC-20E1-E2D1E859E2FB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48" creationId="{F9B672FB-2729-2BDE-4A6D-1FBA5F051E27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49" creationId="{18BBDC46-F99E-F89A-71CE-06015C0F8D88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51" creationId="{36D6BE7A-D9B1-7A96-0CFE-AB7F96018DFB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48:50.934" v="62168" actId="478"/>
          <ac:spMkLst>
            <pc:docMk/>
            <pc:sldMk cId="1072481206" sldId="296"/>
            <ac:spMk id="52" creationId="{0916488E-6195-7F13-32AC-FEC56A9F8645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2" creationId="{3FFFC6C8-2197-CF8F-DE76-B1E6B4992E6F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54" creationId="{27DD5D35-3972-6DF7-3322-83C3BA897BE7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55" creationId="{6A5C761C-6504-1DD1-CBF2-9FC0103D15A3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6" creationId="{CB31F9FC-6787-D704-189B-26446F13A772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7" creationId="{71FC4C10-3401-A1FE-ED2A-700DA1442BC4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8" creationId="{E03BA5BE-94AF-0FDB-8D0D-1417513CACBD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9" creationId="{EA95AA2C-EFA5-DED1-DCA6-A71F6A19A504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61" creationId="{403E7802-8776-8610-F406-F60136F6C9F3}"/>
          </ac:spMkLst>
        </pc:spChg>
        <pc:spChg chg="add mod">
          <ac:chgData name="김지나(Wei) - 서비스기획2팀" userId="6e8c8a86-0e65-4b65-b1b8-9f4bd60da1bb" providerId="ADAL" clId="{EDE7BDA0-0E1E-4697-B1F9-580A26A83613}" dt="2024-06-03T02:17:21.760" v="66217" actId="1036"/>
          <ac:spMkLst>
            <pc:docMk/>
            <pc:sldMk cId="1072481206" sldId="296"/>
            <ac:spMk id="62" creationId="{EAE38474-D7B4-3903-1712-B178A58502FF}"/>
          </ac:spMkLst>
        </pc:spChg>
        <pc:spChg chg="add mod">
          <ac:chgData name="김지나(Wei) - 서비스기획2팀" userId="6e8c8a86-0e65-4b65-b1b8-9f4bd60da1bb" providerId="ADAL" clId="{EDE7BDA0-0E1E-4697-B1F9-580A26A83613}" dt="2024-06-03T02:17:21.760" v="66217" actId="1036"/>
          <ac:spMkLst>
            <pc:docMk/>
            <pc:sldMk cId="1072481206" sldId="296"/>
            <ac:spMk id="63" creationId="{3C684536-2CBC-8478-E4FC-8C0F6A31B805}"/>
          </ac:spMkLst>
        </pc:spChg>
        <pc:spChg chg="mod">
          <ac:chgData name="김지나(Wei) - 서비스기획2팀" userId="6e8c8a86-0e65-4b65-b1b8-9f4bd60da1bb" providerId="ADAL" clId="{EDE7BDA0-0E1E-4697-B1F9-580A26A83613}" dt="2024-06-03T02:05:59.886" v="65951"/>
          <ac:spMkLst>
            <pc:docMk/>
            <pc:sldMk cId="1072481206" sldId="296"/>
            <ac:spMk id="193" creationId="{283C17AE-DC38-BD33-012D-3A0C33154863}"/>
          </ac:spMkLst>
        </pc:spChg>
        <pc:spChg chg="mod">
          <ac:chgData name="김지나(Wei) - 서비스기획2팀" userId="6e8c8a86-0e65-4b65-b1b8-9f4bd60da1bb" providerId="ADAL" clId="{EDE7BDA0-0E1E-4697-B1F9-580A26A83613}" dt="2024-05-29T14:17:52.974" v="32218" actId="1035"/>
          <ac:spMkLst>
            <pc:docMk/>
            <pc:sldMk cId="1072481206" sldId="296"/>
            <ac:spMk id="194" creationId="{AB1B5F35-7CC5-E42A-6C57-E59DD2782BFF}"/>
          </ac:spMkLst>
        </pc:spChg>
        <pc:spChg chg="mod">
          <ac:chgData name="김지나(Wei) - 서비스기획2팀" userId="6e8c8a86-0e65-4b65-b1b8-9f4bd60da1bb" providerId="ADAL" clId="{EDE7BDA0-0E1E-4697-B1F9-580A26A83613}" dt="2024-06-03T02:05:59.886" v="65951"/>
          <ac:spMkLst>
            <pc:docMk/>
            <pc:sldMk cId="1072481206" sldId="296"/>
            <ac:spMk id="195" creationId="{044BDF20-BDE3-C515-3ADD-2E312D11DA6D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196" creationId="{8CD10E22-88FA-0182-FCB2-8FA4A436ED09}"/>
          </ac:spMkLst>
        </pc:spChg>
        <pc:spChg chg="add mod">
          <ac:chgData name="김지나(Wei) - 서비스기획2팀" userId="6e8c8a86-0e65-4b65-b1b8-9f4bd60da1bb" providerId="ADAL" clId="{EDE7BDA0-0E1E-4697-B1F9-580A26A83613}" dt="2024-06-06T03:18:08.750" v="96297" actId="20577"/>
          <ac:spMkLst>
            <pc:docMk/>
            <pc:sldMk cId="1072481206" sldId="296"/>
            <ac:spMk id="201" creationId="{56650D22-6B48-F3C3-16DB-C79171C6A114}"/>
          </ac:spMkLst>
        </pc:spChg>
        <pc:spChg chg="add mod">
          <ac:chgData name="김지나(Wei) - 서비스기획2팀" userId="6e8c8a86-0e65-4b65-b1b8-9f4bd60da1bb" providerId="ADAL" clId="{EDE7BDA0-0E1E-4697-B1F9-580A26A83613}" dt="2024-06-06T03:18:19.925" v="96302" actId="20577"/>
          <ac:spMkLst>
            <pc:docMk/>
            <pc:sldMk cId="1072481206" sldId="296"/>
            <ac:spMk id="203" creationId="{EDC752F3-2B1C-792F-40CA-5E60978FB13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2:06:24.540" v="65983" actId="478"/>
          <ac:spMkLst>
            <pc:docMk/>
            <pc:sldMk cId="1072481206" sldId="296"/>
            <ac:spMk id="205" creationId="{7596220C-A764-0837-FC94-9568F8D5F92E}"/>
          </ac:spMkLst>
        </pc:spChg>
        <pc:spChg chg="del">
          <ac:chgData name="김지나(Wei) - 서비스기획2팀" userId="6e8c8a86-0e65-4b65-b1b8-9f4bd60da1bb" providerId="ADAL" clId="{EDE7BDA0-0E1E-4697-B1F9-580A26A83613}" dt="2024-05-28T02:07:39.015" v="21339" actId="478"/>
          <ac:spMkLst>
            <pc:docMk/>
            <pc:sldMk cId="1072481206" sldId="296"/>
            <ac:spMk id="209" creationId="{209C954F-BC9A-4676-1260-30709EBFA79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5:12:44.365" v="67247" actId="478"/>
          <ac:spMkLst>
            <pc:docMk/>
            <pc:sldMk cId="1072481206" sldId="296"/>
            <ac:spMk id="209" creationId="{81D45E19-929F-BE70-AE1E-1B1760BEBF9F}"/>
          </ac:spMkLst>
        </pc:spChg>
        <pc:spChg chg="del">
          <ac:chgData name="김지나(Wei) - 서비스기획2팀" userId="6e8c8a86-0e65-4b65-b1b8-9f4bd60da1bb" providerId="ADAL" clId="{EDE7BDA0-0E1E-4697-B1F9-580A26A83613}" dt="2024-05-28T02:15:52.177" v="21446" actId="478"/>
          <ac:spMkLst>
            <pc:docMk/>
            <pc:sldMk cId="1072481206" sldId="296"/>
            <ac:spMk id="210" creationId="{D8D513FE-8F8D-699F-9312-1D3695998EB4}"/>
          </ac:spMkLst>
        </pc:spChg>
        <pc:spChg chg="mod">
          <ac:chgData name="김지나(Wei) - 서비스기획2팀" userId="6e8c8a86-0e65-4b65-b1b8-9f4bd60da1bb" providerId="ADAL" clId="{EDE7BDA0-0E1E-4697-B1F9-580A26A83613}" dt="2024-06-03T02:11:53.872" v="66131"/>
          <ac:spMkLst>
            <pc:docMk/>
            <pc:sldMk cId="1072481206" sldId="296"/>
            <ac:spMk id="212" creationId="{961078C3-991B-E1F4-0B36-CFF75F1E449D}"/>
          </ac:spMkLst>
        </pc:spChg>
        <pc:spChg chg="mod">
          <ac:chgData name="김지나(Wei) - 서비스기획2팀" userId="6e8c8a86-0e65-4b65-b1b8-9f4bd60da1bb" providerId="ADAL" clId="{EDE7BDA0-0E1E-4697-B1F9-580A26A83613}" dt="2024-06-03T02:11:53.872" v="66131"/>
          <ac:spMkLst>
            <pc:docMk/>
            <pc:sldMk cId="1072481206" sldId="296"/>
            <ac:spMk id="213" creationId="{82BEE412-1BF3-A56E-DCB6-0F4F2D2FAA77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15:04.314" v="66203" actId="478"/>
          <ac:spMkLst>
            <pc:docMk/>
            <pc:sldMk cId="1072481206" sldId="296"/>
            <ac:spMk id="214" creationId="{530C710D-F092-AB6C-E2A8-A209A97F3DCF}"/>
          </ac:spMkLst>
        </pc:spChg>
        <pc:spChg chg="add mod">
          <ac:chgData name="김지나(Wei) - 서비스기획2팀" userId="6e8c8a86-0e65-4b65-b1b8-9f4bd60da1bb" providerId="ADAL" clId="{EDE7BDA0-0E1E-4697-B1F9-580A26A83613}" dt="2024-06-03T02:16:40.681" v="66212" actId="14100"/>
          <ac:spMkLst>
            <pc:docMk/>
            <pc:sldMk cId="1072481206" sldId="296"/>
            <ac:spMk id="215" creationId="{EA5AE726-1F4E-D4CF-80B6-7FD767034091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10:09.500" v="71621" actId="478"/>
          <ac:spMkLst>
            <pc:docMk/>
            <pc:sldMk cId="1072481206" sldId="296"/>
            <ac:spMk id="217" creationId="{3E95CFDF-E36B-2DFC-5A1E-238606BA465F}"/>
          </ac:spMkLst>
        </pc:spChg>
        <pc:spChg chg="add mod">
          <ac:chgData name="김지나(Wei) - 서비스기획2팀" userId="6e8c8a86-0e65-4b65-b1b8-9f4bd60da1bb" providerId="ADAL" clId="{EDE7BDA0-0E1E-4697-B1F9-580A26A83613}" dt="2024-06-03T02:34:52.867" v="66714"/>
          <ac:spMkLst>
            <pc:docMk/>
            <pc:sldMk cId="1072481206" sldId="296"/>
            <ac:spMk id="219" creationId="{D697ACFE-7811-ED11-0B1D-49A713099BD5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0:49.534" v="66795" actId="478"/>
          <ac:spMkLst>
            <pc:docMk/>
            <pc:sldMk cId="1072481206" sldId="296"/>
            <ac:spMk id="220" creationId="{50264A10-CC7D-0169-C836-D88A20DEC34D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5:11.739" v="66935" actId="478"/>
          <ac:spMkLst>
            <pc:docMk/>
            <pc:sldMk cId="1072481206" sldId="296"/>
            <ac:spMk id="221" creationId="{9F029938-A5DB-EA68-3704-AEEBC6E0A16C}"/>
          </ac:spMkLst>
        </pc:spChg>
        <pc:spChg chg="add mod">
          <ac:chgData name="김지나(Wei) - 서비스기획2팀" userId="6e8c8a86-0e65-4b65-b1b8-9f4bd60da1bb" providerId="ADAL" clId="{EDE7BDA0-0E1E-4697-B1F9-580A26A83613}" dt="2024-06-04T13:17:09.224" v="88370" actId="20577"/>
          <ac:spMkLst>
            <pc:docMk/>
            <pc:sldMk cId="1072481206" sldId="296"/>
            <ac:spMk id="222" creationId="{B7A1B561-9D8F-6BEC-758B-F21E0766B5E4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3" creationId="{96736DB7-3541-4D7C-E452-F6CDBA426307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4" creationId="{9D7866A8-86C5-8373-E19A-8F31C3E9BB50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5" creationId="{456F49BD-CC08-D57F-D134-E6F8A74DA70D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6" creationId="{15C0F8B5-ED64-AAA7-72EC-83F1BBCE3A94}"/>
          </ac:spMkLst>
        </pc:spChg>
        <pc:spChg chg="add mod">
          <ac:chgData name="김지나(Wei) - 서비스기획2팀" userId="6e8c8a86-0e65-4b65-b1b8-9f4bd60da1bb" providerId="ADAL" clId="{EDE7BDA0-0E1E-4697-B1F9-580A26A83613}" dt="2024-06-04T13:17:12.823" v="88372" actId="20577"/>
          <ac:spMkLst>
            <pc:docMk/>
            <pc:sldMk cId="1072481206" sldId="296"/>
            <ac:spMk id="227" creationId="{7BF59313-48EB-E24E-FFC5-96EF1DC52E4E}"/>
          </ac:spMkLst>
        </pc:spChg>
        <pc:spChg chg="add mod">
          <ac:chgData name="김지나(Wei) - 서비스기획2팀" userId="6e8c8a86-0e65-4b65-b1b8-9f4bd60da1bb" providerId="ADAL" clId="{EDE7BDA0-0E1E-4697-B1F9-580A26A83613}" dt="2024-06-03T05:40:17.410" v="67542" actId="1076"/>
          <ac:spMkLst>
            <pc:docMk/>
            <pc:sldMk cId="1072481206" sldId="296"/>
            <ac:spMk id="228" creationId="{D1918674-140C-47F7-744F-B2140EC40C5B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9" creationId="{6AC5B201-6610-09D1-9FBC-64F1FE8FCBD4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30" creationId="{408C174C-9F59-9988-A9BD-ECFCF0BCEC91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31" creationId="{2522F3F3-4FEE-FF96-C387-28861081C8C0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32" creationId="{2A79D6F6-B987-0CB2-BBCA-E45319F16D75}"/>
          </ac:spMkLst>
        </pc:spChg>
        <pc:spChg chg="add mod">
          <ac:chgData name="김지나(Wei) - 서비스기획2팀" userId="6e8c8a86-0e65-4b65-b1b8-9f4bd60da1bb" providerId="ADAL" clId="{EDE7BDA0-0E1E-4697-B1F9-580A26A83613}" dt="2024-06-03T02:44:27.967" v="66899" actId="1076"/>
          <ac:spMkLst>
            <pc:docMk/>
            <pc:sldMk cId="1072481206" sldId="296"/>
            <ac:spMk id="233" creationId="{E3A3CE2D-0DD7-5A0F-AE02-17D6613B8752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3:56.931" v="66895" actId="478"/>
          <ac:spMkLst>
            <pc:docMk/>
            <pc:sldMk cId="1072481206" sldId="296"/>
            <ac:spMk id="234" creationId="{72EF069F-1A41-3F34-0CA5-E9CFEC4D9125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3:54.066" v="66894" actId="478"/>
          <ac:spMkLst>
            <pc:docMk/>
            <pc:sldMk cId="1072481206" sldId="296"/>
            <ac:spMk id="235" creationId="{09DDF3E5-258F-BA20-ED37-957C021A86C2}"/>
          </ac:spMkLst>
        </pc:spChg>
        <pc:spChg chg="add mod">
          <ac:chgData name="김지나(Wei) - 서비스기획2팀" userId="6e8c8a86-0e65-4b65-b1b8-9f4bd60da1bb" providerId="ADAL" clId="{EDE7BDA0-0E1E-4697-B1F9-580A26A83613}" dt="2024-06-03T05:57:11.540" v="69804" actId="1076"/>
          <ac:spMkLst>
            <pc:docMk/>
            <pc:sldMk cId="1072481206" sldId="296"/>
            <ac:spMk id="236" creationId="{523DFABE-56A0-0F36-CB64-44CD87DA0E6E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3:34.507" v="66890" actId="478"/>
          <ac:spMkLst>
            <pc:docMk/>
            <pc:sldMk cId="1072481206" sldId="296"/>
            <ac:spMk id="237" creationId="{54D12EE3-E228-5AB6-CBE0-3F2FD5ADBAFD}"/>
          </ac:spMkLst>
        </pc:spChg>
        <pc:spChg chg="add mod">
          <ac:chgData name="김지나(Wei) - 서비스기획2팀" userId="6e8c8a86-0e65-4b65-b1b8-9f4bd60da1bb" providerId="ADAL" clId="{EDE7BDA0-0E1E-4697-B1F9-580A26A83613}" dt="2024-06-03T02:44:50.166" v="66928" actId="20577"/>
          <ac:spMkLst>
            <pc:docMk/>
            <pc:sldMk cId="1072481206" sldId="296"/>
            <ac:spMk id="238" creationId="{23724014-604C-6A5C-6F5B-61C2F04E4510}"/>
          </ac:spMkLst>
        </pc:spChg>
        <pc:spChg chg="add mod">
          <ac:chgData name="김지나(Wei) - 서비스기획2팀" userId="6e8c8a86-0e65-4b65-b1b8-9f4bd60da1bb" providerId="ADAL" clId="{EDE7BDA0-0E1E-4697-B1F9-580A26A83613}" dt="2024-06-03T02:44:54.989" v="66930" actId="20577"/>
          <ac:spMkLst>
            <pc:docMk/>
            <pc:sldMk cId="1072481206" sldId="296"/>
            <ac:spMk id="239" creationId="{6BB9E350-4D99-D99B-EB70-CE258B92F62E}"/>
          </ac:spMkLst>
        </pc:spChg>
        <pc:spChg chg="del mod">
          <ac:chgData name="김지나(Wei) - 서비스기획2팀" userId="6e8c8a86-0e65-4b65-b1b8-9f4bd60da1bb" providerId="ADAL" clId="{EDE7BDA0-0E1E-4697-B1F9-580A26A83613}" dt="2024-05-29T15:52:56.357" v="33720" actId="478"/>
          <ac:spMkLst>
            <pc:docMk/>
            <pc:sldMk cId="1072481206" sldId="296"/>
            <ac:spMk id="239" creationId="{E1C8E49A-E5BF-9113-8298-3AE9BF0BA9E8}"/>
          </ac:spMkLst>
        </pc:spChg>
        <pc:spChg chg="add mod">
          <ac:chgData name="김지나(Wei) - 서비스기획2팀" userId="6e8c8a86-0e65-4b65-b1b8-9f4bd60da1bb" providerId="ADAL" clId="{EDE7BDA0-0E1E-4697-B1F9-580A26A83613}" dt="2024-06-03T04:40:30.403" v="67086" actId="20577"/>
          <ac:spMkLst>
            <pc:docMk/>
            <pc:sldMk cId="1072481206" sldId="296"/>
            <ac:spMk id="240" creationId="{AF0FE799-4BBF-699E-04D8-4A9BE83F1982}"/>
          </ac:spMkLst>
        </pc:spChg>
        <pc:spChg chg="add mod">
          <ac:chgData name="김지나(Wei) - 서비스기획2팀" userId="6e8c8a86-0e65-4b65-b1b8-9f4bd60da1bb" providerId="ADAL" clId="{EDE7BDA0-0E1E-4697-B1F9-580A26A83613}" dt="2024-06-03T02:49:57.479" v="67056" actId="20577"/>
          <ac:spMkLst>
            <pc:docMk/>
            <pc:sldMk cId="1072481206" sldId="296"/>
            <ac:spMk id="241" creationId="{EDD1B0B0-F3F4-44C3-BF5D-F06388112397}"/>
          </ac:spMkLst>
        </pc:spChg>
        <pc:spChg chg="add mod">
          <ac:chgData name="김지나(Wei) - 서비스기획2팀" userId="6e8c8a86-0e65-4b65-b1b8-9f4bd60da1bb" providerId="ADAL" clId="{EDE7BDA0-0E1E-4697-B1F9-580A26A83613}" dt="2024-06-03T02:50:12.208" v="67064" actId="20577"/>
          <ac:spMkLst>
            <pc:docMk/>
            <pc:sldMk cId="1072481206" sldId="296"/>
            <ac:spMk id="244" creationId="{600A0138-4BBF-C367-6363-E57F7AF2CD99}"/>
          </ac:spMkLst>
        </pc:spChg>
        <pc:spChg chg="del mod">
          <ac:chgData name="김지나(Wei) - 서비스기획2팀" userId="6e8c8a86-0e65-4b65-b1b8-9f4bd60da1bb" providerId="ADAL" clId="{EDE7BDA0-0E1E-4697-B1F9-580A26A83613}" dt="2024-05-29T15:52:56.357" v="33720" actId="478"/>
          <ac:spMkLst>
            <pc:docMk/>
            <pc:sldMk cId="1072481206" sldId="296"/>
            <ac:spMk id="246" creationId="{BF702364-BC7B-F565-C684-02A93F48D592}"/>
          </ac:spMkLst>
        </pc:spChg>
        <pc:spChg chg="add mod">
          <ac:chgData name="김지나(Wei) - 서비스기획2팀" userId="6e8c8a86-0e65-4b65-b1b8-9f4bd60da1bb" providerId="ADAL" clId="{EDE7BDA0-0E1E-4697-B1F9-580A26A83613}" dt="2024-06-03T04:39:20.850" v="67075" actId="552"/>
          <ac:spMkLst>
            <pc:docMk/>
            <pc:sldMk cId="1072481206" sldId="296"/>
            <ac:spMk id="246" creationId="{E8436CBD-E039-773A-F469-F9DBA4ACD762}"/>
          </ac:spMkLst>
        </pc:spChg>
        <pc:spChg chg="add mod">
          <ac:chgData name="김지나(Wei) - 서비스기획2팀" userId="6e8c8a86-0e65-4b65-b1b8-9f4bd60da1bb" providerId="ADAL" clId="{EDE7BDA0-0E1E-4697-B1F9-580A26A83613}" dt="2024-06-03T02:50:02.113" v="67058" actId="20577"/>
          <ac:spMkLst>
            <pc:docMk/>
            <pc:sldMk cId="1072481206" sldId="296"/>
            <ac:spMk id="247" creationId="{8544CD49-AC58-3331-1F44-5F38237C7F5D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7:16.510" v="66982" actId="478"/>
          <ac:spMkLst>
            <pc:docMk/>
            <pc:sldMk cId="1072481206" sldId="296"/>
            <ac:spMk id="248" creationId="{83AB2586-ABAA-99FE-80F9-3694E174D13C}"/>
          </ac:spMkLst>
        </pc:spChg>
        <pc:spChg chg="add mod">
          <ac:chgData name="김지나(Wei) - 서비스기획2팀" userId="6e8c8a86-0e65-4b65-b1b8-9f4bd60da1bb" providerId="ADAL" clId="{EDE7BDA0-0E1E-4697-B1F9-580A26A83613}" dt="2024-06-03T06:02:14.521" v="70654" actId="1076"/>
          <ac:spMkLst>
            <pc:docMk/>
            <pc:sldMk cId="1072481206" sldId="296"/>
            <ac:spMk id="249" creationId="{C1B77717-18AA-D567-67D7-72FE060A79E9}"/>
          </ac:spMkLst>
        </pc:spChg>
        <pc:spChg chg="add mod">
          <ac:chgData name="김지나(Wei) - 서비스기획2팀" userId="6e8c8a86-0e65-4b65-b1b8-9f4bd60da1bb" providerId="ADAL" clId="{EDE7BDA0-0E1E-4697-B1F9-580A26A83613}" dt="2024-06-03T02:49:51.448" v="67054" actId="20577"/>
          <ac:spMkLst>
            <pc:docMk/>
            <pc:sldMk cId="1072481206" sldId="296"/>
            <ac:spMk id="250" creationId="{7D905F92-1E83-4F1B-898E-5F92972FDD33}"/>
          </ac:spMkLst>
        </pc:spChg>
        <pc:spChg chg="add mod">
          <ac:chgData name="김지나(Wei) - 서비스기획2팀" userId="6e8c8a86-0e65-4b65-b1b8-9f4bd60da1bb" providerId="ADAL" clId="{EDE7BDA0-0E1E-4697-B1F9-580A26A83613}" dt="2024-06-03T02:50:31.409" v="67068" actId="20577"/>
          <ac:spMkLst>
            <pc:docMk/>
            <pc:sldMk cId="1072481206" sldId="296"/>
            <ac:spMk id="251" creationId="{038243CA-F4CD-8928-8151-874E82DA8D25}"/>
          </ac:spMkLst>
        </pc:spChg>
        <pc:spChg chg="del">
          <ac:chgData name="김지나(Wei) - 서비스기획2팀" userId="6e8c8a86-0e65-4b65-b1b8-9f4bd60da1bb" providerId="ADAL" clId="{EDE7BDA0-0E1E-4697-B1F9-580A26A83613}" dt="2024-05-26T11:21:57.763" v="5146" actId="478"/>
          <ac:spMkLst>
            <pc:docMk/>
            <pc:sldMk cId="1072481206" sldId="296"/>
            <ac:spMk id="251" creationId="{541930EC-DFDC-39C3-AEF0-89FEF5C8AF06}"/>
          </ac:spMkLst>
        </pc:spChg>
        <pc:spChg chg="del">
          <ac:chgData name="김지나(Wei) - 서비스기획2팀" userId="6e8c8a86-0e65-4b65-b1b8-9f4bd60da1bb" providerId="ADAL" clId="{EDE7BDA0-0E1E-4697-B1F9-580A26A83613}" dt="2024-05-26T11:21:57.763" v="5146" actId="478"/>
          <ac:spMkLst>
            <pc:docMk/>
            <pc:sldMk cId="1072481206" sldId="296"/>
            <ac:spMk id="252" creationId="{ED098F05-455C-4B18-8556-FF63155DFB46}"/>
          </ac:spMkLst>
        </pc:spChg>
        <pc:spChg chg="del mod ord">
          <ac:chgData name="김지나(Wei) - 서비스기획2팀" userId="6e8c8a86-0e65-4b65-b1b8-9f4bd60da1bb" providerId="ADAL" clId="{EDE7BDA0-0E1E-4697-B1F9-580A26A83613}" dt="2024-06-03T05:40:20.297" v="67543" actId="478"/>
          <ac:spMkLst>
            <pc:docMk/>
            <pc:sldMk cId="1072481206" sldId="296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EDE7BDA0-0E1E-4697-B1F9-580A26A83613}" dt="2024-05-27T16:21:13.332" v="21287" actId="21"/>
          <ac:spMkLst>
            <pc:docMk/>
            <pc:sldMk cId="1072481206" sldId="296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26T11:21:58.272" v="5147"/>
          <ac:grpSpMkLst>
            <pc:docMk/>
            <pc:sldMk cId="1072481206" sldId="296"/>
            <ac:grpSpMk id="11" creationId="{F1974E45-717F-F9B2-B518-F28BBFB9737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2:24.738" v="65729" actId="478"/>
          <ac:grpSpMkLst>
            <pc:docMk/>
            <pc:sldMk cId="1072481206" sldId="296"/>
            <ac:grpSpMk id="18" creationId="{B51BE058-D74B-C457-6329-9C71D101432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8:50.934" v="62168" actId="478"/>
          <ac:grpSpMkLst>
            <pc:docMk/>
            <pc:sldMk cId="1072481206" sldId="296"/>
            <ac:grpSpMk id="45" creationId="{C4F47323-A020-5F17-4CF3-C16F475E7625}"/>
          </ac:grpSpMkLst>
        </pc:grpChg>
        <pc:grpChg chg="mod">
          <ac:chgData name="김지나(Wei) - 서비스기획2팀" userId="6e8c8a86-0e65-4b65-b1b8-9f4bd60da1bb" providerId="ADAL" clId="{EDE7BDA0-0E1E-4697-B1F9-580A26A83613}" dt="2024-06-02T14:48:51.577" v="62169"/>
          <ac:grpSpMkLst>
            <pc:docMk/>
            <pc:sldMk cId="1072481206" sldId="296"/>
            <ac:grpSpMk id="50" creationId="{2C7B157E-09FF-8408-0945-1B25FD37B760}"/>
          </ac:grpSpMkLst>
        </pc:grpChg>
        <pc:grpChg chg="mod">
          <ac:chgData name="김지나(Wei) - 서비스기획2팀" userId="6e8c8a86-0e65-4b65-b1b8-9f4bd60da1bb" providerId="ADAL" clId="{EDE7BDA0-0E1E-4697-B1F9-580A26A83613}" dt="2024-06-02T14:48:51.577" v="62169"/>
          <ac:grpSpMkLst>
            <pc:docMk/>
            <pc:sldMk cId="1072481206" sldId="296"/>
            <ac:grpSpMk id="53" creationId="{6ACCF08D-15C1-9806-4494-B10D335FC556}"/>
          </ac:grpSpMkLst>
        </pc:grpChg>
        <pc:grpChg chg="add mod">
          <ac:chgData name="김지나(Wei) - 서비스기획2팀" userId="6e8c8a86-0e65-4b65-b1b8-9f4bd60da1bb" providerId="ADAL" clId="{EDE7BDA0-0E1E-4697-B1F9-580A26A83613}" dt="2024-06-03T06:27:14.255" v="72927" actId="1076"/>
          <ac:grpSpMkLst>
            <pc:docMk/>
            <pc:sldMk cId="1072481206" sldId="296"/>
            <ac:grpSpMk id="192" creationId="{ADFC6AB0-B559-8F23-417C-BBF257383A50}"/>
          </ac:grpSpMkLst>
        </pc:grpChg>
        <pc:grpChg chg="mod">
          <ac:chgData name="김지나(Wei) - 서비스기획2팀" userId="6e8c8a86-0e65-4b65-b1b8-9f4bd60da1bb" providerId="ADAL" clId="{EDE7BDA0-0E1E-4697-B1F9-580A26A83613}" dt="2024-05-29T14:17:52.974" v="32218" actId="1035"/>
          <ac:grpSpMkLst>
            <pc:docMk/>
            <pc:sldMk cId="1072481206" sldId="296"/>
            <ac:grpSpMk id="208" creationId="{824E4EC4-C609-3070-7119-FB09B144004A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11:58.984" v="66132" actId="1076"/>
          <ac:grpSpMkLst>
            <pc:docMk/>
            <pc:sldMk cId="1072481206" sldId="296"/>
            <ac:grpSpMk id="210" creationId="{D664DA98-C3B4-6D52-8F3D-2D1333A52100}"/>
          </ac:grpSpMkLst>
        </pc:grpChg>
        <pc:grpChg chg="del ord">
          <ac:chgData name="김지나(Wei) - 서비스기획2팀" userId="6e8c8a86-0e65-4b65-b1b8-9f4bd60da1bb" providerId="ADAL" clId="{EDE7BDA0-0E1E-4697-B1F9-580A26A83613}" dt="2024-06-03T01:52:25.908" v="65730" actId="478"/>
          <ac:grpSpMkLst>
            <pc:docMk/>
            <pc:sldMk cId="1072481206" sldId="296"/>
            <ac:grpSpMk id="245" creationId="{0B795D6E-1A77-97C9-7052-692F8A19C081}"/>
          </ac:grpSpMkLst>
        </pc:grpChg>
        <pc:grpChg chg="del">
          <ac:chgData name="김지나(Wei) - 서비스기획2팀" userId="6e8c8a86-0e65-4b65-b1b8-9f4bd60da1bb" providerId="ADAL" clId="{EDE7BDA0-0E1E-4697-B1F9-580A26A83613}" dt="2024-05-28T02:15:48.816" v="21445" actId="478"/>
          <ac:grpSpMkLst>
            <pc:docMk/>
            <pc:sldMk cId="1072481206" sldId="296"/>
            <ac:grpSpMk id="250" creationId="{580DD6A3-9256-3B2F-200E-16919DA1082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3T02:03:10.967" v="65887" actId="478"/>
          <ac:graphicFrameMkLst>
            <pc:docMk/>
            <pc:sldMk cId="1072481206" sldId="296"/>
            <ac:graphicFrameMk id="15" creationId="{22950FA3-FBED-F8AE-ADE4-E44E9F4F28BF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4:13:26.352" v="92071" actId="20577"/>
          <ac:graphicFrameMkLst>
            <pc:docMk/>
            <pc:sldMk cId="1072481206" sldId="296"/>
            <ac:graphicFrameMk id="198" creationId="{00000000-0000-0000-0000-000000000000}"/>
          </ac:graphicFrameMkLst>
        </pc:graphicFrameChg>
        <pc:picChg chg="add del mod ord modCrop">
          <ac:chgData name="김지나(Wei) - 서비스기획2팀" userId="6e8c8a86-0e65-4b65-b1b8-9f4bd60da1bb" providerId="ADAL" clId="{EDE7BDA0-0E1E-4697-B1F9-580A26A83613}" dt="2024-06-03T01:58:19.125" v="65801" actId="21"/>
          <ac:picMkLst>
            <pc:docMk/>
            <pc:sldMk cId="1072481206" sldId="296"/>
            <ac:picMk id="3" creationId="{D9A6B55F-5017-2AF2-3C0A-A7483BD83929}"/>
          </ac:picMkLst>
        </pc:picChg>
        <pc:picChg chg="del mod">
          <ac:chgData name="김지나(Wei) - 서비스기획2팀" userId="6e8c8a86-0e65-4b65-b1b8-9f4bd60da1bb" providerId="ADAL" clId="{EDE7BDA0-0E1E-4697-B1F9-580A26A83613}" dt="2024-05-27T16:12:47.507" v="20907" actId="478"/>
          <ac:picMkLst>
            <pc:docMk/>
            <pc:sldMk cId="1072481206" sldId="296"/>
            <ac:picMk id="6" creationId="{E652BE02-E841-8977-C0E6-0B0E2226247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4:58:52.511" v="32633" actId="478"/>
          <ac:picMkLst>
            <pc:docMk/>
            <pc:sldMk cId="1072481206" sldId="296"/>
            <ac:picMk id="8" creationId="{136C520F-6ADA-2315-C1F6-7FEC3718A288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2:11:37.398" v="21395" actId="478"/>
          <ac:picMkLst>
            <pc:docMk/>
            <pc:sldMk cId="1072481206" sldId="296"/>
            <ac:picMk id="8" creationId="{AFE793BF-E39E-C7FC-FA67-6F0925CE2CEA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15:11.236" v="25192" actId="21"/>
          <ac:picMkLst>
            <pc:docMk/>
            <pc:sldMk cId="1072481206" sldId="296"/>
            <ac:picMk id="9" creationId="{29FDBC12-090C-EBA4-0E19-B0A0EE2B919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15:11.236" v="25192" actId="21"/>
          <ac:picMkLst>
            <pc:docMk/>
            <pc:sldMk cId="1072481206" sldId="296"/>
            <ac:picMk id="14" creationId="{791794E4-E86B-4C78-D9D0-B0C5F2889968}"/>
          </ac:picMkLst>
        </pc:picChg>
        <pc:picChg chg="add mod">
          <ac:chgData name="김지나(Wei) - 서비스기획2팀" userId="6e8c8a86-0e65-4b65-b1b8-9f4bd60da1bb" providerId="ADAL" clId="{EDE7BDA0-0E1E-4697-B1F9-580A26A83613}" dt="2024-05-29T07:41:11.249" v="32152" actId="14100"/>
          <ac:picMkLst>
            <pc:docMk/>
            <pc:sldMk cId="1072481206" sldId="296"/>
            <ac:picMk id="14" creationId="{C628B814-4488-BE9F-287C-6596B2C9DF91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2:06:37.963" v="65986" actId="478"/>
          <ac:picMkLst>
            <pc:docMk/>
            <pc:sldMk cId="1072481206" sldId="296"/>
            <ac:picMk id="16" creationId="{F3772857-F962-A04E-9354-ACDE75BA8B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6:39:21.907" v="46348" actId="478"/>
          <ac:picMkLst>
            <pc:docMk/>
            <pc:sldMk cId="1072481206" sldId="296"/>
            <ac:picMk id="18" creationId="{3EE4F3BC-D7F8-6025-B638-A749BB05D2CB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8:42:43.344" v="32212" actId="478"/>
          <ac:picMkLst>
            <pc:docMk/>
            <pc:sldMk cId="1072481206" sldId="296"/>
            <ac:picMk id="19" creationId="{AB43431C-15C8-6AC5-BD8A-D8F64FAA5704}"/>
          </ac:picMkLst>
        </pc:picChg>
        <pc:cxnChg chg="add mod">
          <ac:chgData name="김지나(Wei) - 서비스기획2팀" userId="6e8c8a86-0e65-4b65-b1b8-9f4bd60da1bb" providerId="ADAL" clId="{EDE7BDA0-0E1E-4697-B1F9-580A26A83613}" dt="2024-06-03T02:12:48.457" v="66174" actId="1036"/>
          <ac:cxnSpMkLst>
            <pc:docMk/>
            <pc:sldMk cId="1072481206" sldId="296"/>
            <ac:cxnSpMk id="20" creationId="{0CF9E83A-9002-D7A9-1F8F-F93EAFD1E4C6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2:48.457" v="66174" actId="1036"/>
          <ac:cxnSpMkLst>
            <pc:docMk/>
            <pc:sldMk cId="1072481206" sldId="296"/>
            <ac:cxnSpMk id="22" creationId="{0443E9D4-B68A-0764-5898-0AE35FCDBDA4}"/>
          </ac:cxnSpMkLst>
        </pc:cxnChg>
        <pc:cxnChg chg="add mod">
          <ac:chgData name="김지나(Wei) - 서비스기획2팀" userId="6e8c8a86-0e65-4b65-b1b8-9f4bd60da1bb" providerId="ADAL" clId="{EDE7BDA0-0E1E-4697-B1F9-580A26A83613}" dt="2024-06-03T06:05:41.440" v="70810" actId="14100"/>
          <ac:cxnSpMkLst>
            <pc:docMk/>
            <pc:sldMk cId="1072481206" sldId="296"/>
            <ac:cxnSpMk id="24" creationId="{774810D0-D968-3A3E-B7B9-838E24579411}"/>
          </ac:cxnSpMkLst>
        </pc:cxnChg>
        <pc:cxnChg chg="add mod">
          <ac:chgData name="김지나(Wei) - 서비스기획2팀" userId="6e8c8a86-0e65-4b65-b1b8-9f4bd60da1bb" providerId="ADAL" clId="{EDE7BDA0-0E1E-4697-B1F9-580A26A83613}" dt="2024-06-03T05:45:10.642" v="68311" actId="1035"/>
          <ac:cxnSpMkLst>
            <pc:docMk/>
            <pc:sldMk cId="1072481206" sldId="296"/>
            <ac:cxnSpMk id="42" creationId="{DE177304-E5F1-5C3D-00A3-664DB7E1E39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2:12:08.016" v="66134" actId="21"/>
          <ac:cxnSpMkLst>
            <pc:docMk/>
            <pc:sldMk cId="1072481206" sldId="296"/>
            <ac:cxnSpMk id="47" creationId="{A41ADEE0-AA80-A176-0EB2-F9DF90BC415E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60" creationId="{54A3E872-74AB-EA1F-41B8-32F886CFB3E3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197" creationId="{1A1E4061-1C2F-8583-84D5-74900D42B66F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199" creationId="{26C1DD1D-0FCD-43CA-E299-8B2B5031BCAE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200" creationId="{6A58FE2E-038C-FC72-D7E5-36442127E522}"/>
          </ac:cxnSpMkLst>
        </pc:cxnChg>
        <pc:cxnChg chg="mod">
          <ac:chgData name="김지나(Wei) - 서비스기획2팀" userId="6e8c8a86-0e65-4b65-b1b8-9f4bd60da1bb" providerId="ADAL" clId="{EDE7BDA0-0E1E-4697-B1F9-580A26A83613}" dt="2024-06-03T02:12:48.457" v="66174" actId="1036"/>
          <ac:cxnSpMkLst>
            <pc:docMk/>
            <pc:sldMk cId="1072481206" sldId="296"/>
            <ac:cxnSpMk id="207" creationId="{EE143557-219C-FBB9-6E44-358DC9DCF2A3}"/>
          </ac:cxnSpMkLst>
        </pc:cxnChg>
        <pc:cxnChg chg="mod">
          <ac:chgData name="김지나(Wei) - 서비스기획2팀" userId="6e8c8a86-0e65-4b65-b1b8-9f4bd60da1bb" providerId="ADAL" clId="{EDE7BDA0-0E1E-4697-B1F9-580A26A83613}" dt="2024-06-03T02:12:53.872" v="66179" actId="1036"/>
          <ac:cxnSpMkLst>
            <pc:docMk/>
            <pc:sldMk cId="1072481206" sldId="296"/>
            <ac:cxnSpMk id="211" creationId="{40C32F0C-435B-851E-DC13-826BA49C45E0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5:18.952" v="66207" actId="571"/>
          <ac:cxnSpMkLst>
            <pc:docMk/>
            <pc:sldMk cId="1072481206" sldId="296"/>
            <ac:cxnSpMk id="216" creationId="{C045A9F6-CDB7-53B8-594F-7F6C367C2E86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7:00.945" v="66213" actId="571"/>
          <ac:cxnSpMkLst>
            <pc:docMk/>
            <pc:sldMk cId="1072481206" sldId="296"/>
            <ac:cxnSpMk id="218" creationId="{34BA01E5-762B-A0D0-B013-DA25270FB9D2}"/>
          </ac:cxnSpMkLst>
        </pc:cxnChg>
        <pc:cxnChg chg="del mod">
          <ac:chgData name="김지나(Wei) - 서비스기획2팀" userId="6e8c8a86-0e65-4b65-b1b8-9f4bd60da1bb" providerId="ADAL" clId="{EDE7BDA0-0E1E-4697-B1F9-580A26A83613}" dt="2024-06-02T14:48:50.934" v="62168" actId="478"/>
          <ac:cxnSpMkLst>
            <pc:docMk/>
            <pc:sldMk cId="1072481206" sldId="296"/>
            <ac:cxnSpMk id="238" creationId="{3CA0F33B-96B7-46B3-0807-4C22E97764E4}"/>
          </ac:cxnSpMkLst>
        </pc:cxnChg>
      </pc:sldChg>
      <pc:sldChg chg="addSp delSp modSp del mod ord">
        <pc:chgData name="김지나(Wei) - 서비스기획2팀" userId="6e8c8a86-0e65-4b65-b1b8-9f4bd60da1bb" providerId="ADAL" clId="{EDE7BDA0-0E1E-4697-B1F9-580A26A83613}" dt="2024-05-29T17:36:33.152" v="36468" actId="2696"/>
        <pc:sldMkLst>
          <pc:docMk/>
          <pc:sldMk cId="1613311205" sldId="297"/>
        </pc:sldMkLst>
        <pc:spChg chg="del">
          <ac:chgData name="김지나(Wei) - 서비스기획2팀" userId="6e8c8a86-0e65-4b65-b1b8-9f4bd60da1bb" providerId="ADAL" clId="{EDE7BDA0-0E1E-4697-B1F9-580A26A83613}" dt="2024-05-27T16:21:36.844" v="21298" actId="478"/>
          <ac:spMkLst>
            <pc:docMk/>
            <pc:sldMk cId="1613311205" sldId="297"/>
            <ac:spMk id="4" creationId="{FB046B21-B16B-8D74-BEEB-4A30D8662CA8}"/>
          </ac:spMkLst>
        </pc:spChg>
        <pc:spChg chg="add mod">
          <ac:chgData name="김지나(Wei) - 서비스기획2팀" userId="6e8c8a86-0e65-4b65-b1b8-9f4bd60da1bb" providerId="ADAL" clId="{EDE7BDA0-0E1E-4697-B1F9-580A26A83613}" dt="2024-05-29T15:03:19.676" v="32708" actId="400"/>
          <ac:spMkLst>
            <pc:docMk/>
            <pc:sldMk cId="1613311205" sldId="297"/>
            <ac:spMk id="6" creationId="{A5B65D34-64D7-AE59-8192-7A9DCCE16166}"/>
          </ac:spMkLst>
        </pc:spChg>
        <pc:spChg chg="mod">
          <ac:chgData name="김지나(Wei) - 서비스기획2팀" userId="6e8c8a86-0e65-4b65-b1b8-9f4bd60da1bb" providerId="ADAL" clId="{EDE7BDA0-0E1E-4697-B1F9-580A26A83613}" dt="2024-05-29T15:53:04.110" v="33722"/>
          <ac:spMkLst>
            <pc:docMk/>
            <pc:sldMk cId="1613311205" sldId="297"/>
            <ac:spMk id="7" creationId="{0E4D4101-A00A-1693-610E-1742376B44DD}"/>
          </ac:spMkLst>
        </pc:spChg>
        <pc:spChg chg="add mod">
          <ac:chgData name="김지나(Wei) - 서비스기획2팀" userId="6e8c8a86-0e65-4b65-b1b8-9f4bd60da1bb" providerId="ADAL" clId="{EDE7BDA0-0E1E-4697-B1F9-580A26A83613}" dt="2024-05-27T16:21:25.772" v="21293" actId="571"/>
          <ac:spMkLst>
            <pc:docMk/>
            <pc:sldMk cId="1613311205" sldId="297"/>
            <ac:spMk id="7" creationId="{F2516EF6-CB5C-8BC5-C423-EBD821959F01}"/>
          </ac:spMkLst>
        </pc:spChg>
        <pc:spChg chg="add mod">
          <ac:chgData name="김지나(Wei) - 서비스기획2팀" userId="6e8c8a86-0e65-4b65-b1b8-9f4bd60da1bb" providerId="ADAL" clId="{EDE7BDA0-0E1E-4697-B1F9-580A26A83613}" dt="2024-05-27T16:21:25.772" v="21293" actId="571"/>
          <ac:spMkLst>
            <pc:docMk/>
            <pc:sldMk cId="1613311205" sldId="297"/>
            <ac:spMk id="8" creationId="{F062C66F-17D9-294B-47BA-CBAAA12EB980}"/>
          </ac:spMkLst>
        </pc:spChg>
        <pc:spChg chg="mod">
          <ac:chgData name="김지나(Wei) - 서비스기획2팀" userId="6e8c8a86-0e65-4b65-b1b8-9f4bd60da1bb" providerId="ADAL" clId="{EDE7BDA0-0E1E-4697-B1F9-580A26A83613}" dt="2024-05-29T15:53:04.110" v="33722"/>
          <ac:spMkLst>
            <pc:docMk/>
            <pc:sldMk cId="1613311205" sldId="297"/>
            <ac:spMk id="9" creationId="{20CE231F-12F3-3EB9-21E0-5895560C1EE1}"/>
          </ac:spMkLst>
        </pc:spChg>
        <pc:spChg chg="del mod">
          <ac:chgData name="김지나(Wei) - 서비스기획2팀" userId="6e8c8a86-0e65-4b65-b1b8-9f4bd60da1bb" providerId="ADAL" clId="{EDE7BDA0-0E1E-4697-B1F9-580A26A83613}" dt="2024-05-27T16:21:31.434" v="21295" actId="478"/>
          <ac:spMkLst>
            <pc:docMk/>
            <pc:sldMk cId="1613311205" sldId="297"/>
            <ac:spMk id="42" creationId="{F6C3D1A2-7253-932C-B877-256419B40E69}"/>
          </ac:spMkLst>
        </pc:spChg>
        <pc:spChg chg="mod">
          <ac:chgData name="김지나(Wei) - 서비스기획2팀" userId="6e8c8a86-0e65-4b65-b1b8-9f4bd60da1bb" providerId="ADAL" clId="{EDE7BDA0-0E1E-4697-B1F9-580A26A83613}" dt="2024-05-27T16:21:30.370" v="21294" actId="1076"/>
          <ac:spMkLst>
            <pc:docMk/>
            <pc:sldMk cId="1613311205" sldId="297"/>
            <ac:spMk id="43" creationId="{5C7631B4-2B3C-4E97-AF66-F40D47190D6F}"/>
          </ac:spMkLst>
        </pc:spChg>
        <pc:spChg chg="add mod">
          <ac:chgData name="김지나(Wei) - 서비스기획2팀" userId="6e8c8a86-0e65-4b65-b1b8-9f4bd60da1bb" providerId="ADAL" clId="{EDE7BDA0-0E1E-4697-B1F9-580A26A83613}" dt="2024-05-28T04:47:15.378" v="22269" actId="1076"/>
          <ac:spMkLst>
            <pc:docMk/>
            <pc:sldMk cId="1613311205" sldId="297"/>
            <ac:spMk id="48" creationId="{4DB3962E-95FC-0E58-8913-5069A420FCCE}"/>
          </ac:spMkLst>
        </pc:spChg>
        <pc:spChg chg="add mod">
          <ac:chgData name="김지나(Wei) - 서비스기획2팀" userId="6e8c8a86-0e65-4b65-b1b8-9f4bd60da1bb" providerId="ADAL" clId="{EDE7BDA0-0E1E-4697-B1F9-580A26A83613}" dt="2024-05-28T04:47:04.060" v="22266" actId="1076"/>
          <ac:spMkLst>
            <pc:docMk/>
            <pc:sldMk cId="1613311205" sldId="297"/>
            <ac:spMk id="52" creationId="{FED5162F-4561-4B96-C98F-1FBA29D4EBF0}"/>
          </ac:spMkLst>
        </pc:spChg>
        <pc:spChg chg="add mod">
          <ac:chgData name="김지나(Wei) - 서비스기획2팀" userId="6e8c8a86-0e65-4b65-b1b8-9f4bd60da1bb" providerId="ADAL" clId="{EDE7BDA0-0E1E-4697-B1F9-580A26A83613}" dt="2024-05-28T04:47:00.962" v="22265" actId="1076"/>
          <ac:spMkLst>
            <pc:docMk/>
            <pc:sldMk cId="1613311205" sldId="297"/>
            <ac:spMk id="218" creationId="{153AEC0A-6EA1-675D-186B-D28CCE0A86A7}"/>
          </ac:spMkLst>
        </pc:spChg>
        <pc:spChg chg="del">
          <ac:chgData name="김지나(Wei) - 서비스기획2팀" userId="6e8c8a86-0e65-4b65-b1b8-9f4bd60da1bb" providerId="ADAL" clId="{EDE7BDA0-0E1E-4697-B1F9-580A26A83613}" dt="2024-05-27T16:21:34.899" v="21297" actId="478"/>
          <ac:spMkLst>
            <pc:docMk/>
            <pc:sldMk cId="1613311205" sldId="297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29T15:53:08.565" v="33745" actId="1035"/>
          <ac:grpSpMkLst>
            <pc:docMk/>
            <pc:sldMk cId="1613311205" sldId="297"/>
            <ac:grpSpMk id="4" creationId="{0D30575B-2834-3D6E-F7C9-0F70430F6B43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8T02:03:55.694" v="21307"/>
          <ac:graphicFrameMkLst>
            <pc:docMk/>
            <pc:sldMk cId="1613311205" sldId="297"/>
            <ac:graphicFrameMk id="4" creationId="{C28DC0D5-F660-0297-D9DE-8309386B6D58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8T06:31:53.613" v="22325" actId="1076"/>
          <ac:picMkLst>
            <pc:docMk/>
            <pc:sldMk cId="1613311205" sldId="297"/>
            <ac:picMk id="8" creationId="{120FA982-34C5-7E9B-D2C1-37104863D9D8}"/>
          </ac:picMkLst>
        </pc:picChg>
      </pc:sldChg>
      <pc:sldChg chg="addSp delSp modSp del mod">
        <pc:chgData name="김지나(Wei) - 서비스기획2팀" userId="6e8c8a86-0e65-4b65-b1b8-9f4bd60da1bb" providerId="ADAL" clId="{EDE7BDA0-0E1E-4697-B1F9-580A26A83613}" dt="2024-05-29T17:00:23.785" v="35753" actId="2696"/>
        <pc:sldMkLst>
          <pc:docMk/>
          <pc:sldMk cId="2878764738" sldId="298"/>
        </pc:sldMkLst>
        <pc:spChg chg="add mod">
          <ac:chgData name="김지나(Wei) - 서비스기획2팀" userId="6e8c8a86-0e65-4b65-b1b8-9f4bd60da1bb" providerId="ADAL" clId="{EDE7BDA0-0E1E-4697-B1F9-580A26A83613}" dt="2024-05-28T07:01:56.025" v="23053" actId="1076"/>
          <ac:spMkLst>
            <pc:docMk/>
            <pc:sldMk cId="2878764738" sldId="298"/>
            <ac:spMk id="42" creationId="{F6C3D1A2-7253-932C-B877-256419B40E69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05:26.173" v="23748" actId="478"/>
          <ac:spMkLst>
            <pc:docMk/>
            <pc:sldMk cId="2878764738" sldId="298"/>
            <ac:spMk id="43" creationId="{5C7631B4-2B3C-4E97-AF66-F40D47190D6F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5-28T02:20:48.207" v="21501" actId="2696"/>
        <pc:sldMkLst>
          <pc:docMk/>
          <pc:sldMk cId="3089546145" sldId="300"/>
        </pc:sldMkLst>
      </pc:sldChg>
      <pc:sldChg chg="modSp del mod">
        <pc:chgData name="김지나(Wei) - 서비스기획2팀" userId="6e8c8a86-0e65-4b65-b1b8-9f4bd60da1bb" providerId="ADAL" clId="{EDE7BDA0-0E1E-4697-B1F9-580A26A83613}" dt="2024-05-28T02:20:51.235" v="21502" actId="2696"/>
        <pc:sldMkLst>
          <pc:docMk/>
          <pc:sldMk cId="3801407521" sldId="301"/>
        </pc:sldMkLst>
        <pc:picChg chg="mod modCrop">
          <ac:chgData name="김지나(Wei) - 서비스기획2팀" userId="6e8c8a86-0e65-4b65-b1b8-9f4bd60da1bb" providerId="ADAL" clId="{EDE7BDA0-0E1E-4697-B1F9-580A26A83613}" dt="2024-05-28T02:08:30.339" v="21347" actId="1076"/>
          <ac:picMkLst>
            <pc:docMk/>
            <pc:sldMk cId="3801407521" sldId="301"/>
            <ac:picMk id="7" creationId="{1E117B4B-44FA-314E-F95D-072B4900F52A}"/>
          </ac:picMkLst>
        </pc:picChg>
      </pc:sldChg>
      <pc:sldChg chg="addSp delSp modSp del mod">
        <pc:chgData name="김지나(Wei) - 서비스기획2팀" userId="6e8c8a86-0e65-4b65-b1b8-9f4bd60da1bb" providerId="ADAL" clId="{EDE7BDA0-0E1E-4697-B1F9-580A26A83613}" dt="2024-06-01T16:45:00.953" v="46395" actId="2696"/>
        <pc:sldMkLst>
          <pc:docMk/>
          <pc:sldMk cId="3137705289" sldId="303"/>
        </pc:sldMkLst>
        <pc:spChg chg="del">
          <ac:chgData name="김지나(Wei) - 서비스기획2팀" userId="6e8c8a86-0e65-4b65-b1b8-9f4bd60da1bb" providerId="ADAL" clId="{EDE7BDA0-0E1E-4697-B1F9-580A26A83613}" dt="2024-06-01T16:43:18.591" v="46379" actId="478"/>
          <ac:spMkLst>
            <pc:docMk/>
            <pc:sldMk cId="3137705289" sldId="303"/>
            <ac:spMk id="3" creationId="{A1911878-1DEE-A7CB-20EA-3B35BE8B233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5" creationId="{462D54C7-0348-43AB-E24D-B706559E7B3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6" creationId="{0C31DA50-51BD-5A37-656A-5F043FA5045E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8" creationId="{FE65DE34-2523-17F1-3A40-545AC51B0149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9" creationId="{9A98CADC-60F0-22BC-166C-96555754510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0" creationId="{3CCC6AB8-25ED-1565-DC97-E685198E1B0F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1" creationId="{5B668171-ADDC-FCCB-D731-F620466F754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2" creationId="{24A13F58-FC51-D0D6-7D26-0CAED41DBE7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3" creationId="{6EF0FF81-236A-0BAA-851C-D6D6A30F62FC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4" creationId="{64E72C14-A0C4-B90D-215A-E00806CF5E40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5" creationId="{4AAD388B-2D93-AE7E-4E5B-BAC154E567E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7" creationId="{952D0DC7-4F69-0AD1-95A5-6953495D5F1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8" creationId="{A5C56141-60ED-A894-AEE5-2155A09486B9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9" creationId="{2AF24412-1344-C1BC-4462-7DF4567BC43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0" creationId="{93ECDF00-7B04-418F-DF2E-B715D604F77B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1" creationId="{A5F1E535-CEFF-2CF2-CF29-899653F1BE8C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2" creationId="{1B1FE661-45F5-6A94-AB98-FBA890201A4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3" creationId="{5BE275D2-AC46-5B78-F137-54DB65A03BC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4" creationId="{B776079A-634B-E42F-6996-03AFAB1321DE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5" creationId="{D6312065-B291-FD07-8A2B-7C0FF9E2AF71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6" creationId="{5A92C0FA-893F-CD14-33B5-77AACC42F360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4:57.023" v="46394" actId="21"/>
          <ac:spMkLst>
            <pc:docMk/>
            <pc:sldMk cId="3137705289" sldId="303"/>
            <ac:spMk id="27" creationId="{E08C5CC0-F342-307E-0F00-E8734A8A825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9" creationId="{DE6E7879-4C75-0643-BD81-E9254AED904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0" creationId="{F03A6784-9B40-BC03-3D7E-35287F9A413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1" creationId="{237EE055-67DC-387F-B2C2-E1745F695D7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2" creationId="{2F0C5199-722A-F3F7-0EC8-4EAE7C0E50A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3" creationId="{AAF15C75-935E-D601-CE14-A73125B2E6A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4" creationId="{1D1CC3FB-50D3-807C-1340-7CA5CDB57A7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5" creationId="{693B77BD-148F-1E62-4D06-AFFF64C50246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6" creationId="{50381FF0-AA2A-DB3D-0282-3926C5F0E48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7" creationId="{D82B1AC3-B341-10A0-C4EF-5D05FD6E1C6F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8" creationId="{AB8B96F0-7ADA-8645-5F4B-8BFA1092834B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9" creationId="{EA3AA3FD-D730-A34D-8618-4AFC477B032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0" creationId="{DFEE95FF-0668-4AF7-5640-33F90FDCA920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1" creationId="{E497E878-A1A1-4975-A30B-5EB713D44EA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2" creationId="{34D41A35-4743-C0E9-2E76-3043D40EE26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3" creationId="{C20F2C65-D82B-5D27-7C6D-26AE9C60AB5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4" creationId="{50B1AE14-EBA9-F5B1-57C2-ACC949436125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5" creationId="{3B76CEE0-F23A-B69F-28BD-812DE422B46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7" creationId="{4D1AB037-5C53-EACE-F53D-E041BDAEA93C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8" creationId="{20A04B55-D148-98F6-F1B1-CA3724DA3133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0" creationId="{8B366043-5206-458E-AE3B-C2492AF650E6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2" creationId="{8319BCEF-1B80-799C-0C2E-FFB0E7E525CB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3" creationId="{81E33FF5-E088-0274-1C4F-609FC68C4881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4" creationId="{5057F950-FA68-5AF3-3459-DC9454D0A69C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5" creationId="{BE7F2C1B-2225-27F9-F5FD-2C1183F34F4D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6" creationId="{39FE6043-9FD9-53C2-469A-94B9E5FC003C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7" creationId="{BE6DC772-0B93-17B3-9FC4-4C176687A2DD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8" creationId="{315CEA08-5CFB-A952-7D74-DD27EA15BB24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9" creationId="{E35449FA-0B41-617D-6972-2929EE18BEDB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0" creationId="{CCB1301C-C995-D626-100E-A0A37029F27D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1" creationId="{D49C5040-3AB1-A624-D674-E8B19D1F9E98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2" creationId="{300616DE-A040-D78E-1170-BB283D7286FC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3" creationId="{1A019081-F9C3-3194-0868-6E28EE01BCDF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4:57.023" v="46394" actId="21"/>
          <ac:spMkLst>
            <pc:docMk/>
            <pc:sldMk cId="3137705289" sldId="303"/>
            <ac:spMk id="64" creationId="{D4768680-0044-79D9-9606-72E700CF57F0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66" creationId="{3CA14712-56B4-9852-2B51-1D28A8C20736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67" creationId="{8733506E-04A0-6A75-68AF-7C12123FFFF3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69" creationId="{8C501806-E4C9-9C09-847A-E85A3CC8B289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0" creationId="{E31886E6-5FC4-B184-1DE1-E30F8F9589AC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1" creationId="{9E993D69-7D23-7A07-2DE6-EF024B43410B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3:59.479" v="46386" actId="478"/>
          <ac:spMkLst>
            <pc:docMk/>
            <pc:sldMk cId="3137705289" sldId="303"/>
            <ac:spMk id="72" creationId="{1B007356-991F-DE57-389F-9D10EED91531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3:59.479" v="46386" actId="478"/>
          <ac:spMkLst>
            <pc:docMk/>
            <pc:sldMk cId="3137705289" sldId="303"/>
            <ac:spMk id="73" creationId="{179FF455-73CD-E108-3595-4B2A8D60D6F7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5" creationId="{4FAC9BF3-006E-CC0E-00C6-7E51267AE4B4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6" creationId="{40EDD5B6-EDE0-D57A-0B6E-55E7B0B30060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8" creationId="{FC813DEF-18E5-B4A1-82AC-CCA2744A318F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9" creationId="{F73CDA1E-84A5-8ABF-AA34-A39357129BE8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0" creationId="{EC580ED4-CC87-625F-82F0-B90EB061C4D2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1" creationId="{88CBC211-D5D5-7660-EC70-365A5F526C0C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2" creationId="{97424BF3-E865-1054-AE79-54C0328A6CCA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3" creationId="{2E8D093A-FE03-AF49-527C-73767E31E48D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4" creationId="{920DA211-FE34-ADC0-AD07-F94F5527B4BC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6" creationId="{BAC49F09-2AF6-B261-5853-E5451C6E13B9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7" creationId="{BDC99860-AECE-2F15-7237-1F25CF84141D}"/>
          </ac:spMkLst>
        </pc:spChg>
        <pc:grpChg chg="add del mod">
          <ac:chgData name="김지나(Wei) - 서비스기획2팀" userId="6e8c8a86-0e65-4b65-b1b8-9f4bd60da1bb" providerId="ADAL" clId="{EDE7BDA0-0E1E-4697-B1F9-580A26A83613}" dt="2024-06-01T16:43:23.831" v="46381" actId="478"/>
          <ac:grpSpMkLst>
            <pc:docMk/>
            <pc:sldMk cId="3137705289" sldId="303"/>
            <ac:grpSpMk id="4" creationId="{C9B6DDF5-EA50-4CDA-3B48-B6780C80327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4:57.023" v="46394" actId="21"/>
          <ac:grpSpMkLst>
            <pc:docMk/>
            <pc:sldMk cId="3137705289" sldId="303"/>
            <ac:grpSpMk id="7" creationId="{980A292C-C280-6541-7658-FD906040C77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4:26.392" v="46391" actId="478"/>
          <ac:grpSpMkLst>
            <pc:docMk/>
            <pc:sldMk cId="3137705289" sldId="303"/>
            <ac:grpSpMk id="16" creationId="{C79B9158-0AEE-D8B2-0CE8-F93ED5D3563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26.525" v="46383" actId="478"/>
          <ac:grpSpMkLst>
            <pc:docMk/>
            <pc:sldMk cId="3137705289" sldId="303"/>
            <ac:grpSpMk id="28" creationId="{5585F15A-77D1-5ECC-E62E-3986A9DAFA4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25.169" v="46382" actId="478"/>
          <ac:grpSpMkLst>
            <pc:docMk/>
            <pc:sldMk cId="3137705289" sldId="303"/>
            <ac:grpSpMk id="46" creationId="{EF5437D9-81EE-7FC7-2201-43DA5CC606D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4:57.023" v="46394" actId="21"/>
          <ac:grpSpMkLst>
            <pc:docMk/>
            <pc:sldMk cId="3137705289" sldId="303"/>
            <ac:grpSpMk id="49" creationId="{7026A1C2-B865-17A0-46D8-55E2A846F142}"/>
          </ac:grpSpMkLst>
        </pc:grpChg>
        <pc:grpChg chg="mod">
          <ac:chgData name="김지나(Wei) - 서비스기획2팀" userId="6e8c8a86-0e65-4b65-b1b8-9f4bd60da1bb" providerId="ADAL" clId="{EDE7BDA0-0E1E-4697-B1F9-580A26A83613}" dt="2024-06-01T16:44:33.639" v="46393" actId="1076"/>
          <ac:grpSpMkLst>
            <pc:docMk/>
            <pc:sldMk cId="3137705289" sldId="303"/>
            <ac:grpSpMk id="51" creationId="{F7E4253F-E7F4-7CD1-31E0-84955A0B6DF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65" creationId="{BD95E51A-4EA8-138D-8AFC-914790C6B4CF}"/>
          </ac:grpSpMkLst>
        </pc:grpChg>
        <pc:grpChg chg="mod">
          <ac:chgData name="김지나(Wei) - 서비스기획2팀" userId="6e8c8a86-0e65-4b65-b1b8-9f4bd60da1bb" providerId="ADAL" clId="{EDE7BDA0-0E1E-4697-B1F9-580A26A83613}" dt="2024-06-01T16:43:38.533" v="46385"/>
          <ac:grpSpMkLst>
            <pc:docMk/>
            <pc:sldMk cId="3137705289" sldId="303"/>
            <ac:grpSpMk id="68" creationId="{E5320ED9-0E7C-1C06-17A8-62C5B43A7F2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74" creationId="{FE07B114-0368-FC2D-6A4D-92AF294A1E6B}"/>
          </ac:grpSpMkLst>
        </pc:grpChg>
        <pc:grpChg chg="mod">
          <ac:chgData name="김지나(Wei) - 서비스기획2팀" userId="6e8c8a86-0e65-4b65-b1b8-9f4bd60da1bb" providerId="ADAL" clId="{EDE7BDA0-0E1E-4697-B1F9-580A26A83613}" dt="2024-06-01T16:43:38.533" v="46385"/>
          <ac:grpSpMkLst>
            <pc:docMk/>
            <pc:sldMk cId="3137705289" sldId="303"/>
            <ac:grpSpMk id="77" creationId="{390686E0-B288-E69B-CF36-CB4DD69100F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85" creationId="{A8CAB16A-E22D-E7DE-F7B9-578775FFCEC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88" creationId="{75363DA2-FB6C-0706-D630-E93B3AC06359}"/>
          </ac:grpSpMkLst>
        </pc:grpChg>
        <pc:cxnChg chg="mod">
          <ac:chgData name="김지나(Wei) - 서비스기획2팀" userId="6e8c8a86-0e65-4b65-b1b8-9f4bd60da1bb" providerId="ADAL" clId="{EDE7BDA0-0E1E-4697-B1F9-580A26A83613}" dt="2024-06-01T16:43:38.533" v="46385"/>
          <ac:cxnSpMkLst>
            <pc:docMk/>
            <pc:sldMk cId="3137705289" sldId="303"/>
            <ac:cxnSpMk id="89" creationId="{4C2FC5AB-5753-6741-F0A1-FEA2978F9B06}"/>
          </ac:cxnSpMkLst>
        </pc:cxnChg>
        <pc:cxnChg chg="mod">
          <ac:chgData name="김지나(Wei) - 서비스기획2팀" userId="6e8c8a86-0e65-4b65-b1b8-9f4bd60da1bb" providerId="ADAL" clId="{EDE7BDA0-0E1E-4697-B1F9-580A26A83613}" dt="2024-06-01T16:43:38.533" v="46385"/>
          <ac:cxnSpMkLst>
            <pc:docMk/>
            <pc:sldMk cId="3137705289" sldId="303"/>
            <ac:cxnSpMk id="90" creationId="{95E41D12-F39C-D947-7547-49C4A82F906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6:43:59.479" v="46386" actId="478"/>
          <ac:cxnSpMkLst>
            <pc:docMk/>
            <pc:sldMk cId="3137705289" sldId="303"/>
            <ac:cxnSpMk id="91" creationId="{7B75D70C-4FB9-74DF-B3F4-0D90657E5C1B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5T01:33:43.610" v="93048" actId="2696"/>
        <pc:sldMkLst>
          <pc:docMk/>
          <pc:sldMk cId="636650407" sldId="304"/>
        </pc:sldMkLst>
      </pc:sldChg>
      <pc:sldChg chg="modSp add del mod">
        <pc:chgData name="김지나(Wei) - 서비스기획2팀" userId="6e8c8a86-0e65-4b65-b1b8-9f4bd60da1bb" providerId="ADAL" clId="{EDE7BDA0-0E1E-4697-B1F9-580A26A83613}" dt="2024-06-02T17:09:23.673" v="65347" actId="2696"/>
        <pc:sldMkLst>
          <pc:docMk/>
          <pc:sldMk cId="1117363241" sldId="1143"/>
        </pc:sldMkLst>
        <pc:picChg chg="mod">
          <ac:chgData name="김지나(Wei) - 서비스기획2팀" userId="6e8c8a86-0e65-4b65-b1b8-9f4bd60da1bb" providerId="ADAL" clId="{EDE7BDA0-0E1E-4697-B1F9-580A26A83613}" dt="2024-06-02T14:37:48.296" v="61973" actId="1076"/>
          <ac:picMkLst>
            <pc:docMk/>
            <pc:sldMk cId="1117363241" sldId="1143"/>
            <ac:picMk id="324" creationId="{00000000-0000-0000-0000-000000000000}"/>
          </ac:picMkLst>
        </pc:picChg>
        <pc:picChg chg="mod">
          <ac:chgData name="김지나(Wei) - 서비스기획2팀" userId="6e8c8a86-0e65-4b65-b1b8-9f4bd60da1bb" providerId="ADAL" clId="{EDE7BDA0-0E1E-4697-B1F9-580A26A83613}" dt="2024-06-02T14:37:09.824" v="61967" actId="1076"/>
          <ac:picMkLst>
            <pc:docMk/>
            <pc:sldMk cId="1117363241" sldId="1143"/>
            <ac:picMk id="325" creationId="{00000000-0000-0000-0000-000000000000}"/>
          </ac:picMkLst>
        </pc:picChg>
        <pc:picChg chg="mod">
          <ac:chgData name="김지나(Wei) - 서비스기획2팀" userId="6e8c8a86-0e65-4b65-b1b8-9f4bd60da1bb" providerId="ADAL" clId="{EDE7BDA0-0E1E-4697-B1F9-580A26A83613}" dt="2024-06-02T14:37:09.144" v="61966" actId="1076"/>
          <ac:picMkLst>
            <pc:docMk/>
            <pc:sldMk cId="1117363241" sldId="1143"/>
            <ac:picMk id="328" creationId="{00000000-0000-0000-0000-000000000000}"/>
          </ac:picMkLst>
        </pc:picChg>
      </pc:sldChg>
      <pc:sldChg chg="modSp mod modClrScheme chgLayout">
        <pc:chgData name="김지나(Wei) - 서비스기획2팀" userId="6e8c8a86-0e65-4b65-b1b8-9f4bd60da1bb" providerId="ADAL" clId="{EDE7BDA0-0E1E-4697-B1F9-580A26A83613}" dt="2024-06-06T11:20:17.969" v="110814" actId="2711"/>
        <pc:sldMkLst>
          <pc:docMk/>
          <pc:sldMk cId="579118281" sldId="1690"/>
        </pc:sldMkLst>
        <pc:spChg chg="mod ord">
          <ac:chgData name="김지나(Wei) - 서비스기획2팀" userId="6e8c8a86-0e65-4b65-b1b8-9f4bd60da1bb" providerId="ADAL" clId="{EDE7BDA0-0E1E-4697-B1F9-580A26A83613}" dt="2024-06-06T11:18:55.965" v="110793" actId="700"/>
          <ac:spMkLst>
            <pc:docMk/>
            <pc:sldMk cId="579118281" sldId="1690"/>
            <ac:spMk id="2" creationId="{DD8377B1-71C3-467D-8ADB-2ACA6ED4B18D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6T11:20:17.969" v="110814" actId="2711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modSp add del mod chgLayout">
        <pc:chgData name="김지나(Wei) - 서비스기획2팀" userId="6e8c8a86-0e65-4b65-b1b8-9f4bd60da1bb" providerId="ADAL" clId="{EDE7BDA0-0E1E-4697-B1F9-580A26A83613}" dt="2024-06-06T11:25:05.312" v="110869" actId="700"/>
        <pc:sldMkLst>
          <pc:docMk/>
          <pc:sldMk cId="1754343891" sldId="1740"/>
        </pc:sldMkLst>
        <pc:spChg chg="mod ord">
          <ac:chgData name="김지나(Wei) - 서비스기획2팀" userId="6e8c8a86-0e65-4b65-b1b8-9f4bd60da1bb" providerId="ADAL" clId="{EDE7BDA0-0E1E-4697-B1F9-580A26A83613}" dt="2024-06-06T11:25:05.312" v="110869" actId="700"/>
          <ac:spMkLst>
            <pc:docMk/>
            <pc:sldMk cId="1754343891" sldId="1740"/>
            <ac:spMk id="3" creationId="{E9967097-4EE8-4AD3-8017-897B4D2AB1C8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937241411" sldId="1771"/>
        </pc:sldMkLst>
      </pc:sldChg>
      <pc:sldChg chg="del">
        <pc:chgData name="김지나(Wei) - 서비스기획2팀" userId="6e8c8a86-0e65-4b65-b1b8-9f4bd60da1bb" providerId="ADAL" clId="{EDE7BDA0-0E1E-4697-B1F9-580A26A83613}" dt="2024-05-31T09:00:04.460" v="41429" actId="2696"/>
        <pc:sldMkLst>
          <pc:docMk/>
          <pc:sldMk cId="3498682252" sldId="1771"/>
        </pc:sldMkLst>
      </pc:sldChg>
      <pc:sldChg chg="ord">
        <pc:chgData name="김지나(Wei) - 서비스기획2팀" userId="6e8c8a86-0e65-4b65-b1b8-9f4bd60da1bb" providerId="ADAL" clId="{EDE7BDA0-0E1E-4697-B1F9-580A26A83613}" dt="2024-05-23T07:34:07.576" v="3614"/>
        <pc:sldMkLst>
          <pc:docMk/>
          <pc:sldMk cId="141837305" sldId="1784"/>
        </pc:sldMkLst>
      </pc:sldChg>
      <pc:sldChg chg="delSp add del mod">
        <pc:chgData name="김지나(Wei) - 서비스기획2팀" userId="6e8c8a86-0e65-4b65-b1b8-9f4bd60da1bb" providerId="ADAL" clId="{EDE7BDA0-0E1E-4697-B1F9-580A26A83613}" dt="2024-05-28T02:20:34.399" v="21500" actId="2696"/>
        <pc:sldMkLst>
          <pc:docMk/>
          <pc:sldMk cId="150419484" sldId="1788"/>
        </pc:sldMkLst>
        <pc:picChg chg="del">
          <ac:chgData name="김지나(Wei) - 서비스기획2팀" userId="6e8c8a86-0e65-4b65-b1b8-9f4bd60da1bb" providerId="ADAL" clId="{EDE7BDA0-0E1E-4697-B1F9-580A26A83613}" dt="2024-05-28T02:20:29.043" v="21497" actId="21"/>
          <ac:picMkLst>
            <pc:docMk/>
            <pc:sldMk cId="150419484" sldId="1788"/>
            <ac:picMk id="5" creationId="{4DD44813-967B-4B59-E615-35CF9D9DB047}"/>
          </ac:picMkLst>
        </pc:picChg>
        <pc:picChg chg="del">
          <ac:chgData name="김지나(Wei) - 서비스기획2팀" userId="6e8c8a86-0e65-4b65-b1b8-9f4bd60da1bb" providerId="ADAL" clId="{EDE7BDA0-0E1E-4697-B1F9-580A26A83613}" dt="2024-05-28T02:20:29.043" v="21497" actId="21"/>
          <ac:picMkLst>
            <pc:docMk/>
            <pc:sldMk cId="150419484" sldId="1788"/>
            <ac:picMk id="7" creationId="{743EF556-D4A7-C58E-F059-541031E00FDD}"/>
          </ac:picMkLst>
        </pc:picChg>
        <pc:picChg chg="del">
          <ac:chgData name="김지나(Wei) - 서비스기획2팀" userId="6e8c8a86-0e65-4b65-b1b8-9f4bd60da1bb" providerId="ADAL" clId="{EDE7BDA0-0E1E-4697-B1F9-580A26A83613}" dt="2024-05-28T02:20:29.043" v="21497" actId="21"/>
          <ac:picMkLst>
            <pc:docMk/>
            <pc:sldMk cId="150419484" sldId="1788"/>
            <ac:picMk id="9" creationId="{6B250332-1968-10AF-75FD-0DCCF10F7DB3}"/>
          </ac:picMkLst>
        </pc:picChg>
      </pc:sldChg>
      <pc:sldChg chg="del">
        <pc:chgData name="김지나(Wei) - 서비스기획2팀" userId="6e8c8a86-0e65-4b65-b1b8-9f4bd60da1bb" providerId="ADAL" clId="{EDE7BDA0-0E1E-4697-B1F9-580A26A83613}" dt="2024-05-28T02:20:20.232" v="21495" actId="2696"/>
        <pc:sldMkLst>
          <pc:docMk/>
          <pc:sldMk cId="3633736768" sldId="1788"/>
        </pc:sldMkLst>
      </pc:sldChg>
      <pc:sldChg chg="del">
        <pc:chgData name="김지나(Wei) - 서비스기획2팀" userId="6e8c8a86-0e65-4b65-b1b8-9f4bd60da1bb" providerId="ADAL" clId="{EDE7BDA0-0E1E-4697-B1F9-580A26A83613}" dt="2024-05-31T09:00:04.460" v="41429" actId="2696"/>
        <pc:sldMkLst>
          <pc:docMk/>
          <pc:sldMk cId="68271075" sldId="1789"/>
        </pc:sldMkLst>
      </pc:sldChg>
      <pc:sldChg chg="add del or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910142155" sldId="1789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6-01T12:02:34.623" v="41636" actId="2696"/>
        <pc:sldMkLst>
          <pc:docMk/>
          <pc:sldMk cId="2586793484" sldId="1792"/>
        </pc:sldMkLst>
        <pc:spChg chg="mod">
          <ac:chgData name="김지나(Wei) - 서비스기획2팀" userId="6e8c8a86-0e65-4b65-b1b8-9f4bd60da1bb" providerId="ADAL" clId="{EDE7BDA0-0E1E-4697-B1F9-580A26A83613}" dt="2024-05-23T01:39:37.255" v="152"/>
          <ac:spMkLst>
            <pc:docMk/>
            <pc:sldMk cId="2586793484" sldId="1792"/>
            <ac:spMk id="3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" creationId="{57091A21-8F21-01F4-FAEC-CF41BAC513A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" creationId="{B7AB085D-8A5C-FB23-9067-D3848769FFEF}"/>
          </ac:spMkLst>
        </pc:spChg>
        <pc:spChg chg="mod">
          <ac:chgData name="김지나(Wei) - 서비스기획2팀" userId="6e8c8a86-0e65-4b65-b1b8-9f4bd60da1bb" providerId="ADAL" clId="{EDE7BDA0-0E1E-4697-B1F9-580A26A83613}" dt="2024-05-23T01:39:37.255" v="152"/>
          <ac:spMkLst>
            <pc:docMk/>
            <pc:sldMk cId="2586793484" sldId="1792"/>
            <ac:spMk id="7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7" creationId="{DBF2A109-E31B-C8B5-B829-54F88806B895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0" creationId="{5CE95A17-C334-F33E-8EC0-123A625242A6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1" creationId="{278694B6-97D2-9112-CAC3-3ED726F3D18C}"/>
          </ac:spMkLst>
        </pc:spChg>
        <pc:spChg chg="mod">
          <ac:chgData name="김지나(Wei) - 서비스기획2팀" userId="6e8c8a86-0e65-4b65-b1b8-9f4bd60da1bb" providerId="ADAL" clId="{EDE7BDA0-0E1E-4697-B1F9-580A26A83613}" dt="2024-05-23T01:39:37.255" v="152"/>
          <ac:spMkLst>
            <pc:docMk/>
            <pc:sldMk cId="2586793484" sldId="1792"/>
            <ac:spMk id="12" creationId="{75D72FBA-B4B5-CE2E-E289-5511EB8F6F05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2" creationId="{A6A0A813-99BC-84DD-219C-48FC8FEB6C5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3" creationId="{55A42755-E8F1-4FB3-A68E-657B122134B5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5" creationId="{07100D96-3714-C04D-CE43-04BAEC4F364E}"/>
          </ac:spMkLst>
        </pc:spChg>
        <pc:spChg chg="mod">
          <ac:chgData name="김지나(Wei) - 서비스기획2팀" userId="6e8c8a86-0e65-4b65-b1b8-9f4bd60da1bb" providerId="ADAL" clId="{EDE7BDA0-0E1E-4697-B1F9-580A26A83613}" dt="2024-05-23T01:39:48.160" v="153"/>
          <ac:spMkLst>
            <pc:docMk/>
            <pc:sldMk cId="2586793484" sldId="1792"/>
            <ac:spMk id="16" creationId="{54B780D7-2BDA-4844-B145-846126DD303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6" creationId="{81FA7258-F176-0B82-E8BE-E9D03CD7681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7" creationId="{2F0DCFFE-DEF0-50B6-F7CE-3CF8220BE82F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8" creationId="{C9CE8106-2A11-FB0E-449D-92C5AE45607B}"/>
          </ac:spMkLst>
        </pc:spChg>
        <pc:spChg chg="mod">
          <ac:chgData name="김지나(Wei) - 서비스기획2팀" userId="6e8c8a86-0e65-4b65-b1b8-9f4bd60da1bb" providerId="ADAL" clId="{EDE7BDA0-0E1E-4697-B1F9-580A26A83613}" dt="2024-05-23T01:39:48.160" v="153"/>
          <ac:spMkLst>
            <pc:docMk/>
            <pc:sldMk cId="2586793484" sldId="1792"/>
            <ac:spMk id="19" creationId="{8E852E91-7396-2143-483D-B57AD95C906C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9" creationId="{9B7B28DF-9131-FCD3-BAD5-5C5056FF05D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0" creationId="{84422F2C-29D3-656A-0B97-CCB536E23EBE}"/>
          </ac:spMkLst>
        </pc:spChg>
        <pc:spChg chg="mod">
          <ac:chgData name="김지나(Wei) - 서비스기획2팀" userId="6e8c8a86-0e65-4b65-b1b8-9f4bd60da1bb" providerId="ADAL" clId="{EDE7BDA0-0E1E-4697-B1F9-580A26A83613}" dt="2024-05-23T01:39:48.160" v="153"/>
          <ac:spMkLst>
            <pc:docMk/>
            <pc:sldMk cId="2586793484" sldId="1792"/>
            <ac:spMk id="23" creationId="{9AD68521-4274-4443-3E26-504D615E41C2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5" creationId="{4780904F-6D0B-CA94-475F-0E53A6855B7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7" creationId="{2E581002-F91B-4384-5F1E-8E8CD70EA24D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27" creationId="{F234DBA2-5D90-120C-D4F1-A22049C39F3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28" creationId="{30C4028D-4017-E827-96C8-2C92C726713F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8" creationId="{69C3A16F-ECF7-BA55-3948-332D0A8BD6B6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9" creationId="{54D88119-DD06-F1B0-5400-B1D6945947AA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30" creationId="{42C07EFA-E8DD-DC04-E8DE-C2CB5A432739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30" creationId="{5B3D2EB6-3381-1EE9-F558-829D12440830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31" creationId="{845DD2B5-1988-D0A4-4BAC-521947A906D1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31" creationId="{86CE9D22-9E39-3D08-0E9E-7C0D423C4F45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0" creationId="{51D5E548-B68E-34FC-F297-6E573B70F89E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0" creationId="{5B983BA5-BB2A-D2AD-750B-3C49FDEB1B79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1" creationId="{5E3BAC3A-B2B5-1B2D-401C-362A792B7EE8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1" creationId="{9A28D111-1FC6-88CB-CF84-9B7DE37E7379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2" creationId="{2B18DAA7-6397-EE6C-3FC7-2BF253594F4E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2" creationId="{9704F69E-05D8-6433-A691-45F13A5E09B2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3" creationId="{1D5E3BD1-4115-FE65-C269-D8DB7BBA560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3" creationId="{FB151C1C-8D30-2380-1466-3721BF176E89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5" creationId="{CD9C8654-54D4-3E85-BD27-F2AE57DAAA9A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6" creationId="{2A51498E-AF0D-7C61-8CF6-25EC8A5C17E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7" creationId="{43742AEA-3E21-E78E-B750-750D156D2DD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8" creationId="{0F18D8FC-7274-D136-752C-AFE14CA3B52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9" creationId="{431233B7-DD69-5419-C421-4807561383D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9" creationId="{EBFA2FA9-B7B7-5524-4AE5-ECF929E705E7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0" creationId="{322339E9-AD1B-3FCC-DC2C-DA7E7955A291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1" creationId="{2B1A68F5-1284-BDB7-0708-76B8351AA468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2" creationId="{CA37A69C-B002-FD22-0132-24602442F93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3" creationId="{4EE278FE-A446-A037-DDA6-113F1CC63F80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2:24:08.697" v="415" actId="478"/>
          <ac:spMkLst>
            <pc:docMk/>
            <pc:sldMk cId="2586793484" sldId="1792"/>
            <ac:spMk id="192" creationId="{49F3CF85-A5EA-FCB4-ACD4-A71E3BA0C50D}"/>
          </ac:spMkLst>
        </pc:spChg>
        <pc:spChg chg="add mod">
          <ac:chgData name="김지나(Wei) - 서비스기획2팀" userId="6e8c8a86-0e65-4b65-b1b8-9f4bd60da1bb" providerId="ADAL" clId="{EDE7BDA0-0E1E-4697-B1F9-580A26A83613}" dt="2024-05-23T02:25:20.155" v="464" actId="20577"/>
          <ac:spMkLst>
            <pc:docMk/>
            <pc:sldMk cId="2586793484" sldId="1792"/>
            <ac:spMk id="194" creationId="{EACFBCE5-20D9-795F-1529-148CC9FAB72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195" creationId="{911D6BF7-2A1C-D5CD-E8F6-2AA00010FB26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196" creationId="{97187432-AFCC-A3BE-78A7-07DC2EB8145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197" creationId="{7F8871C7-19E1-39FB-E416-A64BEFF0A383}"/>
          </ac:spMkLst>
        </pc:spChg>
        <pc:spChg chg="add mod">
          <ac:chgData name="김지나(Wei) - 서비스기획2팀" userId="6e8c8a86-0e65-4b65-b1b8-9f4bd60da1bb" providerId="ADAL" clId="{EDE7BDA0-0E1E-4697-B1F9-580A26A83613}" dt="2024-05-23T02:24:12.254" v="417" actId="571"/>
          <ac:spMkLst>
            <pc:docMk/>
            <pc:sldMk cId="2586793484" sldId="1792"/>
            <ac:spMk id="199" creationId="{F3725572-D501-6E62-9792-69CD6B9DAC81}"/>
          </ac:spMkLst>
        </pc:spChg>
        <pc:spChg chg="mod">
          <ac:chgData name="김지나(Wei) - 서비스기획2팀" userId="6e8c8a86-0e65-4b65-b1b8-9f4bd60da1bb" providerId="ADAL" clId="{EDE7BDA0-0E1E-4697-B1F9-580A26A83613}" dt="2024-05-23T02:24:12.254" v="417" actId="571"/>
          <ac:spMkLst>
            <pc:docMk/>
            <pc:sldMk cId="2586793484" sldId="1792"/>
            <ac:spMk id="201" creationId="{03B3B60C-1389-3EAC-951A-D48DDAAC49DD}"/>
          </ac:spMkLst>
        </pc:spChg>
        <pc:spChg chg="mod">
          <ac:chgData name="김지나(Wei) - 서비스기획2팀" userId="6e8c8a86-0e65-4b65-b1b8-9f4bd60da1bb" providerId="ADAL" clId="{EDE7BDA0-0E1E-4697-B1F9-580A26A83613}" dt="2024-05-23T02:24:27.580" v="449"/>
          <ac:spMkLst>
            <pc:docMk/>
            <pc:sldMk cId="2586793484" sldId="1792"/>
            <ac:spMk id="204" creationId="{7BFBFD21-20AC-6DC1-FCDF-F9024425E8B2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67" creationId="{AE22AFB9-702D-265A-9D9A-9AF6455315D2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67" creationId="{C4CF653C-A77C-77A2-1F79-5F98E3EF4E81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68" creationId="{28205196-E0CF-A9FF-BC2E-C8502E59291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68" creationId="{357F0791-AA7D-1664-AC9C-E267D567A76D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0" creationId="{96786B63-EB23-5EBD-2D02-699B56EE298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0" creationId="{B1EF00C9-304B-1710-2FB7-C9D8C07E7B0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1" creationId="{2FFBBAED-AD3F-5289-AF5A-9201676F334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1" creationId="{84CFB8E1-CD79-970B-97D7-7E7F4A41E09E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3" creationId="{C33D6AC0-EEAE-94D3-8039-A68A6F32B4B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4" creationId="{7FE0F7EA-B423-490B-8735-D9A0B934D20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4" creationId="{A5961CC1-3382-4F5E-F2E7-048366087E1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6" creationId="{D409A06E-92FB-E487-ACF3-982EF2FED01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7" creationId="{B2CB7837-1466-DF8C-6E7A-5479B0D042D4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8" creationId="{2EA0095D-FE88-D46A-FC2F-E65CCC0B0BD9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8" creationId="{85A43AD9-F500-6F2F-8608-BD83B81FD230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9" creationId="{BA7E04ED-BAEA-42E6-BD09-1E382375775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80" creationId="{4AA1D981-84F0-C092-8469-DB39274C31E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0" creationId="{CFF69F7E-C87E-BD92-0049-6AB6158ABBB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82" creationId="{C35C3EBE-CA7D-D715-CA9F-61590CF9EA0A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2" creationId="{D1498E31-DF81-FEDC-781C-9F13A9F7392F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5" creationId="{4B8CCB19-A374-8C20-5222-2EEF4813692A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8" creationId="{1C2247A2-FC5D-4A23-CCC6-579E7F64123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0" creationId="{82156C26-3CF9-6BE9-E62D-5E486930619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1" creationId="{D168D894-D3BC-8460-BDE2-1E79425F9AB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2" creationId="{D9900B21-953F-D7EC-849B-F71C47D11681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3" creationId="{3B62A2A3-50BA-5BA4-FF46-FA6D6679A0A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4" creationId="{0969A968-B8EB-150E-153B-6827918A3064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5" creationId="{769AEDEB-3ACE-8AD2-614F-C3892043C081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7" creationId="{D5F2D0B8-9118-7310-57F6-8E41FA245B90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8" creationId="{7929F54C-CC0B-3093-A16F-2A2728CA7B0D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9" creationId="{0D98B883-4F4F-7545-657B-264F5DF381E7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0" creationId="{CCF7639C-CB9E-B5DC-C108-3B02EA0900FE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2" creationId="{55EC7933-027C-C11D-E87A-90D951488399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3" creationId="{26DB8E0B-6C99-793A-E766-A6A22DE07DB8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8" creationId="{065B1D7D-5F4C-9209-8AF3-457DA2A53FCA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9" creationId="{D936286B-4794-6F9E-DFD0-1F1D8F6166B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0" creationId="{84F74A3C-D1EF-A969-D3A5-8C82C0F53FA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1" creationId="{711D33E7-2722-364C-75F9-40A2BA2BD6E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2" creationId="{BA9E8EE6-14BB-AD02-E7F6-71A23A6009A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5" creationId="{9F8BA7D2-6276-FE3B-88AA-7812AA3D7650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6" creationId="{BAC01261-E3C6-1589-9D78-207046395000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7" creationId="{A08CB12E-E264-1E1D-918C-D868DDEF0F06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8" creationId="{97AFD3F6-C1B9-421F-3F38-2F5591015FC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9" creationId="{B9A90A10-55C4-6809-DB3F-FB368F07E69C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0" creationId="{A3EBCB1E-8D0A-C04E-FA92-DF1A8E587329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2" creationId="{DD17FE72-5256-0ACF-B5C8-E16B6B63E3C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5" creationId="{2C8D0795-3A27-0ADF-0E42-700C577D84BD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6" creationId="{AC46D594-2D30-677C-5D43-F6DCFF5DD85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7" creationId="{3E76518B-8A33-BCF6-2288-3DDA3C33CBA0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9" creationId="{9AF72D7B-58CC-1E3F-A07F-772519753CC8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2" creationId="{8B79A441-562D-70B0-CC28-07827F1F6C9A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5" creationId="{C04B308E-A3FF-83E1-6556-CF66D8CED02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7" creationId="{185A9A7C-C285-DE40-6FCC-E1147890418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8" creationId="{16242268-CD17-5BC1-6BFA-741626C82DFC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9" creationId="{C9AC1D10-A17D-CB14-B329-E52B19D97E7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40" creationId="{9EEC5AAE-64FD-6B1F-365F-C9622D74B8B3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1" creationId="{B50DC2E4-71E5-4450-88BF-C90F2EF6EB5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2" creationId="{11EC19C7-BD03-C38C-BBFF-63384DF7B479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4" creationId="{99015962-E6D0-9A39-ED19-27006D7ED084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5" creationId="{2034F88B-A8DD-32D0-2DBE-177CFBAD9A93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6" creationId="{D4078822-1B1A-C08B-E6F8-D17345A33D94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7" creationId="{EE43C75E-96E9-4526-1B75-AC60A3C4D403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8" creationId="{618283ED-5810-B674-9138-091D3DDCEA36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9" creationId="{561DA37B-4804-3E0C-CB1D-0BA5E289F9A8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1" creationId="{1EE838D5-0775-2B0C-B7D7-1D3D7194984A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3" creationId="{F2E9B10E-ABDD-A613-79D3-96A8D2A7AD1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4" creationId="{99253895-2504-2348-A682-ECD5EE466E9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5" creationId="{90047266-81DD-2514-6CB6-D676A2EF86B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6" creationId="{335D3825-0E85-244D-C1F5-1DCD0223D99B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9" creationId="{98E108AD-05B5-1FD2-70A8-271A647F4D4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0" creationId="{09B41BEF-F1FA-B447-2DE3-031E3F6604E6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1" creationId="{E36B6A31-F44A-112B-6C6B-1C153971F09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2" creationId="{DF9A8002-2480-02D7-504C-CAD4E2323759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3" creationId="{BE2CE180-BA65-DDFD-ADA2-5065BBA2D063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4" creationId="{8A272C49-4BAF-51AA-2DE9-443E165AB3C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5" creationId="{DF1E4311-4AA5-9E77-DB9A-20EA828A151C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6" creationId="{8F8161E2-5373-0E6A-6F9F-87EDC960225E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7" creationId="{003C0F04-6A44-B4CC-E6ED-73FDDF1FAD91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8" creationId="{DA5AAB15-5EE4-B4EF-70B4-D722C2C27F02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70" creationId="{D077CF69-7BB0-5A50-AB7F-16B40F7A4B3C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73" creationId="{4C1A6EA1-2981-3D0F-FE29-B63224E4B851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4" creationId="{213B8BEF-3F5B-3797-C3F2-190CD81D4F7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5" creationId="{D1075514-C241-1C24-4ECD-FB4BDE42C461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6" creationId="{24866DD3-F27B-1619-885D-FB8A40EBC5C3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9" creationId="{54482580-FACD-0C43-68F8-86D41CC054F1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0" creationId="{8AE37495-3EE0-2D20-028B-5B769F12032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1" creationId="{36C23431-B11D-DFC1-1AD0-36BFAE1597B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2" creationId="{A0858F53-B036-248F-0970-69F55A42A1A0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3" creationId="{51A7A844-BA9C-C31A-AB65-2AD6AAC70C0B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4" creationId="{C94FB8FB-43F8-20FC-DB6D-FD481862D373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5" creationId="{91AF7DD7-9D5E-E10A-85C5-8CA8700CEDFF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6" creationId="{7D2E0709-C465-68B0-CBF9-2D3AEC90CBE5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7" creationId="{865360D2-D35F-E90D-62F2-1F62497B2057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8" creationId="{3A3A042B-67D9-45C4-CDE8-C6CE1C00D59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58" creationId="{002A771D-A410-3015-94A7-F1CEA1882DCC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63" creationId="{B2C91092-650A-4B07-C0BC-914C0B11B72C}"/>
          </ac:spMkLst>
        </pc:spChg>
        <pc:spChg chg="mod">
          <ac:chgData name="김지나(Wei) - 서비스기획2팀" userId="6e8c8a86-0e65-4b65-b1b8-9f4bd60da1bb" providerId="ADAL" clId="{EDE7BDA0-0E1E-4697-B1F9-580A26A83613}" dt="2024-05-23T02:27:36.423" v="543" actId="207"/>
          <ac:spMkLst>
            <pc:docMk/>
            <pc:sldMk cId="2586793484" sldId="1792"/>
            <ac:spMk id="870" creationId="{B95BCDAE-4E5E-320D-5A2C-7E41CF51EC33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74" creationId="{AF6C1FB1-FB5A-DCC5-5A83-3D52A5A537B8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75" creationId="{41587627-68E5-9B3E-4408-5FB77720B90E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76" creationId="{58AA0881-F8A1-0EE4-B959-CFE4B8AC4AE5}"/>
          </ac:spMkLst>
        </pc:spChg>
        <pc:spChg chg="del">
          <ac:chgData name="김지나(Wei) - 서비스기획2팀" userId="6e8c8a86-0e65-4b65-b1b8-9f4bd60da1bb" providerId="ADAL" clId="{EDE7BDA0-0E1E-4697-B1F9-580A26A83613}" dt="2024-05-23T01:40:04.985" v="154" actId="478"/>
          <ac:spMkLst>
            <pc:docMk/>
            <pc:sldMk cId="2586793484" sldId="1792"/>
            <ac:spMk id="889" creationId="{DD1E76C2-E367-1AC1-7E14-12443AF68C3F}"/>
          </ac:spMkLst>
        </pc:spChg>
        <pc:grpChg chg="add mod">
          <ac:chgData name="김지나(Wei) - 서비스기획2팀" userId="6e8c8a86-0e65-4b65-b1b8-9f4bd60da1bb" providerId="ADAL" clId="{EDE7BDA0-0E1E-4697-B1F9-580A26A83613}" dt="2024-05-23T01:39:37.255" v="152"/>
          <ac:grpSpMkLst>
            <pc:docMk/>
            <pc:sldMk cId="2586793484" sldId="1792"/>
            <ac:grpSpMk id="2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7T15:56:39.904" v="20824" actId="1076"/>
          <ac:grpSpMkLst>
            <pc:docMk/>
            <pc:sldMk cId="2586793484" sldId="1792"/>
            <ac:grpSpMk id="3" creationId="{E0926B61-0EEB-ADA4-6546-D46EEABCAFA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37.255" v="152"/>
          <ac:grpSpMkLst>
            <pc:docMk/>
            <pc:sldMk cId="2586793484" sldId="1792"/>
            <ac:grpSpMk id="6" creationId="{1FA05AB3-9DB1-3D22-EF5A-0FE35A802BA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37.255" v="152"/>
          <ac:grpSpMkLst>
            <pc:docMk/>
            <pc:sldMk cId="2586793484" sldId="1792"/>
            <ac:grpSpMk id="11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48.160" v="153"/>
          <ac:grpSpMkLst>
            <pc:docMk/>
            <pc:sldMk cId="2586793484" sldId="1792"/>
            <ac:grpSpMk id="15" creationId="{4B04566B-6930-A192-3E5D-FFFDC24A479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48.160" v="153"/>
          <ac:grpSpMkLst>
            <pc:docMk/>
            <pc:sldMk cId="2586793484" sldId="1792"/>
            <ac:grpSpMk id="18" creationId="{DD4ADD70-AD18-F99E-6728-083152FE0F7C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48.160" v="153"/>
          <ac:grpSpMkLst>
            <pc:docMk/>
            <pc:sldMk cId="2586793484" sldId="1792"/>
            <ac:grpSpMk id="21" creationId="{DA6C18ED-3ED3-D6CA-4A6F-7EC964330F6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29" creationId="{F678581E-D2A6-BF13-E3D2-08CA3809F9B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54" creationId="{2000B9FB-9821-35F2-9B99-3843ED7D6E19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4" creationId="{4C80BC0A-0D19-A2E5-419F-E8F4559015C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5" creationId="{EC75D5B5-F036-A068-6704-00642772525E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6" creationId="{3F53E2CA-7B00-71A2-E7CF-EF8D82AC8A3F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7" creationId="{5B85A192-F47C-D786-B5D4-CAD4DEE85C5E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8" creationId="{1D515157-C966-52AE-454B-A3E8ECE9C99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4:12.254" v="417" actId="571"/>
          <ac:grpSpMkLst>
            <pc:docMk/>
            <pc:sldMk cId="2586793484" sldId="1792"/>
            <ac:grpSpMk id="200" creationId="{CDC4537F-1E04-8759-3159-F6C9CF17776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4:19.299" v="418" actId="571"/>
          <ac:grpSpMkLst>
            <pc:docMk/>
            <pc:sldMk cId="2586793484" sldId="1792"/>
            <ac:grpSpMk id="203" creationId="{9B299F57-EB1A-EC37-9F3E-EF0E0956F2A9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466" creationId="{E79FE0F1-89C3-C24B-7B4A-E63C8B7B848A}"/>
          </ac:grpSpMkLst>
        </pc:grpChg>
        <pc:grpChg chg="del">
          <ac:chgData name="김지나(Wei) - 서비스기획2팀" userId="6e8c8a86-0e65-4b65-b1b8-9f4bd60da1bb" providerId="ADAL" clId="{EDE7BDA0-0E1E-4697-B1F9-580A26A83613}" dt="2024-05-23T01:39:35.279" v="151" actId="21"/>
          <ac:grpSpMkLst>
            <pc:docMk/>
            <pc:sldMk cId="2586793484" sldId="1792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1:39:35.279" v="151" actId="21"/>
          <ac:grpSpMkLst>
            <pc:docMk/>
            <pc:sldMk cId="2586793484" sldId="1792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481" creationId="{F9EFA9B4-768C-DC53-77DE-A14E6E8DFC5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484" creationId="{3D5BFB60-8FA3-027A-2D51-9C56938C75CC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487" creationId="{9CCC2EEE-DED4-4E15-DEA2-AD2BFBA8FDDD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496" creationId="{A97E1260-EB93-A0C2-C84B-46692AE05AE7}"/>
          </ac:grpSpMkLst>
        </pc:grpChg>
        <pc:grpChg chg="del">
          <ac:chgData name="김지나(Wei) - 서비스기획2팀" userId="6e8c8a86-0e65-4b65-b1b8-9f4bd60da1bb" providerId="ADAL" clId="{EDE7BDA0-0E1E-4697-B1F9-580A26A83613}" dt="2024-05-23T01:39:35.279" v="151" actId="21"/>
          <ac:grpSpMkLst>
            <pc:docMk/>
            <pc:sldMk cId="2586793484" sldId="1792"/>
            <ac:grpSpMk id="501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05" creationId="{A284A98D-69C6-C600-1835-8A51FEA37259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28" creationId="{7AB48156-BACA-55D7-6AED-0F24E67E773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31" creationId="{11AB052D-712E-46C8-2B1D-DFB14E711AED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34" creationId="{9A0C2B7F-F7EA-CE88-4896-B44B0797160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43" creationId="{9A550A0C-B2F4-242B-17A1-31414B67918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50" creationId="{3A5C6090-D3A6-22EB-80C3-2DD5658D15E6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69" creationId="{A3DE7E46-8818-21D9-BF13-AB90A7DDB7DB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72" creationId="{31B15D04-8B71-2975-2EF4-DA12AE0B9BD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1:08.673" v="183" actId="165"/>
          <ac:grpSpMkLst>
            <pc:docMk/>
            <pc:sldMk cId="2586793484" sldId="1792"/>
            <ac:grpSpMk id="575" creationId="{DF56DC0E-4CDF-E67B-9F51-8FBF540EF7B2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24" creationId="{A3408F19-2D47-1104-830D-72E98FD29EAE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31" creationId="{E8CC1BE0-299A-A883-F908-654FBBEC161E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49" creationId="{F0B17E3E-080B-0894-349E-01E9238E745C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52" creationId="{75198A33-4E37-3388-1A5C-5D0185DBCFDA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67" creationId="{A66C70ED-2C15-679E-D1C7-B8F2187B92B5}"/>
          </ac:grpSpMkLst>
        </pc:grpChg>
        <pc:grpChg chg="del">
          <ac:chgData name="김지나(Wei) - 서비스기획2팀" userId="6e8c8a86-0e65-4b65-b1b8-9f4bd60da1bb" providerId="ADAL" clId="{EDE7BDA0-0E1E-4697-B1F9-580A26A83613}" dt="2024-05-23T01:40:04.985" v="154" actId="478"/>
          <ac:grpSpMkLst>
            <pc:docMk/>
            <pc:sldMk cId="2586793484" sldId="1792"/>
            <ac:grpSpMk id="877" creationId="{465A4892-1292-CFAF-ADF5-9EFDF66DF3DC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36:55.729" v="7705" actId="1076"/>
          <ac:graphicFrameMkLst>
            <pc:docMk/>
            <pc:sldMk cId="2586793484" sldId="1792"/>
            <ac:graphicFrameMk id="2" creationId="{300F5EBB-EE9D-4415-F7D0-885A49D63AEB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3T01:39:37.255" v="152"/>
          <ac:picMkLst>
            <pc:docMk/>
            <pc:sldMk cId="2586793484" sldId="1792"/>
            <ac:picMk id="4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39:37.255" v="152"/>
          <ac:picMkLst>
            <pc:docMk/>
            <pc:sldMk cId="2586793484" sldId="1792"/>
            <ac:picMk id="10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39:37.255" v="152"/>
          <ac:picMkLst>
            <pc:docMk/>
            <pc:sldMk cId="2586793484" sldId="1792"/>
            <ac:picMk id="13" creationId="{A48B7A91-EB8D-7E30-4ABB-9621FBD7C983}"/>
          </ac:picMkLst>
        </pc:picChg>
        <pc:picChg chg="mod">
          <ac:chgData name="김지나(Wei) - 서비스기획2팀" userId="6e8c8a86-0e65-4b65-b1b8-9f4bd60da1bb" providerId="ADAL" clId="{EDE7BDA0-0E1E-4697-B1F9-580A26A83613}" dt="2024-05-23T01:39:48.160" v="153"/>
          <ac:picMkLst>
            <pc:docMk/>
            <pc:sldMk cId="2586793484" sldId="1792"/>
            <ac:picMk id="17" creationId="{965EDE6D-F9BF-A3B3-D31D-B26F417DF92F}"/>
          </ac:picMkLst>
        </pc:picChg>
        <pc:picChg chg="mod">
          <ac:chgData name="김지나(Wei) - 서비스기획2팀" userId="6e8c8a86-0e65-4b65-b1b8-9f4bd60da1bb" providerId="ADAL" clId="{EDE7BDA0-0E1E-4697-B1F9-580A26A83613}" dt="2024-05-23T01:39:48.160" v="153"/>
          <ac:picMkLst>
            <pc:docMk/>
            <pc:sldMk cId="2586793484" sldId="1792"/>
            <ac:picMk id="20" creationId="{5B1E671F-4E45-7261-C0BC-D0F83206F656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21" creationId="{9C932D24-D25F-445F-56CD-6FDEF9C72E11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23" creationId="{F48F4437-6D91-FB2E-22DB-A133A51EF68A}"/>
          </ac:picMkLst>
        </pc:picChg>
        <pc:picChg chg="mod">
          <ac:chgData name="김지나(Wei) - 서비스기획2팀" userId="6e8c8a86-0e65-4b65-b1b8-9f4bd60da1bb" providerId="ADAL" clId="{EDE7BDA0-0E1E-4697-B1F9-580A26A83613}" dt="2024-05-23T01:39:48.160" v="153"/>
          <ac:picMkLst>
            <pc:docMk/>
            <pc:sldMk cId="2586793484" sldId="1792"/>
            <ac:picMk id="25" creationId="{F38B9169-6589-98B1-B5DC-7280D64C6F75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63" creationId="{98BE8646-565F-47A5-142B-C05A43687A8E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3T01:41:11.780" v="184" actId="478"/>
          <ac:picMkLst>
            <pc:docMk/>
            <pc:sldMk cId="2586793484" sldId="1792"/>
            <ac:picMk id="193" creationId="{C111E514-DED5-3CF9-4BBE-BF4985B63D83}"/>
          </ac:picMkLst>
        </pc:picChg>
        <pc:picChg chg="mod">
          <ac:chgData name="김지나(Wei) - 서비스기획2팀" userId="6e8c8a86-0e65-4b65-b1b8-9f4bd60da1bb" providerId="ADAL" clId="{EDE7BDA0-0E1E-4697-B1F9-580A26A83613}" dt="2024-05-23T02:24:12.254" v="417" actId="571"/>
          <ac:picMkLst>
            <pc:docMk/>
            <pc:sldMk cId="2586793484" sldId="1792"/>
            <ac:picMk id="202" creationId="{B11207C7-EB80-D251-CB7B-13C46349EA63}"/>
          </ac:picMkLst>
        </pc:picChg>
        <pc:picChg chg="mod">
          <ac:chgData name="김지나(Wei) - 서비스기획2팀" userId="6e8c8a86-0e65-4b65-b1b8-9f4bd60da1bb" providerId="ADAL" clId="{EDE7BDA0-0E1E-4697-B1F9-580A26A83613}" dt="2024-05-23T02:24:19.299" v="418" actId="571"/>
          <ac:picMkLst>
            <pc:docMk/>
            <pc:sldMk cId="2586793484" sldId="1792"/>
            <ac:picMk id="205" creationId="{06ADFDEF-FD2E-47B4-B64E-9138FDA5C05E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66" creationId="{795FCCE5-C120-15FA-531F-40F97B515B6A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3" creationId="{2015B437-370A-6AE6-872A-03959AC9180A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5" creationId="{0EAB91C5-8080-13D0-C8DF-53D3DB9C92E0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7" creationId="{89EAA3EE-3732-8E1A-24D1-5F653D07B7D3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9" creationId="{3BE543A0-84BA-CB2A-DB5E-0CEC5C231110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81" creationId="{47D2C3C8-1CD3-4ACD-F89D-C37A7DC4DA53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83" creationId="{050D1DF5-7639-C6B3-A16B-E2EB84B0C7A1}"/>
          </ac:picMkLst>
        </pc:picChg>
        <pc:picChg chg="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83" creationId="{67BAA986-A8CB-8EFA-0E66-2D4DA25269B4}"/>
          </ac:picMkLst>
        </pc:picChg>
        <pc:picChg chg="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86" creationId="{2C71AC7C-D5A0-0F25-7232-954A509881BC}"/>
          </ac:picMkLst>
        </pc:picChg>
        <pc:picChg chg="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89" creationId="{E841D306-8A41-30EE-172E-7C4CF0A0B3E6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13" creationId="{2F0457ED-ABA0-66D6-BD68-553211E2CA3B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14" creationId="{39D8DD8A-9DFC-C25D-18D4-07E1A7D5BA65}"/>
          </ac:picMkLst>
        </pc:picChg>
        <pc:picChg chg="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30" creationId="{970C12EF-0AEB-9167-A673-41EF13E20DA3}"/>
          </ac:picMkLst>
        </pc:picChg>
        <pc:picChg chg="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33" creationId="{62A31C2F-CC48-E3A4-C8B8-01365946173B}"/>
          </ac:picMkLst>
        </pc:picChg>
        <pc:picChg chg="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36" creationId="{4BC26F4B-486E-7DBD-6F02-4E02B810A87C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57" creationId="{C09B753E-6B16-37C3-4936-1E19F8FE37E3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58" creationId="{55C704EB-000B-B4A4-C934-C596A07930D1}"/>
          </ac:picMkLst>
        </pc:picChg>
        <pc:picChg chg="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71" creationId="{FA6DD390-5786-7692-268A-C561CA5F951C}"/>
          </ac:picMkLst>
        </pc:picChg>
        <pc:picChg chg="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74" creationId="{3A788B46-6939-D389-2C96-8CCCA5C91761}"/>
          </ac:picMkLst>
        </pc:picChg>
        <pc:picChg chg="mod">
          <ac:chgData name="김지나(Wei) - 서비스기획2팀" userId="6e8c8a86-0e65-4b65-b1b8-9f4bd60da1bb" providerId="ADAL" clId="{EDE7BDA0-0E1E-4697-B1F9-580A26A83613}" dt="2024-05-23T01:40:47.774" v="181" actId="1038"/>
          <ac:picMkLst>
            <pc:docMk/>
            <pc:sldMk cId="2586793484" sldId="1792"/>
            <ac:picMk id="837" creationId="{B4237715-73CB-2AA1-B605-2EF4C4C4DFF8}"/>
          </ac:picMkLst>
        </pc:picChg>
        <pc:picChg chg="mod">
          <ac:chgData name="김지나(Wei) - 서비스기획2팀" userId="6e8c8a86-0e65-4b65-b1b8-9f4bd60da1bb" providerId="ADAL" clId="{EDE7BDA0-0E1E-4697-B1F9-580A26A83613}" dt="2024-05-23T01:40:47.774" v="181" actId="1038"/>
          <ac:picMkLst>
            <pc:docMk/>
            <pc:sldMk cId="2586793484" sldId="1792"/>
            <ac:picMk id="838" creationId="{271096FE-8C3C-4B78-B7A4-93ABF79F32BB}"/>
          </ac:picMkLst>
        </pc:picChg>
      </pc:sldChg>
      <pc:sldChg chg="addSp delSp modSp del mod modClrScheme chgLayout">
        <pc:chgData name="김지나(Wei) - 서비스기획2팀" userId="6e8c8a86-0e65-4b65-b1b8-9f4bd60da1bb" providerId="ADAL" clId="{EDE7BDA0-0E1E-4697-B1F9-580A26A83613}" dt="2024-06-01T11:39:07.655" v="41500" actId="2696"/>
        <pc:sldMkLst>
          <pc:docMk/>
          <pc:sldMk cId="166809130" sldId="1795"/>
        </pc:sldMkLst>
        <pc:spChg chg="add del mod">
          <ac:chgData name="김지나(Wei) - 서비스기획2팀" userId="6e8c8a86-0e65-4b65-b1b8-9f4bd60da1bb" providerId="ADAL" clId="{EDE7BDA0-0E1E-4697-B1F9-580A26A83613}" dt="2024-05-28T17:58:21.033" v="28609" actId="478"/>
          <ac:spMkLst>
            <pc:docMk/>
            <pc:sldMk cId="166809130" sldId="1795"/>
            <ac:spMk id="2" creationId="{23B56852-C29B-A541-1044-23E71E35A845}"/>
          </ac:spMkLst>
        </pc:spChg>
        <pc:spChg chg="add mod">
          <ac:chgData name="김지나(Wei) - 서비스기획2팀" userId="6e8c8a86-0e65-4b65-b1b8-9f4bd60da1bb" providerId="ADAL" clId="{EDE7BDA0-0E1E-4697-B1F9-580A26A83613}" dt="2024-05-28T16:18:42.333" v="26815" actId="14100"/>
          <ac:spMkLst>
            <pc:docMk/>
            <pc:sldMk cId="166809130" sldId="1795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5-28T16:18:58.516" v="26822" actId="20577"/>
          <ac:spMkLst>
            <pc:docMk/>
            <pc:sldMk cId="166809130" sldId="1795"/>
            <ac:spMk id="4" creationId="{D824F851-EB2F-D951-4E03-225DDE6A3E62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5:21.204" v="26892" actId="478"/>
          <ac:spMkLst>
            <pc:docMk/>
            <pc:sldMk cId="166809130" sldId="1795"/>
            <ac:spMk id="5" creationId="{14556DE6-8F86-BC4B-30E9-EDED08C5AC76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34:14.893" v="19078" actId="478"/>
          <ac:spMkLst>
            <pc:docMk/>
            <pc:sldMk cId="166809130" sldId="1795"/>
            <ac:spMk id="5" creationId="{8375AE44-2E3B-0A15-3D58-606B09C8BA11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5:21.204" v="26892" actId="478"/>
          <ac:spMkLst>
            <pc:docMk/>
            <pc:sldMk cId="166809130" sldId="1795"/>
            <ac:spMk id="6" creationId="{D4101D5B-23A1-FEF0-D8C6-4633A2195A2B}"/>
          </ac:spMkLst>
        </pc:spChg>
        <pc:spChg chg="add mod">
          <ac:chgData name="김지나(Wei) - 서비스기획2팀" userId="6e8c8a86-0e65-4b65-b1b8-9f4bd60da1bb" providerId="ADAL" clId="{EDE7BDA0-0E1E-4697-B1F9-580A26A83613}" dt="2024-05-29T06:30:15.942" v="31233" actId="554"/>
          <ac:spMkLst>
            <pc:docMk/>
            <pc:sldMk cId="166809130" sldId="1795"/>
            <ac:spMk id="6" creationId="{EBB791E9-32AF-826B-7298-5E8C98977ED9}"/>
          </ac:spMkLst>
        </pc:spChg>
        <pc:spChg chg="add mod">
          <ac:chgData name="김지나(Wei) - 서비스기획2팀" userId="6e8c8a86-0e65-4b65-b1b8-9f4bd60da1bb" providerId="ADAL" clId="{EDE7BDA0-0E1E-4697-B1F9-580A26A83613}" dt="2024-05-29T06:30:07.472" v="31232" actId="554"/>
          <ac:spMkLst>
            <pc:docMk/>
            <pc:sldMk cId="166809130" sldId="1795"/>
            <ac:spMk id="8" creationId="{86E2C9EF-1E79-843B-0656-9D418AB5A29A}"/>
          </ac:spMkLst>
        </pc:spChg>
        <pc:spChg chg="add mod">
          <ac:chgData name="김지나(Wei) - 서비스기획2팀" userId="6e8c8a86-0e65-4b65-b1b8-9f4bd60da1bb" providerId="ADAL" clId="{EDE7BDA0-0E1E-4697-B1F9-580A26A83613}" dt="2024-05-29T06:30:22.439" v="31234" actId="554"/>
          <ac:spMkLst>
            <pc:docMk/>
            <pc:sldMk cId="166809130" sldId="1795"/>
            <ac:spMk id="10" creationId="{8087FB9D-4E75-3A5D-14C5-765F40BB6EF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2" creationId="{5293B1C9-C424-90AA-7A72-D323F955758F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3" creationId="{7A0426BF-2188-38E0-90F6-656065F1AB8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4" creationId="{3D780D59-8CC3-AABB-29CB-44FAE7CE5E70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5" creationId="{9B5CB152-EFB1-A58E-89B3-D18A145DEDAD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6" creationId="{1BFE850D-932C-B8E9-711B-D92A7DD1D23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7" creationId="{77C7176D-B675-A6BE-D22D-37682B723F2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8" creationId="{0A591296-4AB2-8FBD-22A7-32847464808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23" creationId="{3A257961-EBFD-E962-ADCB-FD09323CBB24}"/>
          </ac:spMkLst>
        </pc:spChg>
        <pc:spChg chg="del mod">
          <ac:chgData name="김지나(Wei) - 서비스기획2팀" userId="6e8c8a86-0e65-4b65-b1b8-9f4bd60da1bb" providerId="ADAL" clId="{EDE7BDA0-0E1E-4697-B1F9-580A26A83613}" dt="2024-05-28T16:23:15.494" v="26834" actId="478"/>
          <ac:spMkLst>
            <pc:docMk/>
            <pc:sldMk cId="166809130" sldId="1795"/>
            <ac:spMk id="30" creationId="{87E681A9-70B4-0119-09B0-D60988E5572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35" creationId="{963888D8-511D-3215-58E7-DE38695F74A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36" creationId="{FD09DAFF-093A-02D4-9674-959AF825FF29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37" creationId="{1DC3924A-2DEE-612A-3738-84D6B3E50E55}"/>
          </ac:spMkLst>
        </pc:spChg>
        <pc:spChg chg="del mod ord">
          <ac:chgData name="김지나(Wei) - 서비스기획2팀" userId="6e8c8a86-0e65-4b65-b1b8-9f4bd60da1bb" providerId="ADAL" clId="{EDE7BDA0-0E1E-4697-B1F9-580A26A83613}" dt="2024-05-28T18:03:13.167" v="29010" actId="478"/>
          <ac:spMkLst>
            <pc:docMk/>
            <pc:sldMk cId="166809130" sldId="1795"/>
            <ac:spMk id="39" creationId="{CC9ACB9F-A11C-9E5A-18A8-211724CEFEC3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40" creationId="{1E6FF5F3-46D6-D840-8230-94B9E7E6D5FC}"/>
          </ac:spMkLst>
        </pc:spChg>
        <pc:spChg chg="mod ord">
          <ac:chgData name="김지나(Wei) - 서비스기획2팀" userId="6e8c8a86-0e65-4b65-b1b8-9f4bd60da1bb" providerId="ADAL" clId="{EDE7BDA0-0E1E-4697-B1F9-580A26A83613}" dt="2024-05-28T17:59:47.382" v="28678" actId="1036"/>
          <ac:spMkLst>
            <pc:docMk/>
            <pc:sldMk cId="166809130" sldId="1795"/>
            <ac:spMk id="41" creationId="{6F7E1E30-5F45-3F23-1AD4-80A8D5535C24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2" creationId="{FB04BA91-4BC7-C7C7-5E7E-C635479E9B38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3" creationId="{5FA7C56E-4F28-4CC6-1D0F-6CBC73EDBA8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44" creationId="{2A6291DC-9B18-D42B-EBD4-65726F93DC1A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5" creationId="{98DBD447-4585-F45D-A5A2-8BAE06E8E412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6" creationId="{29590ADE-EF55-7D23-67A3-042D431D39FD}"/>
          </ac:spMkLst>
        </pc:spChg>
        <pc:spChg chg="del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47" creationId="{952B3930-8CC8-CEF2-ACB3-AE3EABDFFC4F}"/>
          </ac:spMkLst>
        </pc:spChg>
        <pc:spChg chg="del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48" creationId="{F3766C40-B3C1-23B4-E73B-D33451758BBB}"/>
          </ac:spMkLst>
        </pc:spChg>
        <pc:spChg chg="del">
          <ac:chgData name="김지나(Wei) - 서비스기획2팀" userId="6e8c8a86-0e65-4b65-b1b8-9f4bd60da1bb" providerId="ADAL" clId="{EDE7BDA0-0E1E-4697-B1F9-580A26A83613}" dt="2024-05-28T16:22:27.564" v="26833" actId="478"/>
          <ac:spMkLst>
            <pc:docMk/>
            <pc:sldMk cId="166809130" sldId="1795"/>
            <ac:spMk id="49" creationId="{78DE79F2-95FC-4382-03B4-C89935D4D86A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50" creationId="{A53379AD-77DE-4D27-3866-088F20C7C836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51" creationId="{25FAF638-0B7B-FF00-E778-682516EEB3B0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52" creationId="{BEBF8FA2-5BCA-3DEB-414B-8A526260629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54" creationId="{7170867A-2A36-FA30-46D4-60A8155695A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58" creationId="{11B15A12-B38A-9587-3A2C-BE832EEB9871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64" creationId="{27FACF56-8545-55E1-A6BD-6CAA7D645DBD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65" creationId="{A3F5E27C-431E-B65B-9AFC-5637141600D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3:16.775" v="27742" actId="478"/>
          <ac:spMkLst>
            <pc:docMk/>
            <pc:sldMk cId="166809130" sldId="1795"/>
            <ac:spMk id="66" creationId="{F826578D-30F8-C094-3D8F-4F26C6521A1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3:13.993" v="27741" actId="478"/>
          <ac:spMkLst>
            <pc:docMk/>
            <pc:sldMk cId="166809130" sldId="1795"/>
            <ac:spMk id="67" creationId="{ABADD00E-57D0-3D6E-8178-0F3DC414AE4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07:20.261" v="27796" actId="478"/>
          <ac:spMkLst>
            <pc:docMk/>
            <pc:sldMk cId="166809130" sldId="1795"/>
            <ac:spMk id="72" creationId="{8480A555-A73E-7C04-2500-200BFB386EC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07:20.261" v="27796" actId="478"/>
          <ac:spMkLst>
            <pc:docMk/>
            <pc:sldMk cId="166809130" sldId="1795"/>
            <ac:spMk id="73" creationId="{657C2005-FAF6-391C-2F68-0E4E7D4EC12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1:24.413" v="27830" actId="478"/>
          <ac:spMkLst>
            <pc:docMk/>
            <pc:sldMk cId="166809130" sldId="1795"/>
            <ac:spMk id="77" creationId="{2A3E5E84-D9AD-B47B-8A8D-93C2DF7F8C0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1:21.486" v="27829" actId="478"/>
          <ac:spMkLst>
            <pc:docMk/>
            <pc:sldMk cId="166809130" sldId="1795"/>
            <ac:spMk id="78" creationId="{660E88F5-956D-6807-B60C-93A39F7B895B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80" creationId="{07C5AE40-450F-9F4A-DF85-60D38998FC6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08:31.350" v="27815" actId="478"/>
          <ac:spMkLst>
            <pc:docMk/>
            <pc:sldMk cId="166809130" sldId="1795"/>
            <ac:spMk id="81" creationId="{C17A023A-8A58-3F78-CF9F-81CC8C0BE735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82" creationId="{57BBF25A-386B-E03A-B62F-5351DC17537F}"/>
          </ac:spMkLst>
        </pc:spChg>
        <pc:spChg chg="mod">
          <ac:chgData name="김지나(Wei) - 서비스기획2팀" userId="6e8c8a86-0e65-4b65-b1b8-9f4bd60da1bb" providerId="ADAL" clId="{EDE7BDA0-0E1E-4697-B1F9-580A26A83613}" dt="2024-05-28T17:05:56.064" v="27777" actId="12788"/>
          <ac:spMkLst>
            <pc:docMk/>
            <pc:sldMk cId="166809130" sldId="1795"/>
            <ac:spMk id="84" creationId="{CF38C0A0-9471-97E0-E916-391D19A8DFDE}"/>
          </ac:spMkLst>
        </pc:spChg>
        <pc:spChg chg="mod">
          <ac:chgData name="김지나(Wei) - 서비스기획2팀" userId="6e8c8a86-0e65-4b65-b1b8-9f4bd60da1bb" providerId="ADAL" clId="{EDE7BDA0-0E1E-4697-B1F9-580A26A83613}" dt="2024-05-28T17:05:56.064" v="27777" actId="12788"/>
          <ac:spMkLst>
            <pc:docMk/>
            <pc:sldMk cId="166809130" sldId="1795"/>
            <ac:spMk id="85" creationId="{D67E8D5C-BB3C-B402-883B-5443637E543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86" creationId="{01EC4FC1-D3EB-0CA9-C910-40DCAF65A5C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87" creationId="{DC0DFC01-66BB-C35B-9052-5363AA6F6B4A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89" creationId="{FFACF486-4FF5-EC5C-4B91-22FA76DA3F83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0" creationId="{7826CEE0-1E63-42E0-3F9B-241DE3FED0F3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1" creationId="{84A5751A-4255-728F-DE8C-5BCF9A0CC86E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2" creationId="{6C620AA9-D299-2B02-3FDD-7E31E48C130F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3" creationId="{DDDEBA66-2A88-B286-74BA-EB1E8F58ED29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5" creationId="{B922F774-F36A-B681-A07C-394B37E877C2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8" creationId="{CE7046B9-5761-4707-5C19-BBAD2894A234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2" creationId="{871113CA-1F08-D229-DE11-4C9C9E67590B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3" creationId="{D5E290D6-24F9-AFF6-8E19-CCA89EE3B42E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4" creationId="{A18E2F1F-3D54-A208-0606-4E8F10B003DF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5" creationId="{49B4E523-0679-107E-6B37-370CB6E6FFC7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6" creationId="{619ABE26-8F45-060D-E5C9-CED96B784DAF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8" creationId="{5DBA2642-3972-1E31-CCE7-95CEFA961B6D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11" creationId="{23F7BABA-5B25-40F2-0155-3890DD258970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12" creationId="{220DBD74-052D-3092-AB5A-DFF6812F5C2A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113" creationId="{C43F4284-0BDF-151C-52DA-3ECF6FC4404E}"/>
          </ac:spMkLst>
        </pc:spChg>
        <pc:spChg chg="del mod">
          <ac:chgData name="김지나(Wei) - 서비스기획2팀" userId="6e8c8a86-0e65-4b65-b1b8-9f4bd60da1bb" providerId="ADAL" clId="{EDE7BDA0-0E1E-4697-B1F9-580A26A83613}" dt="2024-05-28T16:22:27.564" v="26833" actId="478"/>
          <ac:spMkLst>
            <pc:docMk/>
            <pc:sldMk cId="166809130" sldId="1795"/>
            <ac:spMk id="114" creationId="{476AA21D-2AA4-8536-9E1B-6686072FB28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5" creationId="{4FD4B8FA-47E0-74AB-7A29-3FAB17F2377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6" creationId="{54F8867B-9496-8E6F-4F72-50B1950EEE9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7" creationId="{0756F909-38CD-6451-2CD3-BC217A97435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8" creationId="{0164611B-4236-DEB8-B6FB-8734070EF53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9" creationId="{C30684FA-5501-7344-E819-34AAECBD0AA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2" creationId="{9F7AB6AF-4D06-A5BA-1A83-CD9654FB9E9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3" creationId="{67DBBC38-3A14-4B0D-529E-C1420296AE9E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4" creationId="{358FCE65-C285-A7DB-1051-02FDE3EDC2B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5" creationId="{7B39D52C-EE46-40D4-C72E-9BED03329B8A}"/>
          </ac:spMkLst>
        </pc:spChg>
        <pc:spChg chg="add mod">
          <ac:chgData name="김지나(Wei) - 서비스기획2팀" userId="6e8c8a86-0e65-4b65-b1b8-9f4bd60da1bb" providerId="ADAL" clId="{EDE7BDA0-0E1E-4697-B1F9-580A26A83613}" dt="2024-05-28T17:20:15.938" v="27988" actId="1036"/>
          <ac:spMkLst>
            <pc:docMk/>
            <pc:sldMk cId="166809130" sldId="1795"/>
            <ac:spMk id="126" creationId="{D70FE9FA-695F-A0D0-1B2F-D5C51BED8ACA}"/>
          </ac:spMkLst>
        </pc:spChg>
        <pc:spChg chg="add mod">
          <ac:chgData name="김지나(Wei) - 서비스기획2팀" userId="6e8c8a86-0e65-4b65-b1b8-9f4bd60da1bb" providerId="ADAL" clId="{EDE7BDA0-0E1E-4697-B1F9-580A26A83613}" dt="2024-05-28T17:20:15.938" v="27988" actId="1036"/>
          <ac:spMkLst>
            <pc:docMk/>
            <pc:sldMk cId="166809130" sldId="1795"/>
            <ac:spMk id="127" creationId="{73460576-2D1E-F414-B49F-F211E88EB18D}"/>
          </ac:spMkLst>
        </pc:spChg>
        <pc:spChg chg="del">
          <ac:chgData name="김지나(Wei) - 서비스기획2팀" userId="6e8c8a86-0e65-4b65-b1b8-9f4bd60da1bb" providerId="ADAL" clId="{EDE7BDA0-0E1E-4697-B1F9-580A26A83613}" dt="2024-05-28T16:22:24.736" v="26832" actId="478"/>
          <ac:spMkLst>
            <pc:docMk/>
            <pc:sldMk cId="166809130" sldId="1795"/>
            <ac:spMk id="449" creationId="{C00EAB1D-7FDA-E39F-C15F-A16757CA0A5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0" creationId="{40B29919-EFAA-0A29-E4E4-F0CEFBBC7065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1" creationId="{96B379C0-D2CC-A5DC-386C-C7CD6D15639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2" creationId="{9565749A-7B61-2590-1E08-EFB94B17082E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3" creationId="{7BAC1158-3A97-ED0D-3CE8-0F80F62A984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4" creationId="{CF818B36-EFBD-3854-76C1-F90B8FAE28A9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5" creationId="{36220A86-2974-9AD3-1CD4-E8B4CE6E455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6" creationId="{D53C7B26-6A70-6413-49A0-EFDE1DA316C7}"/>
          </ac:spMkLst>
        </pc:spChg>
        <pc:spChg chg="add mod">
          <ac:chgData name="김지나(Wei) - 서비스기획2팀" userId="6e8c8a86-0e65-4b65-b1b8-9f4bd60da1bb" providerId="ADAL" clId="{EDE7BDA0-0E1E-4697-B1F9-580A26A83613}" dt="2024-05-28T16:24:53.023" v="26844" actId="1076"/>
          <ac:spMkLst>
            <pc:docMk/>
            <pc:sldMk cId="166809130" sldId="1795"/>
            <ac:spMk id="457" creationId="{5FA363E5-D6D7-0295-68FE-47B0671AC58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9:44.894" v="26955" actId="478"/>
          <ac:spMkLst>
            <pc:docMk/>
            <pc:sldMk cId="166809130" sldId="1795"/>
            <ac:spMk id="458" creationId="{5FB9BE6B-859E-CA2D-50AF-13014423D4D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2.591" v="27620" actId="478"/>
          <ac:spMkLst>
            <pc:docMk/>
            <pc:sldMk cId="166809130" sldId="1795"/>
            <ac:spMk id="459" creationId="{C7BDFC53-FDE6-BBE7-3D85-A5FBCAA1FAB9}"/>
          </ac:spMkLst>
        </pc:spChg>
        <pc:spChg chg="mod">
          <ac:chgData name="김지나(Wei) - 서비스기획2팀" userId="6e8c8a86-0e65-4b65-b1b8-9f4bd60da1bb" providerId="ADAL" clId="{EDE7BDA0-0E1E-4697-B1F9-580A26A83613}" dt="2024-05-28T16:32:49.327" v="26846"/>
          <ac:spMkLst>
            <pc:docMk/>
            <pc:sldMk cId="166809130" sldId="1795"/>
            <ac:spMk id="461" creationId="{A1D54A4A-549A-28E2-2C36-19BC9EF277EA}"/>
          </ac:spMkLst>
        </pc:spChg>
        <pc:spChg chg="mod">
          <ac:chgData name="김지나(Wei) - 서비스기획2팀" userId="6e8c8a86-0e65-4b65-b1b8-9f4bd60da1bb" providerId="ADAL" clId="{EDE7BDA0-0E1E-4697-B1F9-580A26A83613}" dt="2024-05-28T16:32:49.327" v="26846"/>
          <ac:spMkLst>
            <pc:docMk/>
            <pc:sldMk cId="166809130" sldId="1795"/>
            <ac:spMk id="462" creationId="{EEE72B08-E44C-5E66-037D-B65D58BE9CE6}"/>
          </ac:spMkLst>
        </pc:spChg>
        <pc:spChg chg="del">
          <ac:chgData name="김지나(Wei) - 서비스기획2팀" userId="6e8c8a86-0e65-4b65-b1b8-9f4bd60da1bb" providerId="ADAL" clId="{EDE7BDA0-0E1E-4697-B1F9-580A26A83613}" dt="2024-05-28T16:22:24.736" v="26832" actId="478"/>
          <ac:spMkLst>
            <pc:docMk/>
            <pc:sldMk cId="166809130" sldId="1795"/>
            <ac:spMk id="463" creationId="{FE8DC4B9-4E40-CDA8-10F3-5E3308ED46AA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41.847" v="27623" actId="478"/>
          <ac:spMkLst>
            <pc:docMk/>
            <pc:sldMk cId="166809130" sldId="1795"/>
            <ac:spMk id="464" creationId="{776F9851-51E4-E672-63FA-807B6FD0D7B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65" creationId="{D0335315-F591-079F-8F81-1452A3215150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66" creationId="{FC45A0EB-9FBB-31CF-31F9-4D106561E8B2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69" creationId="{8A4828C2-0437-13BE-6BA2-F7236B4AEC66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77" creationId="{7E55C832-8E3B-6B70-CEC1-4D08944A4B6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78" creationId="{72939E95-3F2A-D5FB-EE17-BAC0742361EE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79" creationId="{4D084BBB-6119-28EA-BB49-7A274BE574B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19.723" v="27947" actId="478"/>
          <ac:spMkLst>
            <pc:docMk/>
            <pc:sldMk cId="166809130" sldId="1795"/>
            <ac:spMk id="482" creationId="{9D55EDA2-D339-53EC-8D71-FA8A88031072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85" creationId="{CFE985EA-28BD-66C8-2A5C-03A950CDDEE6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486" creationId="{7BFA6BCC-6B11-4237-90A7-1DAD24F692FC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0" creationId="{B00F7138-EC27-02AD-D1B1-29EB7B75F9AA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1" creationId="{0439D84E-74A5-894A-12DA-EC631BC2EE4B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496" creationId="{6CB289D2-281E-7C13-F911-C3A767D92C8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7" creationId="{BA968CE3-7244-4031-EE8B-DEB67E28B11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8" creationId="{60E670E9-E022-1869-5BB8-B63E160462F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05.663" v="27877" actId="478"/>
          <ac:spMkLst>
            <pc:docMk/>
            <pc:sldMk cId="166809130" sldId="1795"/>
            <ac:spMk id="499" creationId="{7410F380-584F-582B-41BA-366E86E5102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0" creationId="{F4E61F9B-ECD0-6C14-5E55-3C8AC0C68E1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1" creationId="{AADDAF51-9641-145F-49B5-6E26B664F4E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2" creationId="{9A84A42C-F6CB-BF32-6D7F-DC81A60AEE7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3" creationId="{B559BFA0-1D05-2600-E6DB-8F39C5A9001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4" creationId="{994CD7E3-1B21-DB83-2799-FD6CA27C4848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17:16:39.036" v="27882" actId="14100"/>
          <ac:spMkLst>
            <pc:docMk/>
            <pc:sldMk cId="166809130" sldId="1795"/>
            <ac:spMk id="505" creationId="{1C604A83-5EF6-125C-4CD8-010CA64BEBB0}"/>
          </ac:spMkLst>
        </pc:spChg>
        <pc:spChg chg="add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506" creationId="{D7EDB6E8-DFAD-6071-49BB-5FB8B103177C}"/>
          </ac:spMkLst>
        </pc:spChg>
        <pc:spChg chg="add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507" creationId="{B50B65D5-52C0-3F3B-FEDD-FE3952C40194}"/>
          </ac:spMkLst>
        </pc:spChg>
        <pc:spChg chg="add mod ord">
          <ac:chgData name="김지나(Wei) - 서비스기획2팀" userId="6e8c8a86-0e65-4b65-b1b8-9f4bd60da1bb" providerId="ADAL" clId="{EDE7BDA0-0E1E-4697-B1F9-580A26A83613}" dt="2024-05-28T18:01:43.818" v="28917" actId="1076"/>
          <ac:spMkLst>
            <pc:docMk/>
            <pc:sldMk cId="166809130" sldId="1795"/>
            <ac:spMk id="510" creationId="{D0AD9CF5-B348-5277-22EF-895751976B91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511" creationId="{81DEF6F6-3453-69EE-335C-45D26C4A8C7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11.301" v="27879" actId="478"/>
          <ac:spMkLst>
            <pc:docMk/>
            <pc:sldMk cId="166809130" sldId="1795"/>
            <ac:spMk id="704" creationId="{2BDF2813-4436-CB30-89CF-EF26A00CB11B}"/>
          </ac:spMkLst>
        </pc:spChg>
        <pc:spChg chg="add mod">
          <ac:chgData name="김지나(Wei) - 서비스기획2팀" userId="6e8c8a86-0e65-4b65-b1b8-9f4bd60da1bb" providerId="ADAL" clId="{EDE7BDA0-0E1E-4697-B1F9-580A26A83613}" dt="2024-05-28T17:20:15.938" v="27988" actId="1036"/>
          <ac:spMkLst>
            <pc:docMk/>
            <pc:sldMk cId="166809130" sldId="1795"/>
            <ac:spMk id="705" creationId="{042F8383-F6E0-93A9-A053-0285CD7F678E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06" creationId="{C53B3C03-579A-B3FF-6083-B95B0568B6B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07" creationId="{262064E4-4D61-038F-C37E-2039F4C9381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1" creationId="{5BB4172D-D793-6430-A84F-CAEB3C5A9EA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2" creationId="{1FCB09B0-C73D-CB76-FB8F-2AEF41D60B9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3" creationId="{ADF8F57C-4BEF-2817-5612-C3558EEA28E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8" creationId="{D897084A-5DC3-90CE-B0F6-0AEED9BCDC0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9" creationId="{85F7BC41-02B2-5257-8762-B4A4781F29E3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20" creationId="{A76BD3F7-AEA1-D9B5-8E3E-2785827D11E6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21" creationId="{A39F70D0-DE9C-759A-A57B-5BC746A924F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22" creationId="{FB07E341-83FF-133F-3794-1206F4344102}"/>
          </ac:spMkLst>
        </pc:spChg>
        <pc:spChg chg="mod">
          <ac:chgData name="김지나(Wei) - 서비스기획2팀" userId="6e8c8a86-0e65-4b65-b1b8-9f4bd60da1bb" providerId="ADAL" clId="{EDE7BDA0-0E1E-4697-B1F9-580A26A83613}" dt="2024-05-28T17:08:10.027" v="27812" actId="571"/>
          <ac:spMkLst>
            <pc:docMk/>
            <pc:sldMk cId="166809130" sldId="1795"/>
            <ac:spMk id="724" creationId="{BAAB31F2-0ADB-AFEC-16AA-9100527FE63E}"/>
          </ac:spMkLst>
        </pc:spChg>
        <pc:spChg chg="mod">
          <ac:chgData name="김지나(Wei) - 서비스기획2팀" userId="6e8c8a86-0e65-4b65-b1b8-9f4bd60da1bb" providerId="ADAL" clId="{EDE7BDA0-0E1E-4697-B1F9-580A26A83613}" dt="2024-05-28T17:08:10.027" v="27812" actId="571"/>
          <ac:spMkLst>
            <pc:docMk/>
            <pc:sldMk cId="166809130" sldId="1795"/>
            <ac:spMk id="725" creationId="{862C401D-5D5C-247D-59CB-535DABC75A13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26" creationId="{B5B4D02C-C4FC-6AF8-8B2F-CA80260FA32A}"/>
          </ac:spMkLst>
        </pc:spChg>
        <pc:spChg chg="mod">
          <ac:chgData name="김지나(Wei) - 서비스기획2팀" userId="6e8c8a86-0e65-4b65-b1b8-9f4bd60da1bb" providerId="ADAL" clId="{EDE7BDA0-0E1E-4697-B1F9-580A26A83613}" dt="2024-05-28T17:08:36.555" v="27817" actId="571"/>
          <ac:spMkLst>
            <pc:docMk/>
            <pc:sldMk cId="166809130" sldId="1795"/>
            <ac:spMk id="728" creationId="{20C7C935-FB8B-7A39-CBE6-EE91CA01C75C}"/>
          </ac:spMkLst>
        </pc:spChg>
        <pc:spChg chg="mod">
          <ac:chgData name="김지나(Wei) - 서비스기획2팀" userId="6e8c8a86-0e65-4b65-b1b8-9f4bd60da1bb" providerId="ADAL" clId="{EDE7BDA0-0E1E-4697-B1F9-580A26A83613}" dt="2024-05-28T17:08:36.555" v="27817" actId="571"/>
          <ac:spMkLst>
            <pc:docMk/>
            <pc:sldMk cId="166809130" sldId="1795"/>
            <ac:spMk id="729" creationId="{1353ACDE-9169-8A3C-32C4-24C80925F10D}"/>
          </ac:spMkLst>
        </pc:spChg>
        <pc:spChg chg="mod">
          <ac:chgData name="김지나(Wei) - 서비스기획2팀" userId="6e8c8a86-0e65-4b65-b1b8-9f4bd60da1bb" providerId="ADAL" clId="{EDE7BDA0-0E1E-4697-B1F9-580A26A83613}" dt="2024-05-28T17:08:38.278" v="27818"/>
          <ac:spMkLst>
            <pc:docMk/>
            <pc:sldMk cId="166809130" sldId="1795"/>
            <ac:spMk id="731" creationId="{C763E9A5-1207-3909-1721-E7D9B465D992}"/>
          </ac:spMkLst>
        </pc:spChg>
        <pc:spChg chg="mod">
          <ac:chgData name="김지나(Wei) - 서비스기획2팀" userId="6e8c8a86-0e65-4b65-b1b8-9f4bd60da1bb" providerId="ADAL" clId="{EDE7BDA0-0E1E-4697-B1F9-580A26A83613}" dt="2024-05-28T17:08:38.278" v="27818"/>
          <ac:spMkLst>
            <pc:docMk/>
            <pc:sldMk cId="166809130" sldId="1795"/>
            <ac:spMk id="732" creationId="{93EE9740-FE8F-7649-150B-A0E3C5343624}"/>
          </ac:spMkLst>
        </pc:spChg>
        <pc:spChg chg="mod">
          <ac:chgData name="김지나(Wei) - 서비스기획2팀" userId="6e8c8a86-0e65-4b65-b1b8-9f4bd60da1bb" providerId="ADAL" clId="{EDE7BDA0-0E1E-4697-B1F9-580A26A83613}" dt="2024-05-28T17:08:44.402" v="27819"/>
          <ac:spMkLst>
            <pc:docMk/>
            <pc:sldMk cId="166809130" sldId="1795"/>
            <ac:spMk id="734" creationId="{B6B507B4-F647-8CC7-0585-A20946E7D440}"/>
          </ac:spMkLst>
        </pc:spChg>
        <pc:spChg chg="mod">
          <ac:chgData name="김지나(Wei) - 서비스기획2팀" userId="6e8c8a86-0e65-4b65-b1b8-9f4bd60da1bb" providerId="ADAL" clId="{EDE7BDA0-0E1E-4697-B1F9-580A26A83613}" dt="2024-05-28T17:08:44.402" v="27819"/>
          <ac:spMkLst>
            <pc:docMk/>
            <pc:sldMk cId="166809130" sldId="1795"/>
            <ac:spMk id="735" creationId="{E3B10E15-3513-7FDA-6B1C-4CE93E9B660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26.392" v="27831" actId="478"/>
          <ac:spMkLst>
            <pc:docMk/>
            <pc:sldMk cId="166809130" sldId="1795"/>
            <ac:spMk id="736" creationId="{72BC9E29-710B-22C0-657F-E5B9E56CAFE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19.069" v="27828" actId="478"/>
          <ac:spMkLst>
            <pc:docMk/>
            <pc:sldMk cId="166809130" sldId="1795"/>
            <ac:spMk id="737" creationId="{FA92CA5F-7E46-EA70-AC99-9D3DC396972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53.239" v="27836" actId="478"/>
          <ac:spMkLst>
            <pc:docMk/>
            <pc:sldMk cId="166809130" sldId="1795"/>
            <ac:spMk id="738" creationId="{0A0B8B0A-F065-F39B-687F-65331ADF88B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51.066" v="27835" actId="478"/>
          <ac:spMkLst>
            <pc:docMk/>
            <pc:sldMk cId="166809130" sldId="1795"/>
            <ac:spMk id="739" creationId="{AA1CB99A-A470-1F67-AB47-A07B1E101CCE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40" creationId="{D4C60331-CB92-A6B8-6D4E-C937220F006E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41" creationId="{8B8D7D80-4AF7-3CF7-2071-28EC3989356A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3" creationId="{F2142D1E-0D4B-FB5E-0C8D-288C20B59839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4" creationId="{CB0A01E1-625B-1C68-BE24-653727BA959B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5" creationId="{0DA8782B-64C7-6F87-7998-FA30608AF540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6" creationId="{921A88F5-7194-2D0B-B386-3909ABE64A20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7" creationId="{4050C8FA-4D56-E82E-59BD-A07C94FE9D2F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8" creationId="{3562B89C-3499-4B0D-C277-E5E9025969FB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50" creationId="{51CD8346-DEF1-F108-B2E8-E6B853C9967E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53" creationId="{8303D309-A76A-699E-6D2D-1BD3287243B1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56" creationId="{F15CF6AC-BDA9-709B-832A-2125A35C47E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758" creationId="{34ECD5BD-0357-5904-BD64-1BCDF6D1965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759" creationId="{ADA04EBD-235D-97DF-13CF-5500A9CEB6D9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1" creationId="{E2AC61F0-A0D8-C0AD-17EF-1C88F85BEE1E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2" creationId="{63F700E0-FEFD-07AD-4CC7-6B23A15F16D0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3" creationId="{CD6B8E8C-A736-B85D-FA23-8779F5D11BC0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4" creationId="{723A403E-DDB3-D8C1-E85B-6A696FC49431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5" creationId="{658159C9-4C61-91FB-970C-EDA606602566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6" creationId="{F4CAE0AE-2D7B-C910-35F6-8E4ABB852CA7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32" creationId="{70CF8E05-0B4A-C0B7-9BF6-9FDD2D9A023A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33" creationId="{62A0EC4C-FCCE-C242-9695-BFE8AA7B9653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4" creationId="{DC7C76E5-7C58-2C62-2C55-DF9DF97B0AF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5" creationId="{12361FA5-751E-B29F-40F7-6DF76904EB3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6" creationId="{8EA89E85-0711-337C-5DA4-F336DD4A3AB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9" creationId="{F07D28BA-819B-C86C-A8F7-F0514FE5CF7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0" creationId="{E4CEED96-5A4E-E532-115A-0C66216BF12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1" creationId="{70E2A977-21BA-0DD4-88BE-A2A2D2B4CB2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2" creationId="{ABD74CEF-9E3B-6D0E-90D1-69C069C1E57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3" creationId="{20855A0B-486E-86DE-7C96-3830EDA1711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4" creationId="{7CCD5FFD-12AE-08B3-DE4D-C18A2C79C09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5" creationId="{694DF60A-4737-6A4F-3BCD-69F93414C87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6" creationId="{BC4E230D-BC5E-6BBF-5298-30E9A5837AA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7" creationId="{A9315F43-5A9D-7870-FBB3-157F3EF1506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8" creationId="{3E97433D-8861-A9C7-1281-94BDABA8128C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50" creationId="{EC48DC05-530E-38EC-9599-D29008B4523B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53" creationId="{D7D67AC8-A3B1-9066-CA5D-77881984E72A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56" creationId="{7F51A9C5-75A3-C29D-26BF-5A277777135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58" creationId="{4328ED64-8E3A-8595-9345-A6FE04FAA9B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59" creationId="{85FD861B-7ED8-092B-9019-E17251A48FF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60" creationId="{275ED8D2-011C-9F31-7691-CC445FD12516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2" creationId="{8C226B76-C99B-67FA-03DA-DA9BF915EC9A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3" creationId="{839F19D9-F364-14FC-6DFD-67E1DC123EB7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4" creationId="{EB22E204-7070-7AC8-DF7F-E135FE24813A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5" creationId="{8EE5A472-9436-FF1B-01E5-8868FB9C7662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6" creationId="{721C8171-4473-B1F7-8752-55378428F272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7" creationId="{C765A0A0-EA33-7702-6B1D-88F2C6E020C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05.663" v="27877" actId="478"/>
          <ac:spMkLst>
            <pc:docMk/>
            <pc:sldMk cId="166809130" sldId="1795"/>
            <ac:spMk id="868" creationId="{EA9C292D-A119-6381-42C4-13D51C2A8D6D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05.663" v="27877" actId="478"/>
          <ac:spMkLst>
            <pc:docMk/>
            <pc:sldMk cId="166809130" sldId="1795"/>
            <ac:spMk id="869" creationId="{F952AA1E-6CDC-C9AD-8022-9EE247D3E95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2" creationId="{136E65D2-EE12-B338-6D88-AB7689EE401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3" creationId="{4B2010D4-68E3-6E73-2C76-C5338951DBC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4" creationId="{BB80920F-AEE8-4CF3-1FD9-FCE0980945A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5" creationId="{B9F4A086-923C-0155-5CB2-493E246033BD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6" creationId="{D138E638-1634-6C60-9C3E-E9B2AF3A186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7" creationId="{450CC23F-73CA-F51C-D570-5EF81F0E99CA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79" creationId="{E20974FC-A457-86CF-9AFA-761167799747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82" creationId="{3BDEA55B-605A-3AF1-0B8D-D12C774CDA27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85" creationId="{BD74D369-431B-2837-7C04-96D8A45377C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22.762" v="27881" actId="478"/>
          <ac:spMkLst>
            <pc:docMk/>
            <pc:sldMk cId="166809130" sldId="1795"/>
            <ac:spMk id="887" creationId="{D14C4176-6FF0-B076-AEE5-9E27507362B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22.762" v="27881" actId="478"/>
          <ac:spMkLst>
            <pc:docMk/>
            <pc:sldMk cId="166809130" sldId="1795"/>
            <ac:spMk id="888" creationId="{53C02B9A-ACD5-ECD9-31B6-6DFAB0D287C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89" creationId="{BB5CB591-D281-23C7-3150-97EDEE2D3B22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4" creationId="{8F212CEF-EB40-32C6-B92D-A4290E4E4500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6" creationId="{3F563ED9-13B3-CB90-93B2-761B1E20990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7" creationId="{4D596EFA-4C3B-733A-DC36-22C5C1A40912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9" creationId="{DB19413E-9E69-4E3D-D219-8CEB6E78031D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2" creationId="{19FF8353-8E02-821C-3D54-2F292AE1701C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3" creationId="{8D71F411-C177-E2B8-403A-4B7A1A309B2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4" creationId="{AA66715B-0D7D-615C-5CA4-BE4B0CDABD2D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5" creationId="{7FF9BC7D-D412-BF24-8128-49A7F2CE69A1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7" creationId="{2951F903-1BF5-73F1-E021-7C674903A4C7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9" creationId="{2E079BB4-4A35-E1C8-6D85-D9E7248249D1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3" creationId="{93FC9B12-A363-2183-2414-C60E6675506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4" creationId="{FD1B64F8-8F5B-81D0-223E-997F9369B6A7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8" creationId="{AA51C2E5-2D5F-9870-A005-CDECF8D8F0BB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9" creationId="{BBE273A0-B447-ED66-922F-F88A3D0EE08E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30" creationId="{2A6E619A-C3CA-EB1A-E27B-4FF5B7AD119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2" creationId="{2C44AACE-BC30-B5FD-EA77-AC196E25DC7B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3" creationId="{1C217C2B-3542-ACA4-DBD3-CA5EEAAB17B2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4" creationId="{B314BBFA-38AF-8C29-52FA-33DA12C9277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5" creationId="{6809A4BF-E215-124C-088F-4A65C2B9FAF9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6" creationId="{CF2D7CC4-A8AE-086C-B6EE-C2ADEB135DE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8" creationId="{68FFE819-10CA-849D-7011-9E0024C9FC4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41" creationId="{D74ED724-5551-357F-5003-81399DC7D62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42" creationId="{870466DD-BD88-86FF-CCD8-3820416A9717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5:12.496" v="26890" actId="478"/>
          <ac:spMkLst>
            <pc:docMk/>
            <pc:sldMk cId="166809130" sldId="1795"/>
            <ac:spMk id="943" creationId="{E6F4DBE7-6426-6A9F-57AB-BE12A0F6202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7:47.885" v="26932" actId="478"/>
          <ac:spMkLst>
            <pc:docMk/>
            <pc:sldMk cId="166809130" sldId="1795"/>
            <ac:spMk id="944" creationId="{00381118-E76E-718C-4CF5-A12D6FE80B8D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945" creationId="{8CA2A985-1C8F-1796-16CD-C996CD72CFF3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46" creationId="{4C13B350-A378-CBC8-E7D0-8EFDDF51CAF5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47" creationId="{F00DC01C-8D7A-4967-C4CD-2FB767B4F0C2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0" creationId="{1CFEFE60-1740-535E-E66E-807CD0B6BD91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1" creationId="{4E40381E-2310-9636-B951-2E9A4BAF6C2E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2" creationId="{37D29FAF-5CC7-DF65-273D-92185C080CD3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3" creationId="{153C9E63-674D-AF83-78D5-51C31BC318C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8:19.723" v="27947" actId="478"/>
          <ac:spMkLst>
            <pc:docMk/>
            <pc:sldMk cId="166809130" sldId="1795"/>
            <ac:spMk id="954" creationId="{74168A02-BBC7-0249-2ED4-6C2EBD10264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8:19.723" v="27947" actId="478"/>
          <ac:spMkLst>
            <pc:docMk/>
            <pc:sldMk cId="166809130" sldId="1795"/>
            <ac:spMk id="955" creationId="{4324913F-68D6-CFB7-8A7E-0E26A306CBD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6" creationId="{9246612E-C421-0920-FF56-2B5FB09F8F9D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7" creationId="{60EEEF57-FB5F-AB68-712A-20B0AD9C5AE0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8" creationId="{F8EF9D6B-4931-57F4-8544-BA7AE686086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9" creationId="{BA13B3F7-D33E-F140-F13B-16694023FF06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61" creationId="{64D8889B-EBD2-F334-7812-2CE7A588F883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64" creationId="{37554745-9AB4-65AA-55E1-EC439E58C298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67" creationId="{7D2B9971-D6F0-071E-0BD5-24938196C25E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0" creationId="{A13BD084-6D0C-1902-512A-3971D1970652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3" creationId="{BCC4E6B7-1E6E-82F7-D45A-02DAD01D7489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6" creationId="{E27F80DD-A555-167A-45AB-585B280F42D8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9" creationId="{8FF392B6-715F-A814-6C9E-EA6AC45408E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50.090" v="27953" actId="478"/>
          <ac:spMkLst>
            <pc:docMk/>
            <pc:sldMk cId="166809130" sldId="1795"/>
            <ac:spMk id="981" creationId="{6F3ADA17-C747-5A37-9A72-A1D2860F4FD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7.826" v="27952" actId="478"/>
          <ac:spMkLst>
            <pc:docMk/>
            <pc:sldMk cId="166809130" sldId="1795"/>
            <ac:spMk id="982" creationId="{0536E669-398B-E6B8-05E7-DA11617854EE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4" creationId="{62BEC54E-19F9-2A8D-8958-2EB9C7C13DAF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5" creationId="{82395832-EFAE-0966-E001-5FDDC1BAB70E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6" creationId="{7B53FF1A-5D18-10C7-AD17-9DEEB55215F5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7" creationId="{116BADAF-1078-CF5F-3EA1-0443FDF089BA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8" creationId="{FC5AF8FA-FB1F-BD5F-2698-B14F44B2B845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0" creationId="{49D71461-7C45-B3E1-9A1F-834EEED1E040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3" creationId="{38B4A65A-5EE9-36EA-C329-46639E96DDC4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7" creationId="{0DE93C4B-E582-255C-6C28-F5F9C883B687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8" creationId="{A38F15FF-CB9E-081A-2C25-4692F9F21338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9" creationId="{ECC11A8A-2502-0E56-E82F-8C6B4EE515FD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0" creationId="{637FE99C-CCBD-A3EC-2E2B-6EE51BC3E6D0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1" creationId="{ECDE0501-1260-E9B0-BABA-7FE102C2CB81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3" creationId="{A7F6B874-0EBE-3DDC-3950-8CBD22994A1F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6" creationId="{35344843-D702-CB98-1198-98D3C147C56A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7" creationId="{97052546-56FE-E2C9-F210-1222CED1CB3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38.938" v="27950" actId="478"/>
          <ac:spMkLst>
            <pc:docMk/>
            <pc:sldMk cId="166809130" sldId="1795"/>
            <ac:spMk id="1008" creationId="{725C24B8-BD62-A5FD-7563-E99C275F8F0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34.589" v="27949" actId="478"/>
          <ac:spMkLst>
            <pc:docMk/>
            <pc:sldMk cId="166809130" sldId="1795"/>
            <ac:spMk id="1009" creationId="{AA7AD8BB-52B3-BDCC-CB07-2D117592CAC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0" creationId="{CF4F40CD-4205-65F0-5843-F39E5B13C71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1" creationId="{389BA585-DE39-3886-21A5-F8485F9146F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2" creationId="{CEDC3B3A-F790-025B-4FB7-626657B2B193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5" creationId="{DF78AF2B-39F5-3A47-BBDD-CCD25BA2354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6" creationId="{499109F1-2A97-7167-C989-5B623EF6106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7" creationId="{C2F41A77-3BF2-6781-A387-66D61930197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8" creationId="{37C3FF57-358E-52B6-77E2-7415B29BFB2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9" creationId="{DBFB7917-437F-6763-49C8-DD068D7AA07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0" creationId="{DD77E433-6FB0-9522-388E-6D45985C9BE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1" creationId="{A252F736-E983-7895-5212-A9E4356AA65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2" creationId="{C19A0972-260C-A2E5-17D5-0662E0C1F9CD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3" creationId="{93C243C2-5658-9373-2A8D-90CC8F9BE5B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4" creationId="{45BCDF31-0DE5-50D5-BA6D-F94A821EA1F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31.119" v="28326" actId="478"/>
          <ac:spMkLst>
            <pc:docMk/>
            <pc:sldMk cId="166809130" sldId="1795"/>
            <ac:spMk id="1025" creationId="{EB7195C7-AFC6-133A-3719-DBDA568BBE1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31.119" v="28326" actId="478"/>
          <ac:spMkLst>
            <pc:docMk/>
            <pc:sldMk cId="166809130" sldId="1795"/>
            <ac:spMk id="1026" creationId="{2F7A2F82-F468-6103-20E8-3B26E94E0FC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7" creationId="{D3FEDA23-A3E1-6356-531F-20E178E2E5A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8" creationId="{DBBB2E35-664C-2334-7509-C4A44E074FE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9" creationId="{2A8EF2BE-AD3B-F644-EC4D-4F9A6BCAC9D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30" creationId="{B1213766-343B-9970-0D38-62A6CB731EE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31" creationId="{26EADF15-D9CB-95B1-E024-29562A00927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34.023" v="28327" actId="478"/>
          <ac:spMkLst>
            <pc:docMk/>
            <pc:sldMk cId="166809130" sldId="1795"/>
            <ac:spMk id="1032" creationId="{66EA1F1D-4542-3A0E-ED49-4CADE994C1DA}"/>
          </ac:spMkLst>
        </pc:spChg>
        <pc:spChg chg="add mod">
          <ac:chgData name="김지나(Wei) - 서비스기획2팀" userId="6e8c8a86-0e65-4b65-b1b8-9f4bd60da1bb" providerId="ADAL" clId="{EDE7BDA0-0E1E-4697-B1F9-580A26A83613}" dt="2024-05-28T17:19:12.395" v="27955" actId="571"/>
          <ac:spMkLst>
            <pc:docMk/>
            <pc:sldMk cId="166809130" sldId="1795"/>
            <ac:spMk id="1033" creationId="{80097B0A-989B-475F-18AB-56FEDD71DDA0}"/>
          </ac:spMkLst>
        </pc:spChg>
        <pc:spChg chg="add mod">
          <ac:chgData name="김지나(Wei) - 서비스기획2팀" userId="6e8c8a86-0e65-4b65-b1b8-9f4bd60da1bb" providerId="ADAL" clId="{EDE7BDA0-0E1E-4697-B1F9-580A26A83613}" dt="2024-05-28T17:19:12.395" v="27955" actId="571"/>
          <ac:spMkLst>
            <pc:docMk/>
            <pc:sldMk cId="166809130" sldId="1795"/>
            <ac:spMk id="1034" creationId="{5E461EBB-FF8A-F5D9-43C1-1A2B1B875244}"/>
          </ac:spMkLst>
        </pc:spChg>
        <pc:spChg chg="add mod">
          <ac:chgData name="김지나(Wei) - 서비스기획2팀" userId="6e8c8a86-0e65-4b65-b1b8-9f4bd60da1bb" providerId="ADAL" clId="{EDE7BDA0-0E1E-4697-B1F9-580A26A83613}" dt="2024-05-28T17:41:03.917" v="28312" actId="20577"/>
          <ac:spMkLst>
            <pc:docMk/>
            <pc:sldMk cId="166809130" sldId="1795"/>
            <ac:spMk id="1035" creationId="{329338A0-9C29-C62F-C2BC-CDDC97D81AC7}"/>
          </ac:spMkLst>
        </pc:spChg>
        <pc:spChg chg="add mod">
          <ac:chgData name="김지나(Wei) - 서비스기획2팀" userId="6e8c8a86-0e65-4b65-b1b8-9f4bd60da1bb" providerId="ADAL" clId="{EDE7BDA0-0E1E-4697-B1F9-580A26A83613}" dt="2024-05-28T17:19:25.083" v="27958" actId="571"/>
          <ac:spMkLst>
            <pc:docMk/>
            <pc:sldMk cId="166809130" sldId="1795"/>
            <ac:spMk id="1036" creationId="{DB0A6F64-E50C-43CE-F00D-A13C3D294A3F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37" creationId="{9AB6A2AC-7369-3C91-9C91-2E92BE9CF47E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38" creationId="{C84DB65E-71AF-398F-9C7F-4ED96FCE233D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39" creationId="{C3A42472-99E8-6EE3-43B3-6082C4D86A40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1" creationId="{759F8BBC-EB52-7CFB-CCBB-5C8D3A9BAC68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2" creationId="{C782FA03-A748-126D-B591-5CD5CAE6B574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5" creationId="{6F0E43FA-4C6E-A5F9-F4AD-2CB741F2EB49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6" creationId="{AC1B15F3-F6A9-34EA-3E88-23985413A918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7" creationId="{0B7EC069-7887-8602-B316-8D83A8E2B159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8" creationId="{70603315-8256-267B-F302-A2A9E8B7307D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49" creationId="{280AA9CC-4289-C433-E948-B62E00ECD1C4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0" creationId="{379BCEB7-3BF5-37B4-FF12-7001C2335862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1" creationId="{170BF4B5-AC69-D770-D359-B7A0AF95D56B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2" creationId="{B0257B14-3BE7-11A4-B320-986ACAA863D6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3" creationId="{19AD3095-0831-371F-7BBC-BA8942C44A6A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5" creationId="{54AC6BC6-A3C2-56A8-70BF-997BB281DE18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6" creationId="{7E372734-0B75-B88F-7EE9-A16121EB8274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7" creationId="{B0079D0E-7A64-6F3E-EE91-AFCF22C55130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8" creationId="{31F4C426-F305-12D1-E705-96C5FA5B7ED8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9" creationId="{1C79C2F7-F024-0014-A1AE-D75BB445CE2F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0" creationId="{0466EDF2-A8A6-D136-7BB1-0667C5507641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1" creationId="{328F49A1-3598-9BCF-2D12-AA88A39D5C4F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2" creationId="{332F0629-0070-3EA3-0EBE-E8DAE14FA339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3" creationId="{D74BC871-2149-66AB-62AE-4CDC7F4D6C7B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4" creationId="{3149B0B3-C26D-D052-74F6-1B54DAF78FBC}"/>
          </ac:spMkLst>
        </pc:spChg>
        <pc:spChg chg="mod">
          <ac:chgData name="김지나(Wei) - 서비스기획2팀" userId="6e8c8a86-0e65-4b65-b1b8-9f4bd60da1bb" providerId="ADAL" clId="{EDE7BDA0-0E1E-4697-B1F9-580A26A83613}" dt="2024-05-28T17:21:19.351" v="27997" actId="108"/>
          <ac:spMkLst>
            <pc:docMk/>
            <pc:sldMk cId="166809130" sldId="1795"/>
            <ac:spMk id="1066" creationId="{DDFB83A0-4E22-B037-7955-EF2B3442A265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67" creationId="{634168FC-0B1F-4EBE-3813-32B656C7C0DF}"/>
          </ac:spMkLst>
        </pc:spChg>
        <pc:spChg chg="mod">
          <ac:chgData name="김지나(Wei) - 서비스기획2팀" userId="6e8c8a86-0e65-4b65-b1b8-9f4bd60da1bb" providerId="ADAL" clId="{EDE7BDA0-0E1E-4697-B1F9-580A26A83613}" dt="2024-05-28T17:21:31.184" v="27998" actId="207"/>
          <ac:spMkLst>
            <pc:docMk/>
            <pc:sldMk cId="166809130" sldId="1795"/>
            <ac:spMk id="1068" creationId="{8909B782-81A2-A351-670F-F70FD147F094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69" creationId="{519F3DA8-2CC9-ADEB-4CC9-68C2385F4941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0" creationId="{4A5CEFD1-B04C-F031-A2D8-BDC547143DC9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1" creationId="{ACF65573-0939-D99A-8598-B674F82EFCE2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3" creationId="{8E08C9C8-16DF-784D-B145-CB590E88C75C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6" creationId="{53C2088B-A65F-7FC3-2AE7-58F38EDEF99E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9" creationId="{A6591166-9845-AB86-19D8-FA577E80CEC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5:17.865" v="28354" actId="478"/>
          <ac:spMkLst>
            <pc:docMk/>
            <pc:sldMk cId="166809130" sldId="1795"/>
            <ac:spMk id="1081" creationId="{969ADDAC-C4E8-CDF6-5364-0B23935D29A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5:17.865" v="28354" actId="478"/>
          <ac:spMkLst>
            <pc:docMk/>
            <pc:sldMk cId="166809130" sldId="1795"/>
            <ac:spMk id="1082" creationId="{E66094E4-F10A-6BDB-BC1B-7F90DA851CD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5:17.865" v="28354" actId="478"/>
          <ac:spMkLst>
            <pc:docMk/>
            <pc:sldMk cId="166809130" sldId="1795"/>
            <ac:spMk id="1083" creationId="{17BA9D64-D3AD-9CBA-DCD0-CC146899CAF1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84" creationId="{A635ED7A-7ADA-1581-15DB-79B78FA46A78}"/>
          </ac:spMkLst>
        </pc:spChg>
        <pc:spChg chg="mod">
          <ac:chgData name="김지나(Wei) - 서비스기획2팀" userId="6e8c8a86-0e65-4b65-b1b8-9f4bd60da1bb" providerId="ADAL" clId="{EDE7BDA0-0E1E-4697-B1F9-580A26A83613}" dt="2024-05-28T17:40:17.691" v="28300"/>
          <ac:spMkLst>
            <pc:docMk/>
            <pc:sldMk cId="166809130" sldId="1795"/>
            <ac:spMk id="1089" creationId="{D855C729-E45C-D409-660C-A4957686C8DD}"/>
          </ac:spMkLst>
        </pc:spChg>
        <pc:spChg chg="mod">
          <ac:chgData name="김지나(Wei) - 서비스기획2팀" userId="6e8c8a86-0e65-4b65-b1b8-9f4bd60da1bb" providerId="ADAL" clId="{EDE7BDA0-0E1E-4697-B1F9-580A26A83613}" dt="2024-05-28T17:40:17.691" v="28300"/>
          <ac:spMkLst>
            <pc:docMk/>
            <pc:sldMk cId="166809130" sldId="1795"/>
            <ac:spMk id="1092" creationId="{E2BCF44F-2AC5-5CF2-3E20-86536914CB92}"/>
          </ac:spMkLst>
        </pc:spChg>
        <pc:spChg chg="mod">
          <ac:chgData name="김지나(Wei) - 서비스기획2팀" userId="6e8c8a86-0e65-4b65-b1b8-9f4bd60da1bb" providerId="ADAL" clId="{EDE7BDA0-0E1E-4697-B1F9-580A26A83613}" dt="2024-05-28T17:40:17.691" v="28300"/>
          <ac:spMkLst>
            <pc:docMk/>
            <pc:sldMk cId="166809130" sldId="1795"/>
            <ac:spMk id="1095" creationId="{BDBAE5C4-97C0-0B72-6143-854DCD3294DE}"/>
          </ac:spMkLst>
        </pc:spChg>
        <pc:spChg chg="add mod">
          <ac:chgData name="김지나(Wei) - 서비스기획2팀" userId="6e8c8a86-0e65-4b65-b1b8-9f4bd60da1bb" providerId="ADAL" clId="{EDE7BDA0-0E1E-4697-B1F9-580A26A83613}" dt="2024-05-28T17:46:24.879" v="28370" actId="1076"/>
          <ac:spMkLst>
            <pc:docMk/>
            <pc:sldMk cId="166809130" sldId="1795"/>
            <ac:spMk id="1097" creationId="{694089D0-C4EC-9745-3AE6-1F0E5349C828}"/>
          </ac:spMkLst>
        </pc:spChg>
        <pc:spChg chg="add mod">
          <ac:chgData name="김지나(Wei) - 서비스기획2팀" userId="6e8c8a86-0e65-4b65-b1b8-9f4bd60da1bb" providerId="ADAL" clId="{EDE7BDA0-0E1E-4697-B1F9-580A26A83613}" dt="2024-05-28T17:43:55.345" v="28343" actId="553"/>
          <ac:spMkLst>
            <pc:docMk/>
            <pc:sldMk cId="166809130" sldId="1795"/>
            <ac:spMk id="1098" creationId="{616F958E-21AA-BDE2-8934-FC15883BE9CF}"/>
          </ac:spMkLst>
        </pc:spChg>
        <pc:spChg chg="add mod">
          <ac:chgData name="김지나(Wei) - 서비스기획2팀" userId="6e8c8a86-0e65-4b65-b1b8-9f4bd60da1bb" providerId="ADAL" clId="{EDE7BDA0-0E1E-4697-B1F9-580A26A83613}" dt="2024-05-28T17:44:05.364" v="28347" actId="1037"/>
          <ac:spMkLst>
            <pc:docMk/>
            <pc:sldMk cId="166809130" sldId="1795"/>
            <ac:spMk id="1099" creationId="{B953D16D-5F41-84E7-B1AF-39DD42751CAB}"/>
          </ac:spMkLst>
        </pc:spChg>
        <pc:spChg chg="add mod">
          <ac:chgData name="김지나(Wei) - 서비스기획2팀" userId="6e8c8a86-0e65-4b65-b1b8-9f4bd60da1bb" providerId="ADAL" clId="{EDE7BDA0-0E1E-4697-B1F9-580A26A83613}" dt="2024-05-28T17:47:36.204" v="28396" actId="2085"/>
          <ac:spMkLst>
            <pc:docMk/>
            <pc:sldMk cId="166809130" sldId="1795"/>
            <ac:spMk id="1100" creationId="{479A1017-0288-D7EC-ECDA-828EBFFC6EFA}"/>
          </ac:spMkLst>
        </pc:spChg>
        <pc:spChg chg="add mod">
          <ac:chgData name="김지나(Wei) - 서비스기획2팀" userId="6e8c8a86-0e65-4b65-b1b8-9f4bd60da1bb" providerId="ADAL" clId="{EDE7BDA0-0E1E-4697-B1F9-580A26A83613}" dt="2024-05-28T17:42:53.233" v="28332" actId="1037"/>
          <ac:spMkLst>
            <pc:docMk/>
            <pc:sldMk cId="166809130" sldId="1795"/>
            <ac:spMk id="1101" creationId="{084405A4-C73C-DD96-092D-0A074F12452C}"/>
          </ac:spMkLst>
        </pc:spChg>
        <pc:spChg chg="mod">
          <ac:chgData name="김지나(Wei) - 서비스기획2팀" userId="6e8c8a86-0e65-4b65-b1b8-9f4bd60da1bb" providerId="ADAL" clId="{EDE7BDA0-0E1E-4697-B1F9-580A26A83613}" dt="2024-05-28T17:42:23.450" v="28324"/>
          <ac:spMkLst>
            <pc:docMk/>
            <pc:sldMk cId="166809130" sldId="1795"/>
            <ac:spMk id="1103" creationId="{BA53327B-FECD-6CA7-DBCC-AD103D3BF401}"/>
          </ac:spMkLst>
        </pc:spChg>
        <pc:spChg chg="add mod">
          <ac:chgData name="김지나(Wei) - 서비스기획2팀" userId="6e8c8a86-0e65-4b65-b1b8-9f4bd60da1bb" providerId="ADAL" clId="{EDE7BDA0-0E1E-4697-B1F9-580A26A83613}" dt="2024-05-28T17:50:42.896" v="28488" actId="14100"/>
          <ac:spMkLst>
            <pc:docMk/>
            <pc:sldMk cId="166809130" sldId="1795"/>
            <ac:spMk id="1105" creationId="{BA74B627-6324-A4A7-61CA-B6BEAB6E6F4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7:50.620" v="28398" actId="478"/>
          <ac:spMkLst>
            <pc:docMk/>
            <pc:sldMk cId="166809130" sldId="1795"/>
            <ac:spMk id="1106" creationId="{F9153C35-24B2-1D6B-DEAE-9655CB634DE2}"/>
          </ac:spMkLst>
        </pc:spChg>
        <pc:spChg chg="add mod">
          <ac:chgData name="김지나(Wei) - 서비스기획2팀" userId="6e8c8a86-0e65-4b65-b1b8-9f4bd60da1bb" providerId="ADAL" clId="{EDE7BDA0-0E1E-4697-B1F9-580A26A83613}" dt="2024-05-28T17:51:31.437" v="28500" actId="408"/>
          <ac:spMkLst>
            <pc:docMk/>
            <pc:sldMk cId="166809130" sldId="1795"/>
            <ac:spMk id="1107" creationId="{80597F3B-31A3-13A9-C162-538F8A15BB38}"/>
          </ac:spMkLst>
        </pc:spChg>
        <pc:spChg chg="add mod">
          <ac:chgData name="김지나(Wei) - 서비스기획2팀" userId="6e8c8a86-0e65-4b65-b1b8-9f4bd60da1bb" providerId="ADAL" clId="{EDE7BDA0-0E1E-4697-B1F9-580A26A83613}" dt="2024-05-28T17:53:17.042" v="28514" actId="1037"/>
          <ac:spMkLst>
            <pc:docMk/>
            <pc:sldMk cId="166809130" sldId="1795"/>
            <ac:spMk id="1108" creationId="{40745DDE-DE34-7A2F-FFD2-7F0BA0996C2E}"/>
          </ac:spMkLst>
        </pc:spChg>
        <pc:spChg chg="add mod">
          <ac:chgData name="김지나(Wei) - 서비스기획2팀" userId="6e8c8a86-0e65-4b65-b1b8-9f4bd60da1bb" providerId="ADAL" clId="{EDE7BDA0-0E1E-4697-B1F9-580A26A83613}" dt="2024-05-28T17:53:23.060" v="28515" actId="1038"/>
          <ac:spMkLst>
            <pc:docMk/>
            <pc:sldMk cId="166809130" sldId="1795"/>
            <ac:spMk id="1109" creationId="{3F03D781-2B0A-BE8F-FDAA-C6CDF4C71000}"/>
          </ac:spMkLst>
        </pc:spChg>
        <pc:spChg chg="add mod">
          <ac:chgData name="김지나(Wei) - 서비스기획2팀" userId="6e8c8a86-0e65-4b65-b1b8-9f4bd60da1bb" providerId="ADAL" clId="{EDE7BDA0-0E1E-4697-B1F9-580A26A83613}" dt="2024-05-28T17:53:23.060" v="28515" actId="1038"/>
          <ac:spMkLst>
            <pc:docMk/>
            <pc:sldMk cId="166809130" sldId="1795"/>
            <ac:spMk id="1110" creationId="{0B7A8449-6709-3CD2-33A1-D934C0CF807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0.577" v="28502" actId="478"/>
          <ac:spMkLst>
            <pc:docMk/>
            <pc:sldMk cId="166809130" sldId="1795"/>
            <ac:spMk id="1111" creationId="{1A7B2CE1-36E7-503E-6ACB-2A34E9333C6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12" creationId="{0BD9E904-6C19-171B-E13A-566AEC7F6240}"/>
          </ac:spMkLst>
        </pc:spChg>
        <pc:spChg chg="mod">
          <ac:chgData name="김지나(Wei) - 서비스기획2팀" userId="6e8c8a86-0e65-4b65-b1b8-9f4bd60da1bb" providerId="ADAL" clId="{EDE7BDA0-0E1E-4697-B1F9-580A26A83613}" dt="2024-05-28T17:45:30.564" v="28355" actId="571"/>
          <ac:spMkLst>
            <pc:docMk/>
            <pc:sldMk cId="166809130" sldId="1795"/>
            <ac:spMk id="1114" creationId="{F38301D6-BEC5-7F73-7D7C-1B62F7C373F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0.577" v="28502" actId="478"/>
          <ac:spMkLst>
            <pc:docMk/>
            <pc:sldMk cId="166809130" sldId="1795"/>
            <ac:spMk id="1116" creationId="{E125E9E6-C248-8ED6-15CB-87738BCA008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3.308" v="28503" actId="478"/>
          <ac:spMkLst>
            <pc:docMk/>
            <pc:sldMk cId="166809130" sldId="1795"/>
            <ac:spMk id="1117" creationId="{0484690C-3C72-644E-6EC2-BA8AFC36A41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3.308" v="28503" actId="478"/>
          <ac:spMkLst>
            <pc:docMk/>
            <pc:sldMk cId="166809130" sldId="1795"/>
            <ac:spMk id="1118" creationId="{2735E9CD-25B0-1945-51C2-34AE6FC6CC98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57:56.853" v="28607" actId="166"/>
          <ac:spMkLst>
            <pc:docMk/>
            <pc:sldMk cId="166809130" sldId="1795"/>
            <ac:spMk id="1119" creationId="{DBECD498-1789-83A2-7129-3D64C4ED965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0" creationId="{72B6A018-6405-E405-9CFE-C8ABA0C7E52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1" creationId="{96799A5E-ADDE-6312-5F0C-AD3A88E0F56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2" creationId="{07CFF56F-D244-9704-8A74-89C3ABA2278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3" creationId="{6175AB89-C11D-88E7-5FB0-42BF4EF889D3}"/>
          </ac:spMkLst>
        </pc:spChg>
        <pc:spChg chg="add mod">
          <ac:chgData name="김지나(Wei) - 서비스기획2팀" userId="6e8c8a86-0e65-4b65-b1b8-9f4bd60da1bb" providerId="ADAL" clId="{EDE7BDA0-0E1E-4697-B1F9-580A26A83613}" dt="2024-05-28T17:53:03.878" v="28512" actId="1038"/>
          <ac:spMkLst>
            <pc:docMk/>
            <pc:sldMk cId="166809130" sldId="1795"/>
            <ac:spMk id="1124" creationId="{844AEF7F-ED01-B36D-FD6E-3C93D4EFA194}"/>
          </ac:spMkLst>
        </pc:spChg>
        <pc:spChg chg="add mod">
          <ac:chgData name="김지나(Wei) - 서비스기획2팀" userId="6e8c8a86-0e65-4b65-b1b8-9f4bd60da1bb" providerId="ADAL" clId="{EDE7BDA0-0E1E-4697-B1F9-580A26A83613}" dt="2024-05-28T17:53:03.878" v="28512" actId="1038"/>
          <ac:spMkLst>
            <pc:docMk/>
            <pc:sldMk cId="166809130" sldId="1795"/>
            <ac:spMk id="1125" creationId="{9487CA8F-0631-8980-B2B0-86EC306C10E4}"/>
          </ac:spMkLst>
        </pc:spChg>
        <pc:spChg chg="mod">
          <ac:chgData name="김지나(Wei) - 서비스기획2팀" userId="6e8c8a86-0e65-4b65-b1b8-9f4bd60da1bb" providerId="ADAL" clId="{EDE7BDA0-0E1E-4697-B1F9-580A26A83613}" dt="2024-05-28T17:52:49.021" v="28510" actId="571"/>
          <ac:spMkLst>
            <pc:docMk/>
            <pc:sldMk cId="166809130" sldId="1795"/>
            <ac:spMk id="1127" creationId="{8C769047-5799-5B09-FD01-7532B9B259F6}"/>
          </ac:spMkLst>
        </pc:spChg>
        <pc:spChg chg="add mod">
          <ac:chgData name="김지나(Wei) - 서비스기획2팀" userId="6e8c8a86-0e65-4b65-b1b8-9f4bd60da1bb" providerId="ADAL" clId="{EDE7BDA0-0E1E-4697-B1F9-580A26A83613}" dt="2024-05-28T17:53:03.878" v="28512" actId="1038"/>
          <ac:spMkLst>
            <pc:docMk/>
            <pc:sldMk cId="166809130" sldId="1795"/>
            <ac:spMk id="1129" creationId="{BF5C3B28-F581-B71D-2141-45BE084DD7C5}"/>
          </ac:spMkLst>
        </pc:spChg>
        <pc:spChg chg="add mod">
          <ac:chgData name="김지나(Wei) - 서비스기획2팀" userId="6e8c8a86-0e65-4b65-b1b8-9f4bd60da1bb" providerId="ADAL" clId="{EDE7BDA0-0E1E-4697-B1F9-580A26A83613}" dt="2024-05-28T17:54:25.749" v="28536"/>
          <ac:spMkLst>
            <pc:docMk/>
            <pc:sldMk cId="166809130" sldId="1795"/>
            <ac:spMk id="1130" creationId="{224C9457-8882-DED2-5967-48C9B3AA7D90}"/>
          </ac:spMkLst>
        </pc:spChg>
        <pc:spChg chg="add mod">
          <ac:chgData name="김지나(Wei) - 서비스기획2팀" userId="6e8c8a86-0e65-4b65-b1b8-9f4bd60da1bb" providerId="ADAL" clId="{EDE7BDA0-0E1E-4697-B1F9-580A26A83613}" dt="2024-05-28T17:54:56.976" v="28554" actId="20577"/>
          <ac:spMkLst>
            <pc:docMk/>
            <pc:sldMk cId="166809130" sldId="1795"/>
            <ac:spMk id="1131" creationId="{ACBEAC28-AF14-A17D-9D22-C61479EFCF46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3:15.088" v="29011" actId="478"/>
          <ac:spMkLst>
            <pc:docMk/>
            <pc:sldMk cId="166809130" sldId="1795"/>
            <ac:spMk id="1132" creationId="{E2D6E6EB-D990-B0F6-D3F0-3D18E30FCF19}"/>
          </ac:spMkLst>
        </pc:spChg>
        <pc:spChg chg="add mod">
          <ac:chgData name="김지나(Wei) - 서비스기획2팀" userId="6e8c8a86-0e65-4b65-b1b8-9f4bd60da1bb" providerId="ADAL" clId="{EDE7BDA0-0E1E-4697-B1F9-580A26A83613}" dt="2024-05-28T17:57:27.062" v="28598" actId="20577"/>
          <ac:spMkLst>
            <pc:docMk/>
            <pc:sldMk cId="166809130" sldId="1795"/>
            <ac:spMk id="1133" creationId="{0D79491D-D368-5F22-5FD7-C1ED9A465FF2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3:16.565" v="29012" actId="478"/>
          <ac:spMkLst>
            <pc:docMk/>
            <pc:sldMk cId="166809130" sldId="1795"/>
            <ac:spMk id="1134" creationId="{C353B7BD-55DA-6439-43D6-3CC5C4F057B8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4:16.295" v="29109" actId="1076"/>
          <ac:spMkLst>
            <pc:docMk/>
            <pc:sldMk cId="166809130" sldId="1795"/>
            <ac:spMk id="1135" creationId="{C571F7B2-4ECA-E675-B6CD-17F5E4FEC047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3:18.291" v="29013" actId="478"/>
          <ac:spMkLst>
            <pc:docMk/>
            <pc:sldMk cId="166809130" sldId="1795"/>
            <ac:spMk id="1136" creationId="{DDE749D4-493C-B961-3079-BE252FF4BDEB}"/>
          </ac:spMkLst>
        </pc:spChg>
        <pc:spChg chg="add mod">
          <ac:chgData name="김지나(Wei) - 서비스기획2팀" userId="6e8c8a86-0e65-4b65-b1b8-9f4bd60da1bb" providerId="ADAL" clId="{EDE7BDA0-0E1E-4697-B1F9-580A26A83613}" dt="2024-05-28T17:57:33.482" v="28602" actId="20577"/>
          <ac:spMkLst>
            <pc:docMk/>
            <pc:sldMk cId="166809130" sldId="1795"/>
            <ac:spMk id="1137" creationId="{B7299B8C-832E-2726-F850-8A9882E6445E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7:08.934" v="28593" actId="478"/>
          <ac:spMkLst>
            <pc:docMk/>
            <pc:sldMk cId="166809130" sldId="1795"/>
            <ac:spMk id="1138" creationId="{B0B02E75-1557-1AA8-E7C4-32C983C6DD93}"/>
          </ac:spMkLst>
        </pc:spChg>
        <pc:spChg chg="add mod">
          <ac:chgData name="김지나(Wei) - 서비스기획2팀" userId="6e8c8a86-0e65-4b65-b1b8-9f4bd60da1bb" providerId="ADAL" clId="{EDE7BDA0-0E1E-4697-B1F9-580A26A83613}" dt="2024-05-28T17:57:36.756" v="28604" actId="20577"/>
          <ac:spMkLst>
            <pc:docMk/>
            <pc:sldMk cId="166809130" sldId="1795"/>
            <ac:spMk id="1139" creationId="{F02D9D96-E380-7EE8-0668-AE24F69054D6}"/>
          </ac:spMkLst>
        </pc:spChg>
        <pc:spChg chg="add mod">
          <ac:chgData name="김지나(Wei) - 서비스기획2팀" userId="6e8c8a86-0e65-4b65-b1b8-9f4bd60da1bb" providerId="ADAL" clId="{EDE7BDA0-0E1E-4697-B1F9-580A26A83613}" dt="2024-05-28T18:10:18.421" v="29535" actId="20577"/>
          <ac:spMkLst>
            <pc:docMk/>
            <pc:sldMk cId="166809130" sldId="1795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5-28T16:35:14.395" v="26891" actId="478"/>
          <ac:grpSpMkLst>
            <pc:docMk/>
            <pc:sldMk cId="166809130" sldId="1795"/>
            <ac:grpSpMk id="8" creationId="{48750438-223E-3169-1004-D1CC3F88DA7F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" creationId="{92C04F6C-0309-BDE4-BBAA-8BF45456FEA9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10" creationId="{3CDC6ED6-B4D6-7C9E-CACE-F074082B0A7B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11" creationId="{DEDF3E67-F055-352C-A961-ED509AE103B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5:21.204" v="26892" actId="478"/>
          <ac:grpSpMkLst>
            <pc:docMk/>
            <pc:sldMk cId="166809130" sldId="1795"/>
            <ac:grpSpMk id="21" creationId="{305A2311-E629-9D8F-8DF7-9CFDF9E56764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22" creationId="{E9B30243-BFC0-7ACA-490D-6796745D309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5:21.204" v="26892" actId="478"/>
          <ac:grpSpMkLst>
            <pc:docMk/>
            <pc:sldMk cId="166809130" sldId="1795"/>
            <ac:grpSpMk id="27" creationId="{23900F8B-17E4-4BB1-E6D8-64503998FD28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28" creationId="{0E08825A-4781-0D4A-B494-0FA47FDC130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34" creationId="{5A2FC140-DD7D-D26F-F93D-DB80B43D4D06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56" creationId="{E9E92FA5-4A04-BF47-C959-2F5BE6FC4DD9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8T16:57:48.624" v="27614" actId="165"/>
          <ac:grpSpMkLst>
            <pc:docMk/>
            <pc:sldMk cId="166809130" sldId="1795"/>
            <ac:grpSpMk id="68" creationId="{A5BD89AE-BC19-3504-13A4-761250CFA31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8T17:03:22.587" v="27743" actId="165"/>
          <ac:grpSpMkLst>
            <pc:docMk/>
            <pc:sldMk cId="166809130" sldId="1795"/>
            <ac:grpSpMk id="69" creationId="{6C8C1C95-EBCE-0FF4-8FA9-331AD3137FD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0:51.096" v="27640" actId="165"/>
          <ac:grpSpMkLst>
            <pc:docMk/>
            <pc:sldMk cId="166809130" sldId="1795"/>
            <ac:grpSpMk id="74" creationId="{1F24E864-ED0D-04C5-B52C-C188BD3EBE4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0:51.096" v="27640" actId="165"/>
          <ac:grpSpMkLst>
            <pc:docMk/>
            <pc:sldMk cId="166809130" sldId="1795"/>
            <ac:grpSpMk id="75" creationId="{0D238A01-CD05-C58A-4886-6D8A52803A7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2:14.046" v="27733" actId="165"/>
          <ac:grpSpMkLst>
            <pc:docMk/>
            <pc:sldMk cId="166809130" sldId="1795"/>
            <ac:grpSpMk id="76" creationId="{A0271BB6-AEF8-BA37-0531-DA993059B5C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0:24.563" v="27824" actId="165"/>
          <ac:grpSpMkLst>
            <pc:docMk/>
            <pc:sldMk cId="166809130" sldId="1795"/>
            <ac:grpSpMk id="79" creationId="{DA7DE3F2-2F61-39E7-ADAC-8CDAFBC172E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8:03.845" v="27811" actId="478"/>
          <ac:grpSpMkLst>
            <pc:docMk/>
            <pc:sldMk cId="166809130" sldId="1795"/>
            <ac:grpSpMk id="83" creationId="{8CA039FC-1593-725A-A43A-460026E3D0A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3:58.553" v="27869" actId="478"/>
          <ac:grpSpMkLst>
            <pc:docMk/>
            <pc:sldMk cId="166809130" sldId="1795"/>
            <ac:grpSpMk id="88" creationId="{ACEDA24E-45EB-4F8D-C881-94273B935BB7}"/>
          </ac:grpSpMkLst>
        </pc:grpChg>
        <pc:grpChg chg="mod">
          <ac:chgData name="김지나(Wei) - 서비스기획2팀" userId="6e8c8a86-0e65-4b65-b1b8-9f4bd60da1bb" providerId="ADAL" clId="{EDE7BDA0-0E1E-4697-B1F9-580A26A83613}" dt="2024-05-28T17:07:12.726" v="27795"/>
          <ac:grpSpMkLst>
            <pc:docMk/>
            <pc:sldMk cId="166809130" sldId="1795"/>
            <ac:grpSpMk id="96" creationId="{07269663-5743-F744-46ED-5EA6F133EDF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3:58.553" v="27869" actId="478"/>
          <ac:grpSpMkLst>
            <pc:docMk/>
            <pc:sldMk cId="166809130" sldId="1795"/>
            <ac:grpSpMk id="101" creationId="{171CCC3B-361E-0E14-6BF5-94DAD3B416D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3:58.553" v="27869" actId="478"/>
          <ac:grpSpMkLst>
            <pc:docMk/>
            <pc:sldMk cId="166809130" sldId="1795"/>
            <ac:grpSpMk id="110" creationId="{AF6513B5-5A3C-89C4-1F33-B8D67F0418A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58:37.061" v="27621" actId="478"/>
          <ac:grpSpMkLst>
            <pc:docMk/>
            <pc:sldMk cId="166809130" sldId="1795"/>
            <ac:grpSpMk id="460" creationId="{6DEA7781-6B16-120F-606A-EAB2EBB2D854}"/>
          </ac:grpSpMkLst>
        </pc:grpChg>
        <pc:grpChg chg="del">
          <ac:chgData name="김지나(Wei) - 서비스기획2팀" userId="6e8c8a86-0e65-4b65-b1b8-9f4bd60da1bb" providerId="ADAL" clId="{EDE7BDA0-0E1E-4697-B1F9-580A26A83613}" dt="2024-05-28T16:22:24.736" v="26832" actId="478"/>
          <ac:grpSpMkLst>
            <pc:docMk/>
            <pc:sldMk cId="166809130" sldId="1795"/>
            <ac:grpSpMk id="481" creationId="{E6214B3E-DB2D-AADB-DEC4-F26DB4201332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8T17:16:53.703" v="27925" actId="1035"/>
          <ac:grpSpMkLst>
            <pc:docMk/>
            <pc:sldMk cId="166809130" sldId="1795"/>
            <ac:grpSpMk id="508" creationId="{25FFAF22-457C-1AEF-F67B-E3CEE356228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8:52.183" v="26938" actId="165"/>
          <ac:grpSpMkLst>
            <pc:docMk/>
            <pc:sldMk cId="166809130" sldId="1795"/>
            <ac:grpSpMk id="509" creationId="{F3729846-5872-48D0-1AD7-019225FFC371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08" creationId="{D7734C07-4FA0-CFC8-A39C-8A58CC221DDE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09" creationId="{46FD8BB8-ED38-A21B-8169-7653AF0F3265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10" creationId="{4F834A19-3AD2-6900-5A52-4F04888C75CC}"/>
          </ac:grpSpMkLst>
        </pc:grpChg>
        <pc:grpChg chg="del">
          <ac:chgData name="김지나(Wei) - 서비스기획2팀" userId="6e8c8a86-0e65-4b65-b1b8-9f4bd60da1bb" providerId="ADAL" clId="{EDE7BDA0-0E1E-4697-B1F9-580A26A83613}" dt="2024-05-23T06:20:57.648" v="2899" actId="478"/>
          <ac:grpSpMkLst>
            <pc:docMk/>
            <pc:sldMk cId="166809130" sldId="1795"/>
            <ac:grpSpMk id="711" creationId="{8A4981BF-A237-DB19-5B61-035DC2EE290B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14" creationId="{E4FA603F-4D28-0389-2A83-204E73C15B0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8:16.474" v="27813" actId="478"/>
          <ac:grpSpMkLst>
            <pc:docMk/>
            <pc:sldMk cId="166809130" sldId="1795"/>
            <ac:grpSpMk id="723" creationId="{B5F760DE-5FA8-4F47-369B-2E14BF7621E8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08:36.555" v="27817" actId="571"/>
          <ac:grpSpMkLst>
            <pc:docMk/>
            <pc:sldMk cId="166809130" sldId="1795"/>
            <ac:grpSpMk id="727" creationId="{C22EAD76-62E2-53E0-3271-38A08BFBD232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08:38.278" v="27818"/>
          <ac:grpSpMkLst>
            <pc:docMk/>
            <pc:sldMk cId="166809130" sldId="1795"/>
            <ac:grpSpMk id="730" creationId="{E5D8A80B-2C2A-4F8C-A048-899453BA97C2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08:44.402" v="27819"/>
          <ac:grpSpMkLst>
            <pc:docMk/>
            <pc:sldMk cId="166809130" sldId="1795"/>
            <ac:grpSpMk id="733" creationId="{64911F1E-E38E-70B9-FA11-AED9126885BF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15.938" v="27988" actId="1036"/>
          <ac:grpSpMkLst>
            <pc:docMk/>
            <pc:sldMk cId="166809130" sldId="1795"/>
            <ac:grpSpMk id="742" creationId="{196BCC18-26E2-8A80-22F3-99D8EDA735E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9:16.408" v="28297" actId="478"/>
          <ac:grpSpMkLst>
            <pc:docMk/>
            <pc:sldMk cId="166809130" sldId="1795"/>
            <ac:grpSpMk id="749" creationId="{863561A4-6979-9256-E935-32BC764F851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9:16.408" v="28297" actId="478"/>
          <ac:grpSpMkLst>
            <pc:docMk/>
            <pc:sldMk cId="166809130" sldId="1795"/>
            <ac:grpSpMk id="752" creationId="{E5D6ACB4-3B95-1EF6-6E7A-044CE63F658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9:16.408" v="28297" actId="478"/>
          <ac:grpSpMkLst>
            <pc:docMk/>
            <pc:sldMk cId="166809130" sldId="1795"/>
            <ac:grpSpMk id="755" creationId="{1C090CAC-437A-2924-65AE-893120B72B6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760" creationId="{676631A5-F9DC-BD17-E547-D1281F65E44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767" creationId="{CD68416F-E366-39F5-83B9-DC61A6F4A2E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849" creationId="{CF156D40-D2A9-3569-E7F8-A40AE745A25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852" creationId="{629322DD-59F9-6000-9418-70CCB4ADCF7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855" creationId="{04018A40-0BD4-1E75-E0C1-D5496C91D15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61" creationId="{76888C22-388E-5C39-ED40-D81FB3C40D3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78" creationId="{B7F6A4F2-2C16-BE32-581C-7DAED118201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81" creationId="{8E95EDEA-76F6-2949-4445-D2D173E2B14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84" creationId="{6BDBAFC0-6A61-58C5-059D-841DAD92DA4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03" creationId="{ABE678DE-F822-3E42-D1CE-EFCF4B9490D1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05" creationId="{AB71BEA6-3AA5-2F00-3B52-F1C7ED2637F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08" creationId="{0B0A262B-1D91-40B2-BC8D-1BA310E0E780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10" creationId="{C904512F-8789-1674-DA50-91642748759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16" creationId="{05D9A129-F595-4EA1-5BF4-61D695CFE9C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20" creationId="{EEC46B9A-63BA-E29C-CF02-1FACDC24D95A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21" creationId="{422AB367-6AD2-29DF-9E2E-21B72D326D8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25" creationId="{440F8AF9-407C-C559-9B57-5511EA9000A5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26" creationId="{7E5F3D9E-7C5C-9631-2E5B-04063252466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31" creationId="{063D1D8E-6957-78DD-F40C-2075B6D6937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40" creationId="{FF9A0256-73BF-02AC-0C4D-E80D7AF96BA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0" creationId="{B6F244EE-8CB0-910C-0EA6-DAEB0BD0EF8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3" creationId="{A5F8C7B0-2C7A-6C87-81FC-B6967FA96E1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6" creationId="{7BF5A8A1-5106-8B05-12C0-DECB72597D5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9" creationId="{99A13B5F-D500-A287-F9C6-A068D6A2D2D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72" creationId="{4E681C3E-48AB-10F3-2812-222B73D1662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75" creationId="{C105CCA1-FC9E-9980-E028-8FFCD9DA2D9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78" creationId="{F079BE8C-5B95-74D2-148F-18074C87E10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8:44.281" v="27951" actId="478"/>
          <ac:grpSpMkLst>
            <pc:docMk/>
            <pc:sldMk cId="166809130" sldId="1795"/>
            <ac:grpSpMk id="983" creationId="{AF41C026-6E9A-003B-5014-D1D54FE95215}"/>
          </ac:grpSpMkLst>
        </pc:grpChg>
        <pc:grpChg chg="mod">
          <ac:chgData name="김지나(Wei) - 서비스기획2팀" userId="6e8c8a86-0e65-4b65-b1b8-9f4bd60da1bb" providerId="ADAL" clId="{EDE7BDA0-0E1E-4697-B1F9-580A26A83613}" dt="2024-05-28T17:17:17.999" v="27927"/>
          <ac:grpSpMkLst>
            <pc:docMk/>
            <pc:sldMk cId="166809130" sldId="1795"/>
            <ac:grpSpMk id="991" creationId="{A9F63CD5-1945-9594-853D-0D213F600AC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8:44.281" v="27951" actId="478"/>
          <ac:grpSpMkLst>
            <pc:docMk/>
            <pc:sldMk cId="166809130" sldId="1795"/>
            <ac:grpSpMk id="996" creationId="{58ABBC52-140C-BC1D-499A-0C264F1C87C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8:44.281" v="27951" actId="478"/>
          <ac:grpSpMkLst>
            <pc:docMk/>
            <pc:sldMk cId="166809130" sldId="1795"/>
            <ac:grpSpMk id="1005" creationId="{C1CEA3BC-A1FC-DC1D-A681-22C8D0FF191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1:08.131" v="27996" actId="1076"/>
          <ac:grpSpMkLst>
            <pc:docMk/>
            <pc:sldMk cId="166809130" sldId="1795"/>
            <ac:grpSpMk id="1040" creationId="{2D3D0F39-0A77-B11E-C2BC-B3E260BCBDC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1:08.131" v="27996" actId="1076"/>
          <ac:grpSpMkLst>
            <pc:docMk/>
            <pc:sldMk cId="166809130" sldId="1795"/>
            <ac:grpSpMk id="1065" creationId="{3EE6348C-49B0-9E7B-E331-B6DC63FEFFA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4:30.353" v="28230" actId="478"/>
          <ac:grpSpMkLst>
            <pc:docMk/>
            <pc:sldMk cId="166809130" sldId="1795"/>
            <ac:grpSpMk id="1072" creationId="{8016ED3F-859F-22CC-C89F-912BC2F94B9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4:30.353" v="28230" actId="478"/>
          <ac:grpSpMkLst>
            <pc:docMk/>
            <pc:sldMk cId="166809130" sldId="1795"/>
            <ac:grpSpMk id="1075" creationId="{8AF1059F-114E-73EB-1E10-1C4BC801382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4:30.353" v="28230" actId="478"/>
          <ac:grpSpMkLst>
            <pc:docMk/>
            <pc:sldMk cId="166809130" sldId="1795"/>
            <ac:grpSpMk id="1078" creationId="{B6123B67-5BCF-5BEB-5C14-03D21C37886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7:44.204" v="28605" actId="478"/>
          <ac:grpSpMkLst>
            <pc:docMk/>
            <pc:sldMk cId="166809130" sldId="1795"/>
            <ac:grpSpMk id="1088" creationId="{D61D0A07-BA8E-60BE-A4A5-CE7796979FD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7:44.204" v="28605" actId="478"/>
          <ac:grpSpMkLst>
            <pc:docMk/>
            <pc:sldMk cId="166809130" sldId="1795"/>
            <ac:grpSpMk id="1091" creationId="{9A6D1461-0F3C-D6DD-3CD2-907F312FB89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7:44.204" v="28605" actId="478"/>
          <ac:grpSpMkLst>
            <pc:docMk/>
            <pc:sldMk cId="166809130" sldId="1795"/>
            <ac:grpSpMk id="1094" creationId="{BD7F33C7-9A53-A9D0-1666-C7D81171FF1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01.271" v="31236" actId="478"/>
          <ac:grpSpMkLst>
            <pc:docMk/>
            <pc:sldMk cId="166809130" sldId="1795"/>
            <ac:grpSpMk id="1102" creationId="{A3B32E64-7784-C9CA-8A5F-8D4C3A4326E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2:38.570" v="28509" actId="478"/>
          <ac:grpSpMkLst>
            <pc:docMk/>
            <pc:sldMk cId="166809130" sldId="1795"/>
            <ac:grpSpMk id="1113" creationId="{978289E6-6657-E4EE-ECEC-4FCCF9126DF6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53:03.878" v="28512" actId="1038"/>
          <ac:grpSpMkLst>
            <pc:docMk/>
            <pc:sldMk cId="166809130" sldId="1795"/>
            <ac:grpSpMk id="1126" creationId="{780E113E-0C13-5246-6B33-913949DE4558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5-28T17:54:36.540" v="28539" actId="207"/>
          <ac:graphicFrameMkLst>
            <pc:docMk/>
            <pc:sldMk cId="166809130" sldId="1795"/>
            <ac:graphicFrameMk id="1085" creationId="{17C64E9F-10E1-C8E5-29BB-32F4A2813F8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6:28:55.254" v="31221" actId="478"/>
          <ac:graphicFrameMkLst>
            <pc:docMk/>
            <pc:sldMk cId="166809130" sldId="1795"/>
            <ac:graphicFrameMk id="1087" creationId="{AE967308-EF98-E9CC-ED8F-1932463177EF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9T06:21:39.445" v="31131" actId="1076"/>
          <ac:picMkLst>
            <pc:docMk/>
            <pc:sldMk cId="166809130" sldId="1795"/>
            <ac:picMk id="2" creationId="{311570A6-6E40-2722-B09D-B2677EE31DA2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36:46.929" v="19339" actId="478"/>
          <ac:picMkLst>
            <pc:docMk/>
            <pc:sldMk cId="166809130" sldId="1795"/>
            <ac:picMk id="4" creationId="{E2DAF952-FE17-54AA-D16E-E0E494696718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0:07.472" v="31232" actId="554"/>
          <ac:picMkLst>
            <pc:docMk/>
            <pc:sldMk cId="166809130" sldId="1795"/>
            <ac:picMk id="5" creationId="{4A9EE920-1EDA-DABF-8F1F-F32097AB6AF8}"/>
          </ac:picMkLst>
        </pc:picChg>
        <pc:picChg chg="add mod">
          <ac:chgData name="김지나(Wei) - 서비스기획2팀" userId="6e8c8a86-0e65-4b65-b1b8-9f4bd60da1bb" providerId="ADAL" clId="{EDE7BDA0-0E1E-4697-B1F9-580A26A83613}" dt="2024-05-27T15:39:35.276" v="19448" actId="1076"/>
          <ac:picMkLst>
            <pc:docMk/>
            <pc:sldMk cId="166809130" sldId="1795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0:15.942" v="31233" actId="554"/>
          <ac:picMkLst>
            <pc:docMk/>
            <pc:sldMk cId="166809130" sldId="1795"/>
            <ac:picMk id="9" creationId="{00EDB5F5-66AE-9FE5-3412-5A814384344D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0:22.439" v="31234" actId="554"/>
          <ac:picMkLst>
            <pc:docMk/>
            <pc:sldMk cId="166809130" sldId="1795"/>
            <ac:picMk id="11" creationId="{7AD30B78-575B-80C6-A5EC-3C0DCD5C7543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4" creationId="{2F1F1CEC-B8D2-EE97-C67C-F232BA5E922E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5" creationId="{98180449-2467-BD38-90FB-0B3FF639FCCB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6" creationId="{DECE8C4E-90A9-8784-D55C-43CC2A5E714C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9" creationId="{6B191B6F-77D4-9915-4F40-FAE50E0276F2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31" creationId="{B8915177-1A07-5AC2-46F9-41315A9A1885}"/>
          </ac:picMkLst>
        </pc:picChg>
        <pc:picChg chg="del">
          <ac:chgData name="김지나(Wei) - 서비스기획2팀" userId="6e8c8a86-0e65-4b65-b1b8-9f4bd60da1bb" providerId="ADAL" clId="{EDE7BDA0-0E1E-4697-B1F9-580A26A83613}" dt="2024-05-28T16:23:15.494" v="26834" actId="478"/>
          <ac:picMkLst>
            <pc:docMk/>
            <pc:sldMk cId="166809130" sldId="1795"/>
            <ac:picMk id="32" creationId="{427144EC-0556-846C-C7A0-B1E9985ABF57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33" creationId="{CAFFFED1-0798-D56F-FED7-B295BC31CE85}"/>
          </ac:picMkLst>
        </pc:picChg>
        <pc:picChg chg="del">
          <ac:chgData name="김지나(Wei) - 서비스기획2팀" userId="6e8c8a86-0e65-4b65-b1b8-9f4bd60da1bb" providerId="ADAL" clId="{EDE7BDA0-0E1E-4697-B1F9-580A26A83613}" dt="2024-05-23T06:21:03.504" v="2901" actId="478"/>
          <ac:picMkLst>
            <pc:docMk/>
            <pc:sldMk cId="166809130" sldId="1795"/>
            <ac:picMk id="40" creationId="{97534096-98D5-717C-3CCE-6DA2C5CA438C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53" creationId="{D8AE94B5-6286-A244-A77E-A62B0A603EB8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57" creationId="{9B073FB3-C2B3-8DAF-0227-1F6767EC6E0A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94" creationId="{672D8804-4D30-0D27-3E51-87C43B33D2BE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97" creationId="{E22B339D-4868-8954-97DB-1BCD1B9C9DFA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107" creationId="{28FFE6A3-8C63-49F5-9D9A-040A027649B1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109" creationId="{30F5DB86-00FF-EFF8-B1A7-7850DA5A7B3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3:58.553" v="27869" actId="478"/>
          <ac:picMkLst>
            <pc:docMk/>
            <pc:sldMk cId="166809130" sldId="1795"/>
            <ac:picMk id="120" creationId="{D2B7EB1E-18B5-95BD-CBC4-9D4B0CE08A5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3:58.553" v="27869" actId="478"/>
          <ac:picMkLst>
            <pc:docMk/>
            <pc:sldMk cId="166809130" sldId="1795"/>
            <ac:picMk id="121" creationId="{4EE93890-852B-E139-F970-97D383D189A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58:37.061" v="27621" actId="478"/>
          <ac:picMkLst>
            <pc:docMk/>
            <pc:sldMk cId="166809130" sldId="1795"/>
            <ac:picMk id="467" creationId="{1467A1ED-DF4A-8863-2443-0868CD8B213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58:37.061" v="27621" actId="478"/>
          <ac:picMkLst>
            <pc:docMk/>
            <pc:sldMk cId="166809130" sldId="1795"/>
            <ac:picMk id="468" creationId="{6A0ABAE9-FEB0-6ECB-94AD-DF922C25FFD7}"/>
          </ac:picMkLst>
        </pc:picChg>
        <pc:picChg chg="mod">
          <ac:chgData name="김지나(Wei) - 서비스기획2팀" userId="6e8c8a86-0e65-4b65-b1b8-9f4bd60da1bb" providerId="ADAL" clId="{EDE7BDA0-0E1E-4697-B1F9-580A26A83613}" dt="2024-05-28T17:14:27.251" v="27870"/>
          <ac:picMkLst>
            <pc:docMk/>
            <pc:sldMk cId="166809130" sldId="1795"/>
            <ac:picMk id="751" creationId="{51082364-1F71-252F-882A-1FB2E9E98D24}"/>
          </ac:picMkLst>
        </pc:picChg>
        <pc:picChg chg="mod">
          <ac:chgData name="김지나(Wei) - 서비스기획2팀" userId="6e8c8a86-0e65-4b65-b1b8-9f4bd60da1bb" providerId="ADAL" clId="{EDE7BDA0-0E1E-4697-B1F9-580A26A83613}" dt="2024-05-28T17:14:27.251" v="27870"/>
          <ac:picMkLst>
            <pc:docMk/>
            <pc:sldMk cId="166809130" sldId="1795"/>
            <ac:picMk id="754" creationId="{B158283F-1FA7-987E-1595-E8FB6EB74C9F}"/>
          </ac:picMkLst>
        </pc:picChg>
        <pc:picChg chg="mod">
          <ac:chgData name="김지나(Wei) - 서비스기획2팀" userId="6e8c8a86-0e65-4b65-b1b8-9f4bd60da1bb" providerId="ADAL" clId="{EDE7BDA0-0E1E-4697-B1F9-580A26A83613}" dt="2024-05-28T17:14:27.251" v="27870"/>
          <ac:picMkLst>
            <pc:docMk/>
            <pc:sldMk cId="166809130" sldId="1795"/>
            <ac:picMk id="757" creationId="{749C8121-CD16-FED4-E398-9D3C7303FE8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5:52.361" v="27874" actId="478"/>
          <ac:picMkLst>
            <pc:docMk/>
            <pc:sldMk cId="166809130" sldId="1795"/>
            <ac:picMk id="837" creationId="{A5F37414-A2D1-B891-C3AB-86500C24DF77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5:52.361" v="27874" actId="478"/>
          <ac:picMkLst>
            <pc:docMk/>
            <pc:sldMk cId="166809130" sldId="1795"/>
            <ac:picMk id="838" creationId="{56AE3267-4866-6736-73F5-17BE62774863}"/>
          </ac:picMkLst>
        </pc:picChg>
        <pc:picChg chg="mod">
          <ac:chgData name="김지나(Wei) - 서비스기획2팀" userId="6e8c8a86-0e65-4b65-b1b8-9f4bd60da1bb" providerId="ADAL" clId="{EDE7BDA0-0E1E-4697-B1F9-580A26A83613}" dt="2024-05-28T17:15:04.220" v="27872"/>
          <ac:picMkLst>
            <pc:docMk/>
            <pc:sldMk cId="166809130" sldId="1795"/>
            <ac:picMk id="851" creationId="{4702E2D4-6812-531A-21D2-22D9D909326B}"/>
          </ac:picMkLst>
        </pc:picChg>
        <pc:picChg chg="mod">
          <ac:chgData name="김지나(Wei) - 서비스기획2팀" userId="6e8c8a86-0e65-4b65-b1b8-9f4bd60da1bb" providerId="ADAL" clId="{EDE7BDA0-0E1E-4697-B1F9-580A26A83613}" dt="2024-05-28T17:15:04.220" v="27872"/>
          <ac:picMkLst>
            <pc:docMk/>
            <pc:sldMk cId="166809130" sldId="1795"/>
            <ac:picMk id="854" creationId="{638BA2A3-DA5F-F5A1-2339-137DBB2CFF87}"/>
          </ac:picMkLst>
        </pc:picChg>
        <pc:picChg chg="mod">
          <ac:chgData name="김지나(Wei) - 서비스기획2팀" userId="6e8c8a86-0e65-4b65-b1b8-9f4bd60da1bb" providerId="ADAL" clId="{EDE7BDA0-0E1E-4697-B1F9-580A26A83613}" dt="2024-05-28T17:15:04.220" v="27872"/>
          <ac:picMkLst>
            <pc:docMk/>
            <pc:sldMk cId="166809130" sldId="1795"/>
            <ac:picMk id="857" creationId="{4CF84BBE-91AB-56B7-1034-BC42CA0EA22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6:05.663" v="27877" actId="478"/>
          <ac:picMkLst>
            <pc:docMk/>
            <pc:sldMk cId="166809130" sldId="1795"/>
            <ac:picMk id="870" creationId="{2969C860-C0A6-DCE6-BE47-B3401A1499DF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6:05.663" v="27877" actId="478"/>
          <ac:picMkLst>
            <pc:docMk/>
            <pc:sldMk cId="166809130" sldId="1795"/>
            <ac:picMk id="871" creationId="{CCDFC30D-6391-33B7-C3C3-4DEC980B1E0F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880" creationId="{C3F68C7A-A923-51C0-B7B1-F0D52DA87F92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883" creationId="{6D875666-BC3C-7D25-2177-69A91842C4DA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886" creationId="{92FDAAF6-431F-FDE1-D995-1234B5668E5D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18" creationId="{52F17A2B-9A75-7B8F-209D-9BD89A62CB05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22" creationId="{1EEF2A1D-A5B3-7B4D-8010-4445CB265F0C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27" creationId="{E19FD36B-B1FC-DB9C-672F-C7209C00A486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37" creationId="{7B6F065D-E7A7-4229-27B9-26682E69C310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39" creationId="{97DDDF15-A590-90FF-9739-DFE55982A1B8}"/>
          </ac:picMkLst>
        </pc:picChg>
        <pc:picChg chg="add mod">
          <ac:chgData name="김지나(Wei) - 서비스기획2팀" userId="6e8c8a86-0e65-4b65-b1b8-9f4bd60da1bb" providerId="ADAL" clId="{EDE7BDA0-0E1E-4697-B1F9-580A26A83613}" dt="2024-05-28T16:36:24.387" v="26899" actId="164"/>
          <ac:picMkLst>
            <pc:docMk/>
            <pc:sldMk cId="166809130" sldId="1795"/>
            <ac:picMk id="948" creationId="{8DDD28FD-E8F0-BDCD-6577-A52C0230032E}"/>
          </ac:picMkLst>
        </pc:picChg>
        <pc:picChg chg="add mod">
          <ac:chgData name="김지나(Wei) - 서비스기획2팀" userId="6e8c8a86-0e65-4b65-b1b8-9f4bd60da1bb" providerId="ADAL" clId="{EDE7BDA0-0E1E-4697-B1F9-580A26A83613}" dt="2024-05-28T16:36:24.387" v="26899" actId="164"/>
          <ac:picMkLst>
            <pc:docMk/>
            <pc:sldMk cId="166809130" sldId="1795"/>
            <ac:picMk id="949" creationId="{598E8DB3-EF1F-FA7A-5392-5526F970FF4F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62" creationId="{AA89C1D6-E179-8113-AFBE-8E91FCC24FB3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65" creationId="{15F8EFDA-C3EC-66D9-1363-FAAF2798CDC5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68" creationId="{FCC30142-3C47-CA5C-73E1-DAC0FFD2526E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71" creationId="{D5DDB1E7-9F1C-83BD-11AF-6F69C686F4DE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74" creationId="{59509F68-2862-6F2A-D216-033524D94D45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77" creationId="{E23BCBE6-57E6-D5D5-8CB6-23984F4D1C47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80" creationId="{5E7165C3-BC5D-A81D-0D1D-9DA6C4559F21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989" creationId="{E43D300A-13DD-C4A1-9A87-08D3848DBC6F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992" creationId="{6EA1227A-386E-9ABA-69E0-61FAA5016325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1002" creationId="{4703EB7A-F15A-591B-4D77-21D111D1BE2E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1004" creationId="{0D775E7B-B9C8-5DE6-1CE8-4ED0470529AE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8:44.281" v="27951" actId="478"/>
          <ac:picMkLst>
            <pc:docMk/>
            <pc:sldMk cId="166809130" sldId="1795"/>
            <ac:picMk id="1013" creationId="{0514E9D2-8673-1801-C5AB-3B3E8999D73B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8:44.281" v="27951" actId="478"/>
          <ac:picMkLst>
            <pc:docMk/>
            <pc:sldMk cId="166809130" sldId="1795"/>
            <ac:picMk id="1014" creationId="{B3197943-03AE-2690-FE77-1E6E9813FDB0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43" creationId="{7AD8DE9C-E9BC-BF31-D444-2E82DF9CE179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44" creationId="{F6FC9B9D-30A4-A9B7-DF5F-5385EB96171D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74" creationId="{624D64C5-410D-116F-2FB8-473121C23B81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77" creationId="{53A4A018-C7A0-EEDA-A8E2-E6757DFE9383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80" creationId="{4E273E10-0599-6674-764A-00CA9061292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39:06.698" v="28296" actId="478"/>
          <ac:picMkLst>
            <pc:docMk/>
            <pc:sldMk cId="166809130" sldId="1795"/>
            <ac:picMk id="1086" creationId="{D3F8C896-589D-7A4C-20CA-D5730BBA7C7E}"/>
          </ac:picMkLst>
        </pc:picChg>
        <pc:picChg chg="mod">
          <ac:chgData name="김지나(Wei) - 서비스기획2팀" userId="6e8c8a86-0e65-4b65-b1b8-9f4bd60da1bb" providerId="ADAL" clId="{EDE7BDA0-0E1E-4697-B1F9-580A26A83613}" dt="2024-05-28T17:40:17.691" v="28300"/>
          <ac:picMkLst>
            <pc:docMk/>
            <pc:sldMk cId="166809130" sldId="1795"/>
            <ac:picMk id="1090" creationId="{0832CCC2-5713-8FF9-76A2-8C1ED302689F}"/>
          </ac:picMkLst>
        </pc:picChg>
        <pc:picChg chg="mod">
          <ac:chgData name="김지나(Wei) - 서비스기획2팀" userId="6e8c8a86-0e65-4b65-b1b8-9f4bd60da1bb" providerId="ADAL" clId="{EDE7BDA0-0E1E-4697-B1F9-580A26A83613}" dt="2024-05-28T17:40:17.691" v="28300"/>
          <ac:picMkLst>
            <pc:docMk/>
            <pc:sldMk cId="166809130" sldId="1795"/>
            <ac:picMk id="1093" creationId="{016B0A2E-956E-7D37-BCA9-9425F6022E01}"/>
          </ac:picMkLst>
        </pc:picChg>
        <pc:picChg chg="mod">
          <ac:chgData name="김지나(Wei) - 서비스기획2팀" userId="6e8c8a86-0e65-4b65-b1b8-9f4bd60da1bb" providerId="ADAL" clId="{EDE7BDA0-0E1E-4697-B1F9-580A26A83613}" dt="2024-05-28T17:40:17.691" v="28300"/>
          <ac:picMkLst>
            <pc:docMk/>
            <pc:sldMk cId="166809130" sldId="1795"/>
            <ac:picMk id="1096" creationId="{ECFDC336-EA4B-7788-00B4-16833FD6FF2F}"/>
          </ac:picMkLst>
        </pc:picChg>
        <pc:picChg chg="mod">
          <ac:chgData name="김지나(Wei) - 서비스기획2팀" userId="6e8c8a86-0e65-4b65-b1b8-9f4bd60da1bb" providerId="ADAL" clId="{EDE7BDA0-0E1E-4697-B1F9-580A26A83613}" dt="2024-05-28T17:42:23.450" v="28324"/>
          <ac:picMkLst>
            <pc:docMk/>
            <pc:sldMk cId="166809130" sldId="1795"/>
            <ac:picMk id="1104" creationId="{79F11FDA-BD1A-10F1-4815-5EB3FD904D90}"/>
          </ac:picMkLst>
        </pc:picChg>
        <pc:picChg chg="mod">
          <ac:chgData name="김지나(Wei) - 서비스기획2팀" userId="6e8c8a86-0e65-4b65-b1b8-9f4bd60da1bb" providerId="ADAL" clId="{EDE7BDA0-0E1E-4697-B1F9-580A26A83613}" dt="2024-05-28T17:45:30.564" v="28355" actId="571"/>
          <ac:picMkLst>
            <pc:docMk/>
            <pc:sldMk cId="166809130" sldId="1795"/>
            <ac:picMk id="1115" creationId="{25DD949B-E625-8130-5226-42DCB472F7F3}"/>
          </ac:picMkLst>
        </pc:picChg>
        <pc:picChg chg="mod">
          <ac:chgData name="김지나(Wei) - 서비스기획2팀" userId="6e8c8a86-0e65-4b65-b1b8-9f4bd60da1bb" providerId="ADAL" clId="{EDE7BDA0-0E1E-4697-B1F9-580A26A83613}" dt="2024-05-28T17:52:49.021" v="28510" actId="571"/>
          <ac:picMkLst>
            <pc:docMk/>
            <pc:sldMk cId="166809130" sldId="1795"/>
            <ac:picMk id="1128" creationId="{EECF7C6E-07D7-F713-1728-BCC05E40E966}"/>
          </ac:picMkLst>
        </pc:pic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19" creationId="{E1388F10-F869-6326-C342-1C68EC2E999B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20" creationId="{AADCDBE4-32AF-D85E-E18B-5A8F497313E2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59" creationId="{B5635400-4003-F4B2-6AD0-AF1202ACC688}"/>
          </ac:cxnSpMkLst>
        </pc:cxnChg>
        <pc:cxnChg chg="add mod">
          <ac:chgData name="김지나(Wei) - 서비스기획2팀" userId="6e8c8a86-0e65-4b65-b1b8-9f4bd60da1bb" providerId="ADAL" clId="{EDE7BDA0-0E1E-4697-B1F9-580A26A83613}" dt="2024-05-28T17:16:53.703" v="27925" actId="1035"/>
          <ac:cxnSpMkLst>
            <pc:docMk/>
            <pc:sldMk cId="166809130" sldId="1795"/>
            <ac:cxnSpMk id="70" creationId="{6274B06A-2CAC-A395-5FE8-1054531EE264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17:06:39.967" v="27788" actId="478"/>
          <ac:cxnSpMkLst>
            <pc:docMk/>
            <pc:sldMk cId="166809130" sldId="1795"/>
            <ac:cxnSpMk id="71" creationId="{C4903F5D-F798-1A4B-4D0F-BF6EA633D095}"/>
          </ac:cxnSpMkLst>
        </pc:cxnChg>
        <pc:cxnChg chg="mod">
          <ac:chgData name="김지나(Wei) - 서비스기획2팀" userId="6e8c8a86-0e65-4b65-b1b8-9f4bd60da1bb" providerId="ADAL" clId="{EDE7BDA0-0E1E-4697-B1F9-580A26A83613}" dt="2024-05-28T17:07:12.726" v="27795"/>
          <ac:cxnSpMkLst>
            <pc:docMk/>
            <pc:sldMk cId="166809130" sldId="1795"/>
            <ac:cxnSpMk id="99" creationId="{3F698FFB-47E8-45B6-015E-A72AB2C2020E}"/>
          </ac:cxnSpMkLst>
        </pc:cxnChg>
        <pc:cxnChg chg="mod">
          <ac:chgData name="김지나(Wei) - 서비스기획2팀" userId="6e8c8a86-0e65-4b65-b1b8-9f4bd60da1bb" providerId="ADAL" clId="{EDE7BDA0-0E1E-4697-B1F9-580A26A83613}" dt="2024-05-28T17:07:12.726" v="27795"/>
          <ac:cxnSpMkLst>
            <pc:docMk/>
            <pc:sldMk cId="166809130" sldId="1795"/>
            <ac:cxnSpMk id="100" creationId="{465366F2-E641-DBD1-F08C-49D91C8E2FE8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902" creationId="{A6AA14F9-4AA1-2B6F-9342-190D6B8DCF08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911" creationId="{5C45F127-75D0-817F-18FF-825CBC0C53B2}"/>
          </ac:cxnSpMkLst>
        </pc:cxnChg>
        <pc:cxnChg chg="mod">
          <ac:chgData name="김지나(Wei) - 서비스기획2팀" userId="6e8c8a86-0e65-4b65-b1b8-9f4bd60da1bb" providerId="ADAL" clId="{EDE7BDA0-0E1E-4697-B1F9-580A26A83613}" dt="2024-05-28T17:17:17.999" v="27927"/>
          <ac:cxnSpMkLst>
            <pc:docMk/>
            <pc:sldMk cId="166809130" sldId="1795"/>
            <ac:cxnSpMk id="994" creationId="{B4B85E0F-7594-A1F4-32EE-539C2B83D616}"/>
          </ac:cxnSpMkLst>
        </pc:cxnChg>
        <pc:cxnChg chg="mod">
          <ac:chgData name="김지나(Wei) - 서비스기획2팀" userId="6e8c8a86-0e65-4b65-b1b8-9f4bd60da1bb" providerId="ADAL" clId="{EDE7BDA0-0E1E-4697-B1F9-580A26A83613}" dt="2024-05-28T17:17:17.999" v="27927"/>
          <ac:cxnSpMkLst>
            <pc:docMk/>
            <pc:sldMk cId="166809130" sldId="1795"/>
            <ac:cxnSpMk id="995" creationId="{B19BD420-10AF-5B0B-BD9B-DC0F9D15AAF8}"/>
          </ac:cxnSpMkLst>
        </pc:cxnChg>
        <pc:cxnChg chg="add mod">
          <ac:chgData name="김지나(Wei) - 서비스기획2팀" userId="6e8c8a86-0e65-4b65-b1b8-9f4bd60da1bb" providerId="ADAL" clId="{EDE7BDA0-0E1E-4697-B1F9-580A26A83613}" dt="2024-05-28T17:21:08.131" v="27996" actId="1076"/>
          <ac:cxnSpMkLst>
            <pc:docMk/>
            <pc:sldMk cId="166809130" sldId="1795"/>
            <ac:cxnSpMk id="1054" creationId="{8A39BE4C-0D48-F944-2AC1-7D1AF6544C59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879334242" sldId="1795"/>
        </pc:sldMkLst>
      </pc:sldChg>
      <pc:sldChg chg="add del">
        <pc:chgData name="김지나(Wei) - 서비스기획2팀" userId="6e8c8a86-0e65-4b65-b1b8-9f4bd60da1bb" providerId="ADAL" clId="{EDE7BDA0-0E1E-4697-B1F9-580A26A83613}" dt="2024-05-23T04:46:30.849" v="1530" actId="2696"/>
        <pc:sldMkLst>
          <pc:docMk/>
          <pc:sldMk cId="1384464706" sldId="1799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36771725" sldId="1800"/>
        </pc:sldMkLst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6" creationId="{61C0659F-C058-491E-9CC1-00AC25EC4DB9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7" creationId="{9C42C239-EED7-55FE-353B-59149AEC7383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8" creationId="{E19AE34C-2B61-CEC8-726F-9A291021A57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9" creationId="{DCA7F69D-7ACD-5C2F-B84E-934C30D6B350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0" creationId="{BE569A5B-C616-386D-5741-B0D228061C5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1" creationId="{6E683D93-DCA3-22A1-CEBD-E3F128945AC4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2" creationId="{0D11AA0F-14D7-E508-A9AE-CBB1AED1A1EA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3" creationId="{493AE2AC-F1ED-7FC0-9546-B041D95C8DC9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4" creationId="{DD745998-5CDE-88DF-3B23-B596E2E9A42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5" creationId="{4A53AA15-C351-7CAC-3880-3C44FAB9C0B0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6" creationId="{1204BA69-F539-B191-E961-3EA13DBA738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7" creationId="{DD28D745-4E39-8E05-3B86-56FA64F6597B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8" creationId="{066629BC-34DE-12FE-3D81-3C702CAC4D46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1" creationId="{E017A303-4B6A-4282-1851-4BC4ACC485F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2" creationId="{23082A87-1DCD-D339-363D-7FC89E799A32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3" creationId="{DE4649F8-173F-4C01-5720-CE80911FF6F4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4" creationId="{EAC133E8-1ED3-F0DF-B3E5-F23AAEE6088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5" creationId="{8B29F2D1-EA1D-C1CE-B4ED-2C98C4FDE766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6" creationId="{5219ABA0-377B-466B-E92B-8EDD8542369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7" creationId="{A7B077C8-CADA-3D02-D6EB-EA03C81FA1E2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8" creationId="{853414F4-E9C0-2593-379A-DD2C6AB0F27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9" creationId="{2D6F7067-6AAD-F6E6-135B-DF73742DCEEA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0" creationId="{7681DD51-320D-85AE-71DD-25D2EB1E25E5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6" creationId="{52BDAD18-D5C2-055C-AA65-14E3C45905C5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7" creationId="{A5CD4C26-FB39-EB07-A9A9-A85A17EE5E8E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8" creationId="{9FC8C6A4-49FE-7FA8-9A3F-D4FED13CEC68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9" creationId="{7F01F231-8126-97DB-F332-35F43AB73C6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0" creationId="{AD63C4DE-AC3C-9822-6F5D-D8C44D129DB3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2" creationId="{8DCEC9FA-DC39-09CF-307F-559ABAF8131B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3" creationId="{2835F3EA-4145-1375-14FE-5DBDF65A3B9E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4" creationId="{36E8883C-F92E-CB33-AB07-BC6365ADA6D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5" creationId="{3311B7B4-E25C-7862-E70D-DC7CE41C3388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7" creationId="{F7837C59-B5FC-0F92-59A1-A6B38EEF636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9" creationId="{A337E8A1-42EB-CEF3-0BA3-85EFC6A83BAB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51" creationId="{10656173-6518-35CE-8711-69A6791D882F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53" creationId="{F1B78E05-C5A1-0B86-E5C7-1F3300362B1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55" creationId="{640C03C7-3410-915E-C55C-C1F12EF82964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5" creationId="{0FA8C3C0-0684-CEF6-70E7-74E7C374D83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1" creationId="{30639CD5-3FF5-F8C2-30EE-3B59507E842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2" creationId="{6445890E-EC16-A0A9-39FB-97CBC0F75EB2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3" creationId="{E79F1526-727A-D659-E591-874D789E95DF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4" creationId="{37E3C508-ABB2-D830-F4F5-BAC9895BD611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5" creationId="{E05E7988-7759-CDC9-5AE2-1CFA24C720F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41" creationId="{4B9116CA-525F-B021-1D20-94B1E5809D9E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34:40.211" v="7695" actId="1076"/>
          <ac:graphicFrameMkLst>
            <pc:docMk/>
            <pc:sldMk cId="236771725" sldId="1800"/>
            <ac:graphicFrameMk id="2" creationId="{B228668A-EFAA-F6CE-DF0B-225F2A0865D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35:03.110" v="7697" actId="1076"/>
          <ac:graphicFrameMkLst>
            <pc:docMk/>
            <pc:sldMk cId="236771725" sldId="1800"/>
            <ac:graphicFrameMk id="4" creationId="{F52C68C0-B591-97D1-60E8-FD2B1F837E6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17.712" v="7718" actId="478"/>
          <ac:graphicFrameMkLst>
            <pc:docMk/>
            <pc:sldMk cId="236771725" sldId="1800"/>
            <ac:graphicFrameMk id="5" creationId="{717F177D-EF49-1C7C-7DAD-28539B10CAB0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19" creationId="{A53F24B0-292E-FEFE-4C92-3F9BCFD9984D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20" creationId="{8995D960-AE36-F341-3A50-F2A3494FDD3C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46" creationId="{1733C588-ED86-A078-2E4C-B5441BA184C3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48" creationId="{B9B15EAA-D308-1F4B-A508-245E69D9D885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0" creationId="{E52B82EA-C74F-5C11-3F09-1334B3C6988B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2" creationId="{DB84051D-52C6-ADA0-F7AB-84FCEF685E7F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4" creationId="{4C1F1B97-D130-2938-8E28-8D1316871526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6" creationId="{395BEFE4-905F-D300-98A6-7D386B77C30D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1924491368" sldId="1800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160202341" sldId="1801"/>
        </pc:sldMkLst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6" creationId="{6B1F22F5-C8F9-BED4-3E5B-15207DEC43C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7" creationId="{F86D6CBD-24C1-B43E-547C-CB944C2CD9C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8" creationId="{39543740-21C8-563A-4481-2E3448BD99A7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9" creationId="{AFE9AF27-CEFF-204D-73F3-63BEB10F608F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0" creationId="{90F5456F-C53E-14E2-740D-99FF54107E49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1" creationId="{7DF57ACB-1049-9B42-9E5B-E66AD1DAAA1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2" creationId="{0C52233D-DCBB-63B9-F7B1-BFA5081F2EB9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3" creationId="{313A9A64-C21C-CE0A-2D8D-31EF5EB2E2C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4" creationId="{05D9363C-971A-ACA9-DC78-3DE0C60C728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5" creationId="{B400E43B-781D-B9E1-BCC8-F103C4AA6CF5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6" creationId="{7664E291-33E5-D7D2-F698-9A1621F251AE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7" creationId="{7624B62B-4509-7EFA-8957-C479DAA818AC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8" creationId="{5ECEE7B7-B44F-F78E-B907-46D66C4ED647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1" creationId="{F79062F9-6F05-0692-FDD5-C452F4224005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2" creationId="{E8D43B69-17C3-93F9-4594-8E8762371F57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3" creationId="{4CC183E9-3524-4D47-7D08-01F18A77465D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4" creationId="{1F2B7A2A-1C90-89EA-1DC9-E30EEB453D3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5" creationId="{5C2F9E49-4723-F4F7-E9DC-EEA1C188478A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6" creationId="{8C713AB8-4820-3A45-DEDF-1B2049E79E3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7" creationId="{C9843920-AF59-5650-5365-E1872AAB18A8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8" creationId="{5B3C3FD9-98F0-6FE0-2413-94B6CC22DB15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9" creationId="{D35519DF-3304-4F1D-30EF-06CFA1A698C4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0" creationId="{CF1C6CEB-0128-5687-28D2-15E5DE3E0F8E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6" creationId="{E5E24F1A-7890-02D4-4F90-3DEFE7771C49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7" creationId="{5ABA5427-35EF-BB48-EADF-D32665D9B8CC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8" creationId="{84B5A098-64C6-5450-44A1-D37A6E9A050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9" creationId="{91AB7440-2A42-C27F-AC5E-7391AAD75BC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0" creationId="{B8B49E4F-47D4-D4C9-F460-F11A8AF807B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2" creationId="{4597B6B2-B1F6-BFCA-E999-7B62F269F65C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3" creationId="{E4DCF595-E8B9-DE2E-A8B7-5DC6F5C72A0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4" creationId="{C641E42D-F466-5F84-FBE9-BD5C1BE594D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5" creationId="{8EF2BA36-54E5-FC4D-C6DE-CC808A7E8B68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7" creationId="{368347A1-DE24-B8CB-AE02-1F6B87FD99DF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9" creationId="{017156FA-2C9E-6714-C714-9BAB868C4B8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51" creationId="{3AF34D9C-5308-EE29-E5A0-67E795FCBD23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53" creationId="{F3B4C7F9-53CD-3EA2-4E38-31EE30DE972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55" creationId="{2B42202F-A0F4-2D9E-ABB0-6BFFD3ED4525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5" creationId="{0E9180E2-1F7B-BB99-2E35-D81E2B3F08F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1" creationId="{ACCC548E-A024-9DF9-8C76-230F208D0620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2" creationId="{0B21856C-6BC8-37DB-F540-77429526EA4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3" creationId="{D74C4F4A-8C61-B098-DBE3-B3C0EFD7D70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4" creationId="{7F6E6B04-0E9B-2F7E-8E00-34DCBD20BE72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5" creationId="{C1057988-3616-0586-828A-358DD44A8452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41" creationId="{46326A0D-B514-93B5-589C-D8E40DC6E3AF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33:50.270" v="7691" actId="1076"/>
          <ac:graphicFrameMkLst>
            <pc:docMk/>
            <pc:sldMk cId="160202341" sldId="1801"/>
            <ac:graphicFrameMk id="2" creationId="{F0E69826-A8BE-285D-8073-F7BBFEE700E1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34:18.386" v="7693" actId="1076"/>
          <ac:graphicFrameMkLst>
            <pc:docMk/>
            <pc:sldMk cId="160202341" sldId="1801"/>
            <ac:graphicFrameMk id="4" creationId="{431CDD15-CA54-8986-CFEA-73A8B59D37E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30.284" v="7721" actId="478"/>
          <ac:graphicFrameMkLst>
            <pc:docMk/>
            <pc:sldMk cId="160202341" sldId="1801"/>
            <ac:graphicFrameMk id="5" creationId="{DB42BBB7-ABFF-7AB0-FEEE-3DC5D5B54FA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23.315" v="7720" actId="478"/>
          <ac:graphicFrameMkLst>
            <pc:docMk/>
            <pc:sldMk cId="160202341" sldId="1801"/>
            <ac:graphicFrameMk id="6" creationId="{75936F9D-B831-B754-DD6C-2A19B7F9C10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21.321" v="7719" actId="478"/>
          <ac:graphicFrameMkLst>
            <pc:docMk/>
            <pc:sldMk cId="160202341" sldId="1801"/>
            <ac:graphicFrameMk id="7" creationId="{A55FBD5C-77D0-6CF2-448D-7B8C405025A3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19" creationId="{2F79FA7C-0365-C28F-E5C6-6A2EC135A567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20" creationId="{087146AD-F464-7AF4-12A1-FE1AEA37BDE9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46" creationId="{13046845-E52C-FDD6-7D8C-5BB661C3E816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48" creationId="{F61F3348-9C15-39CF-7B79-63F7284E70DB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0" creationId="{B5C06ED3-9891-1CE0-7F32-2C08D3112F4A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2" creationId="{1B3ED951-D2B7-0B1C-0404-BB14B43E0849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4" creationId="{6FD1EE5C-E854-C44B-BA89-C9BD40042C3D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6" creationId="{F1EB1082-BB80-7EC1-5F81-A6A4CAE3E28C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018192005" sldId="1801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693622019" sldId="1802"/>
        </pc:sldMkLst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" creationId="{AF564935-7435-EA7C-B44A-1A347B0F91C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6" creationId="{5B65B05F-EB2A-A182-5AA7-5460AF276085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7" creationId="{1F52C298-0522-1032-A685-7080D7C9B387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8" creationId="{F7A0D0FE-B1FC-8137-BFD5-E84C82519A4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9" creationId="{85D1D021-BA5C-0B1C-7675-C44B1FAC442C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0" creationId="{08BDC33D-E4D9-8583-C85A-30195B319FC6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1" creationId="{A568C2F9-DBBD-B9F9-6A2F-96D7A793BA10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2" creationId="{ECF8A3F5-65AA-F2FA-8CFB-6FFAF8E5D1E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3" creationId="{BC86718A-E19A-D682-346B-4ACFDEE12686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4" creationId="{9C5B9413-F6EE-484A-29D7-417400B5D4D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5" creationId="{11F07CAB-E8E3-D570-8EBF-84FBC6BD962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6" creationId="{C840AD5D-3FC4-545B-76FF-5D96F453D2D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7" creationId="{35D5E598-8B8D-B436-938C-7171EF4EA49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0" creationId="{9799E883-BA05-CFAA-5B73-2A48341DADB4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1" creationId="{DCB015F6-5B93-8A94-C1F9-C49DB6444B90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2" creationId="{0C04E6B2-2087-28DA-0416-EA668F9B746F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3" creationId="{77277700-426B-2CFE-6B61-29EBE018C7B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4" creationId="{39D89195-A2B6-8DEB-E588-DBD600ECE42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5" creationId="{56F4D129-A7AC-58C3-82B8-B050DCCD114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6" creationId="{12E14F72-D0CA-EF35-D47B-824CBAF5A22C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7" creationId="{155FCAD4-BED1-048B-08FE-32BF16DD2DE5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8" creationId="{1392B82E-23D8-90CE-E6B1-61312BC315A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9" creationId="{ED8B5129-1B5D-E2F2-5EAD-7A4C4E5A22EF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5" creationId="{FFF9CB7A-EFF5-93D6-E3EE-E54EEB7FC183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6" creationId="{24485E84-C07B-44EC-272C-0A464C1A816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7" creationId="{9599DAA9-0641-29AD-16E4-2F593B18A82B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8" creationId="{2C8AA7F0-2F1A-4E1A-4022-ACA5C3133CBC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9" creationId="{4957095D-4536-545D-7636-CA7BCBDBB3D0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1" creationId="{CC67C51C-DF70-8DD9-912C-530495F67F4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2" creationId="{673ADE2B-7FC6-571D-8113-B07E3D22542E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3" creationId="{8AFA169A-ACD3-3077-2897-6E7AB911231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4" creationId="{40275B83-028C-3F9E-8A2C-B3FE9154D1F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6" creationId="{EEDEA65C-C036-70E7-C536-E3C40A71F5F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8" creationId="{9F1AA806-877B-B851-5F2F-7D553B5F806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0" creationId="{1354C8DA-F123-7AE5-2F40-C6F7F41EBDB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2" creationId="{13704964-9B2C-5F1E-143F-A8B8A628DB07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4" creationId="{9E4CABB0-64EB-3136-2ED4-553B0688266C}"/>
          </ac:spMkLst>
        </pc:spChg>
        <pc:spChg chg="del">
          <ac:chgData name="김지나(Wei) - 서비스기획2팀" userId="6e8c8a86-0e65-4b65-b1b8-9f4bd60da1bb" providerId="ADAL" clId="{EDE7BDA0-0E1E-4697-B1F9-580A26A83613}" dt="2024-05-26T16:32:05.910" v="7678" actId="478"/>
          <ac:spMkLst>
            <pc:docMk/>
            <pc:sldMk cId="2693622019" sldId="1802"/>
            <ac:spMk id="724" creationId="{F2E13AFC-7EC7-B4AB-6D2E-72B1FEE4061B}"/>
          </ac:spMkLst>
        </pc:spChg>
        <pc:spChg chg="mod">
          <ac:chgData name="김지나(Wei) - 서비스기획2팀" userId="6e8c8a86-0e65-4b65-b1b8-9f4bd60da1bb" providerId="ADAL" clId="{EDE7BDA0-0E1E-4697-B1F9-580A26A83613}" dt="2024-05-26T16:32:27.886" v="7685" actId="20577"/>
          <ac:spMkLst>
            <pc:docMk/>
            <pc:sldMk cId="2693622019" sldId="1802"/>
            <ac:spMk id="728" creationId="{4174C486-4F39-160E-CA60-9529815CE3DD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52.686" v="20828" actId="1076"/>
          <ac:grpSpMkLst>
            <pc:docMk/>
            <pc:sldMk cId="2693622019" sldId="1802"/>
            <ac:grpSpMk id="2" creationId="{C2AEF591-F820-732A-AB28-0CCE509CD0C5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0" creationId="{4032069B-CF7D-0ACC-4AD2-B23F35F42B8D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1" creationId="{4168ECAF-27E4-76F0-538A-DCD52B928F15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2" creationId="{63FCC5F0-AFD8-6478-E3B6-15E91EB229D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3" creationId="{D936F804-CDD7-D6AB-8AA6-CAFBA2C596F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4" creationId="{5EF094E2-B7AF-7C19-D557-54DF9D18D48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40" creationId="{517614FC-9706-8F6B-CF48-10D924B44493}"/>
          </ac:grpSpMkLst>
        </pc:grpChg>
        <pc:graphicFrameChg chg="add del">
          <ac:chgData name="김지나(Wei) - 서비스기획2팀" userId="6e8c8a86-0e65-4b65-b1b8-9f4bd60da1bb" providerId="ADAL" clId="{EDE7BDA0-0E1E-4697-B1F9-580A26A83613}" dt="2024-05-26T16:32:31.707" v="7686" actId="478"/>
          <ac:graphicFrameMkLst>
            <pc:docMk/>
            <pc:sldMk cId="2693622019" sldId="1802"/>
            <ac:graphicFrameMk id="2" creationId="{6873E132-561E-BE1A-B7AB-5126985E415D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33:15.433" v="7689" actId="1076"/>
          <ac:graphicFrameMkLst>
            <pc:docMk/>
            <pc:sldMk cId="2693622019" sldId="1802"/>
            <ac:graphicFrameMk id="4" creationId="{7776C020-2BC5-126E-75AC-1F14AED1CBE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5.225" v="7724" actId="478"/>
          <ac:graphicFrameMkLst>
            <pc:docMk/>
            <pc:sldMk cId="2693622019" sldId="1802"/>
            <ac:graphicFrameMk id="5" creationId="{1787C149-59D3-B62C-6C65-1A5BEE99FA0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2.827" v="7723" actId="478"/>
          <ac:graphicFrameMkLst>
            <pc:docMk/>
            <pc:sldMk cId="2693622019" sldId="1802"/>
            <ac:graphicFrameMk id="6" creationId="{AAAFE0F2-29E6-32DA-B9C7-5B75B64CDFE4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7.881" v="7726" actId="478"/>
          <ac:graphicFrameMkLst>
            <pc:docMk/>
            <pc:sldMk cId="2693622019" sldId="1802"/>
            <ac:graphicFrameMk id="7" creationId="{CAEE72D1-AD1B-0B28-B30D-9CD5C9B2A22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37.080" v="7722" actId="478"/>
          <ac:graphicFrameMkLst>
            <pc:docMk/>
            <pc:sldMk cId="2693622019" sldId="1802"/>
            <ac:graphicFrameMk id="8" creationId="{FAC125B1-BE16-EF7C-77CE-F4CAD280F755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6.694" v="7725" actId="478"/>
          <ac:graphicFrameMkLst>
            <pc:docMk/>
            <pc:sldMk cId="2693622019" sldId="1802"/>
            <ac:graphicFrameMk id="9" creationId="{27305A54-B206-AF58-A5FE-B752D6EB80A5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18" creationId="{32541CCC-F410-1854-D35C-32A5224B9418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19" creationId="{CD32B071-7A61-B7AB-021D-4227D7DBE44E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45" creationId="{62479CB4-F0BA-D109-44E0-29CC76F8A7A2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47" creationId="{B532284F-950A-7E6F-78F9-D94DD104056D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49" creationId="{EECA614B-759E-BE4B-C8C0-2A77E97608F4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51" creationId="{DFEEDC90-6C99-1DA2-6B08-17ACF3ADBBD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53" creationId="{D51B515F-CF0A-C311-88B7-DBDA9E67A837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55" creationId="{4A45A557-A031-82B5-A9B3-F5AC7CFEEFDC}"/>
          </ac:picMkLst>
        </pc:picChg>
        <pc:picChg chg="del">
          <ac:chgData name="김지나(Wei) - 서비스기획2팀" userId="6e8c8a86-0e65-4b65-b1b8-9f4bd60da1bb" providerId="ADAL" clId="{EDE7BDA0-0E1E-4697-B1F9-580A26A83613}" dt="2024-05-26T16:32:07.038" v="7679" actId="478"/>
          <ac:picMkLst>
            <pc:docMk/>
            <pc:sldMk cId="2693622019" sldId="1802"/>
            <ac:picMk id="725" creationId="{D5F2F90D-27BA-6449-DFEC-A9496C2641C9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3134048890" sldId="1802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227943047" sldId="1804"/>
        </pc:sldMkLst>
        <pc:spChg chg="del">
          <ac:chgData name="김지나(Wei) - 서비스기획2팀" userId="6e8c8a86-0e65-4b65-b1b8-9f4bd60da1bb" providerId="ADAL" clId="{EDE7BDA0-0E1E-4697-B1F9-580A26A83613}" dt="2024-05-23T01:31:10.641" v="0" actId="478"/>
          <ac:spMkLst>
            <pc:docMk/>
            <pc:sldMk cId="2227943047" sldId="1804"/>
            <ac:spMk id="2" creationId="{A93BB128-9D8A-572F-05DB-2969F12D0701}"/>
          </ac:spMkLst>
        </pc:spChg>
        <pc:spChg chg="add mod">
          <ac:chgData name="김지나(Wei) - 서비스기획2팀" userId="6e8c8a86-0e65-4b65-b1b8-9f4bd60da1bb" providerId="ADAL" clId="{EDE7BDA0-0E1E-4697-B1F9-580A26A83613}" dt="2024-05-23T01:34:26.828" v="99" actId="571"/>
          <ac:spMkLst>
            <pc:docMk/>
            <pc:sldMk cId="2227943047" sldId="1804"/>
            <ac:spMk id="3" creationId="{ABDD2F06-AC53-E7F1-919C-DADFA561320E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3" creationId="{F23F3AC0-CFCA-EF92-601E-E065500538A0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" creationId="{C5A8F818-A552-0D96-FEAA-4708A8837FBC}"/>
          </ac:spMkLst>
        </pc:spChg>
        <pc:spChg chg="add mod">
          <ac:chgData name="김지나(Wei) - 서비스기획2팀" userId="6e8c8a86-0e65-4b65-b1b8-9f4bd60da1bb" providerId="ADAL" clId="{EDE7BDA0-0E1E-4697-B1F9-580A26A83613}" dt="2024-05-23T01:34:26.828" v="99" actId="571"/>
          <ac:spMkLst>
            <pc:docMk/>
            <pc:sldMk cId="2227943047" sldId="1804"/>
            <ac:spMk id="4" creationId="{FA693E2D-4BDD-15E4-8DFC-05894DFC0293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6" creationId="{93C4BCAC-634F-B170-125F-2EED4E214E2E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7" creationId="{BDFE72DD-40EB-BCAC-67BB-6FD12A7FF6E1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9" creationId="{C2D44591-5624-5F9C-9115-7B12BEF0ACA8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0" creationId="{487F35D0-A5CC-CDAD-6D38-5A5515442115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1" creationId="{1F0083F2-BAA9-A9C1-8486-192FFBC75222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2" creationId="{A361273C-0A4D-576C-3DFB-9A76C580F56B}"/>
          </ac:spMkLst>
        </pc:spChg>
        <pc:spChg chg="add mod">
          <ac:chgData name="김지나(Wei) - 서비스기획2팀" userId="6e8c8a86-0e65-4b65-b1b8-9f4bd60da1bb" providerId="ADAL" clId="{EDE7BDA0-0E1E-4697-B1F9-580A26A83613}" dt="2024-05-23T01:35:57.559" v="128" actId="1076"/>
          <ac:spMkLst>
            <pc:docMk/>
            <pc:sldMk cId="2227943047" sldId="1804"/>
            <ac:spMk id="13" creationId="{7280119E-1C03-A23E-D0B4-3C9B9B7752E6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4" creationId="{2B74F7AA-3612-0BA6-CF45-7DDAC4ADF478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35:11.196" v="122" actId="478"/>
          <ac:spMkLst>
            <pc:docMk/>
            <pc:sldMk cId="2227943047" sldId="1804"/>
            <ac:spMk id="15" creationId="{2B827E64-2A4C-D132-5210-85CAF49D617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15" creationId="{723A6B4F-A417-8387-7E04-8FBB82B67E61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16" creationId="{56D21677-70EE-FABD-A143-86791CCEC8EE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18" creationId="{EDCFD08F-D30E-A82C-A920-E2F5CB6ED071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19" creationId="{8A731240-32DD-D270-DAFB-CFD44D0CE328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0" creationId="{04EDC349-68B9-1112-A406-3939FA4D7D80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1" creationId="{D78DEF18-C346-CE2C-50BC-9AF83BDFFA69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22" creationId="{C31EE53B-2C0A-3085-6A59-1C69A8B3C6FF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3" creationId="{55DD31E5-97AC-43E2-AA71-2729977665A0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24" creationId="{F90858CF-E2F6-91D9-0668-FD10FE6E3859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26" creationId="{F322EBD2-E222-0D58-9505-66F5B86EE800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7" creationId="{F93117AA-7CB6-B13E-1F54-FC0CB31EF503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29" creationId="{8D82DB19-DD0F-8182-3DFF-73E42603357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30" creationId="{69048CAB-5D65-0463-22C2-8333B35090EE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31" creationId="{0BEC7305-CF22-A5AC-8CC2-656465063DE8}"/>
          </ac:spMkLst>
        </pc:spChg>
        <pc:spChg chg="mod">
          <ac:chgData name="김지나(Wei) - 서비스기획2팀" userId="6e8c8a86-0e65-4b65-b1b8-9f4bd60da1bb" providerId="ADAL" clId="{EDE7BDA0-0E1E-4697-B1F9-580A26A83613}" dt="2024-05-23T01:36:15.516" v="130" actId="408"/>
          <ac:spMkLst>
            <pc:docMk/>
            <pc:sldMk cId="2227943047" sldId="1804"/>
            <ac:spMk id="44" creationId="{E246981C-EAA4-26B8-4B97-7891CC8CDA42}"/>
          </ac:spMkLst>
        </pc:spChg>
        <pc:spChg chg="mod">
          <ac:chgData name="김지나(Wei) - 서비스기획2팀" userId="6e8c8a86-0e65-4b65-b1b8-9f4bd60da1bb" providerId="ADAL" clId="{EDE7BDA0-0E1E-4697-B1F9-580A26A83613}" dt="2024-05-23T01:36:15.516" v="130" actId="408"/>
          <ac:spMkLst>
            <pc:docMk/>
            <pc:sldMk cId="2227943047" sldId="1804"/>
            <ac:spMk id="45" creationId="{E5A9AA85-77CD-D73D-A804-E03E278FDBE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8.249" v="306" actId="207"/>
          <ac:spMkLst>
            <pc:docMk/>
            <pc:sldMk cId="2227943047" sldId="1804"/>
            <ac:spMk id="50" creationId="{6CE551F8-AE81-427C-11B7-625D0D3171E9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1" creationId="{0AF96E40-8994-C57A-000A-AB900C518952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2" creationId="{C6F94DCF-7C28-9F1D-85C0-A8CE1E097A39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3" creationId="{6FA32169-3B01-7DA1-3EFA-F0FFA6D2A31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4" creationId="{EA7EDCEF-B2F0-1D73-FB29-FF51053DEB3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5" creationId="{D8A7D564-A175-229C-8966-EF772D901B7D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57" creationId="{364C5F54-55AE-5113-5781-BF592E892021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58" creationId="{949908CE-BABE-F8D0-56D9-3DE5FB8C0847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9" creationId="{39ECE54F-C63A-2345-EEEC-0514DD2FE95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60" creationId="{2E56EEA9-B5EA-6167-F8B0-007868D957F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61" creationId="{589710CB-8AFC-3A05-F05A-1CD8256E97B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62" creationId="{8934A336-A402-E4B6-D8DA-821599DC1FF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63" creationId="{61BD44F5-F112-7A04-5D96-1444A7715695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66" creationId="{68C42A46-FBF1-2302-82CC-76719F949BD9}"/>
          </ac:spMkLst>
        </pc:spChg>
        <pc:spChg chg="mod">
          <ac:chgData name="김지나(Wei) - 서비스기획2팀" userId="6e8c8a86-0e65-4b65-b1b8-9f4bd60da1bb" providerId="ADAL" clId="{EDE7BDA0-0E1E-4697-B1F9-580A26A83613}" dt="2024-05-23T01:38:10.057" v="133" actId="1076"/>
          <ac:spMkLst>
            <pc:docMk/>
            <pc:sldMk cId="2227943047" sldId="1804"/>
            <ac:spMk id="469" creationId="{6C8138AC-2C91-8813-9007-C6F3562ED9D0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0" creationId="{F8860942-6872-1332-EEEF-1C1C59D3A83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1" creationId="{F3E6972C-366F-DE5F-BD05-62339E45759A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3" creationId="{0A09956C-0C28-A530-E17A-970303A32001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4" creationId="{DD011DCD-40C7-B63A-5F53-3D56935A3719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75" creationId="{10E342E6-AEE5-3487-0EC8-AE7DD1C0F7C4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76" creationId="{6125D6BF-2D99-6667-FDA4-BC31E9C59416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7" creationId="{AF0E0DC8-71EF-3F35-8479-37FC4109E9F7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8" creationId="{FE7312D6-8AC4-1C57-1F3F-06BE2AA8B512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9" creationId="{CC0B8F28-B001-BBC7-7379-BE36D3C43E89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80" creationId="{5908FD0C-2426-B980-5065-C3BCE9E10001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81" creationId="{8A3E4D74-BE39-48BD-16F1-9231B1AC6BF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82" creationId="{055C9A27-B194-53FD-06F8-4E5DFA53633F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484" creationId="{FABA5653-DD12-3D01-6561-73C66AFF13B6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487" creationId="{EE2ACE6E-7756-D666-1A0C-D207B7B3DC8A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490" creationId="{7DBE0550-9BDD-EE1F-817E-EE6A4C373DD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92" creationId="{1FE2101E-CB24-49C0-91E1-697A96141052}"/>
          </ac:spMkLst>
        </pc:spChg>
        <pc:spChg chg="add mod">
          <ac:chgData name="김지나(Wei) - 서비스기획2팀" userId="6e8c8a86-0e65-4b65-b1b8-9f4bd60da1bb" providerId="ADAL" clId="{EDE7BDA0-0E1E-4697-B1F9-580A26A83613}" dt="2024-05-23T02:20:12.030" v="308" actId="571"/>
          <ac:spMkLst>
            <pc:docMk/>
            <pc:sldMk cId="2227943047" sldId="1804"/>
            <ac:spMk id="493" creationId="{60D061BF-EB02-E0BA-4E07-5794C40699D7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4" creationId="{0B5944B2-23EF-7AE6-D5CE-7AA7B4F54ED7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5" creationId="{A2BB6939-851E-0393-BA89-92A949B944D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6" creationId="{75C7866C-5B8F-7557-814E-419F1973AD40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7" creationId="{B2543BDB-0E00-E07E-BEE1-4A0E92F8352E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8" creationId="{D37598DF-06CF-089C-786A-14F4E5F0D094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1" creationId="{3847BBE3-C661-B960-CFE2-9BB7C345374A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2" creationId="{C5F18110-B2F4-1B87-3A0B-2E375C97AD6D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3" creationId="{F8EA8033-A5A5-8018-BB58-93E086C666AE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4" creationId="{5B027DD4-4835-70D9-097C-92387D3459FD}"/>
          </ac:spMkLst>
        </pc:spChg>
        <pc:spChg chg="mod">
          <ac:chgData name="김지나(Wei) - 서비스기획2팀" userId="6e8c8a86-0e65-4b65-b1b8-9f4bd60da1bb" providerId="ADAL" clId="{EDE7BDA0-0E1E-4697-B1F9-580A26A83613}" dt="2024-05-23T01:38:19.881" v="150"/>
          <ac:spMkLst>
            <pc:docMk/>
            <pc:sldMk cId="2227943047" sldId="1804"/>
            <ac:spMk id="504" creationId="{75D72FBA-B4B5-CE2E-E289-5511EB8F6F0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5" creationId="{64A9D5FE-C622-113C-D44C-8AE8F0BA686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6" creationId="{15C9138E-DCAA-6355-5A90-CE2E5401A95B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7" creationId="{3A88A3F7-B07E-A2DE-6FFC-9BB8CC6A05E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8" creationId="{0CCFE850-5B05-CF09-3276-2ACE79FC4B33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9" creationId="{167B7A10-D487-2EF4-15A8-2667E320029B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0" creationId="{AF5EF0FF-A174-8464-FC61-0709BB4D6196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6" creationId="{DE42EF59-0F23-D824-BE58-BBF40728B7FB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7" creationId="{06D82856-BDBB-47C9-14F1-E9EF36808D18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8" creationId="{87EEAF8D-0D97-98F4-3A2E-E60EA86555A9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9" creationId="{A2267094-9343-7C7E-2C12-A34CDD52BD8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0" creationId="{38312DEE-C7FC-C404-CA7E-BD9292AA6457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5:43.892" v="126" actId="14100"/>
          <ac:spMkLst>
            <pc:docMk/>
            <pc:sldMk cId="2227943047" sldId="1804"/>
            <ac:spMk id="521" creationId="{7ED8C5D0-D2F6-1E6C-F5DF-4066B17B7472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5" creationId="{9079ED35-9F85-5542-70A1-3A0902B0B97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6" creationId="{E82332FD-7F2B-279A-6C14-3C8363D4AA70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7" creationId="{92B805BE-A6E9-0EE0-D335-3C2F1452CE2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8" creationId="{F9D0AE85-B06B-728A-BC41-646C5D10B40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0" creationId="{5FA237A9-8CC4-7A2D-2078-B91E8F452D7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2" creationId="{5420BCA3-D32A-0C2D-ADFD-B1CAD889559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4" creationId="{A052AFBC-FB12-0676-D80F-0795BF0FF481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6" creationId="{86E8D9C9-012A-F5FE-C6A5-58414839D747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8" creationId="{20FAF16B-FCCF-4FDB-87A1-3E6A175544BA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4" creationId="{213B8BEF-3F5B-3797-C3F2-190CD81D4F7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5" creationId="{D1075514-C241-1C24-4ECD-FB4BDE42C461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6" creationId="{24866DD3-F27B-1619-885D-FB8A40EBC5C3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9" creationId="{54482580-FACD-0C43-68F8-86D41CC054F1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0" creationId="{8AE37495-3EE0-2D20-028B-5B769F12032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1" creationId="{36C23431-B11D-DFC1-1AD0-36BFAE1597B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2" creationId="{A0858F53-B036-248F-0970-69F55A42A1A0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3" creationId="{51A7A844-BA9C-C31A-AB65-2AD6AAC70C0B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4" creationId="{C94FB8FB-43F8-20FC-DB6D-FD481862D373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5" creationId="{91AF7DD7-9D5E-E10A-85C5-8CA8700CEDFF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6" creationId="{7D2E0709-C465-68B0-CBF9-2D3AEC90CBE5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7" creationId="{865360D2-D35F-E90D-62F2-1F62497B2057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8" creationId="{3A3A042B-67D9-45C4-CDE8-C6CE1C00D59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58" creationId="{002A771D-A410-3015-94A7-F1CEA1882DCC}"/>
          </ac:spMkLst>
        </pc:spChg>
        <pc:spChg chg="del">
          <ac:chgData name="김지나(Wei) - 서비스기획2팀" userId="6e8c8a86-0e65-4b65-b1b8-9f4bd60da1bb" providerId="ADAL" clId="{EDE7BDA0-0E1E-4697-B1F9-580A26A83613}" dt="2024-05-23T01:34:17.001" v="96" actId="478"/>
          <ac:spMkLst>
            <pc:docMk/>
            <pc:sldMk cId="2227943047" sldId="1804"/>
            <ac:spMk id="863" creationId="{B2C91092-650A-4B07-C0BC-914C0B11B72C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0" creationId="{B95BCDAE-4E5E-320D-5A2C-7E41CF51EC33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4" creationId="{AF6C1FB1-FB5A-DCC5-5A83-3D52A5A537B8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5" creationId="{41587627-68E5-9B3E-4408-5FB77720B90E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6" creationId="{58AA0881-F8A1-0EE4-B959-CFE4B8AC4AE5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2" creationId="{217E8461-6097-9027-273D-61DC3800887D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17" creationId="{D67E6520-1948-797D-E0C2-0CF839CFEB6C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56" creationId="{6499993B-B7D5-3F21-6105-DD02DE87D8DF}"/>
          </ac:grpSpMkLst>
        </pc:grpChg>
        <pc:grpChg chg="del">
          <ac:chgData name="김지나(Wei) - 서비스기획2팀" userId="6e8c8a86-0e65-4b65-b1b8-9f4bd60da1bb" providerId="ADAL" clId="{EDE7BDA0-0E1E-4697-B1F9-580A26A83613}" dt="2024-05-23T02:19:34.461" v="307" actId="478"/>
          <ac:grpSpMkLst>
            <pc:docMk/>
            <pc:sldMk cId="2227943047" sldId="1804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2:19:34.461" v="307" actId="478"/>
          <ac:grpSpMkLst>
            <pc:docMk/>
            <pc:sldMk cId="2227943047" sldId="1804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483" creationId="{81B3444A-FED4-5BF8-4903-9AE9A7A732EA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486" creationId="{3417F140-4DED-F674-2B42-97D1FC26D49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489" creationId="{63EA4564-7809-AD4D-F2EC-A76D2ECAD1EF}"/>
          </ac:grpSpMkLst>
        </pc:grpChg>
        <pc:grpChg chg="del">
          <ac:chgData name="김지나(Wei) - 서비스기획2팀" userId="6e8c8a86-0e65-4b65-b1b8-9f4bd60da1bb" providerId="ADAL" clId="{EDE7BDA0-0E1E-4697-B1F9-580A26A83613}" dt="2024-05-23T02:19:34.461" v="307" actId="478"/>
          <ac:grpSpMkLst>
            <pc:docMk/>
            <pc:sldMk cId="2227943047" sldId="1804"/>
            <ac:grpSpMk id="501" creationId="{18DE116F-C7A0-1F21-A6B4-E1BF2D1F89F4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23.496" v="97" actId="165"/>
          <ac:grpSpMkLst>
            <pc:docMk/>
            <pc:sldMk cId="2227943047" sldId="1804"/>
            <ac:grpSpMk id="507" creationId="{35C903D4-4F38-E869-F116-A8E503DCCDC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1" creationId="{82BA1C0E-4419-1A87-A1DB-96A691C017A9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2" creationId="{5A54D2F3-CEAD-2281-332A-C28570BDAAF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3" creationId="{CE934F8F-4B3C-29C8-26F6-130B589D464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4" creationId="{D69DC574-B612-DFEB-4548-65A5679722BB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5" creationId="{133BC69A-ECE3-B0E4-B5E6-CE7970C2A356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22" creationId="{E0D0B816-1436-B433-2DD3-C9847ED2D9FA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24" creationId="{A3408F19-2D47-1104-830D-72E98FD29EAE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31" creationId="{E8CC1BE0-299A-A883-F908-654FBBEC161E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49" creationId="{F0B17E3E-080B-0894-349E-01E9238E745C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52" creationId="{75198A33-4E37-3388-1A5C-5D0185DBCFDA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67" creationId="{A66C70ED-2C15-679E-D1C7-B8F2187B92B5}"/>
          </ac:grpSpMkLst>
        </pc:grp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25" creationId="{6C163CFA-030A-1A6A-3A83-92FF72CAAAFD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28" creationId="{8790607F-DE90-BB13-C83C-597EC6A4E24C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9:20.812" v="305" actId="1076"/>
          <ac:picMkLst>
            <pc:docMk/>
            <pc:sldMk cId="2227943047" sldId="1804"/>
            <ac:picMk id="467" creationId="{3A28C8B3-D370-91CC-D847-EBDBE45BD830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9:20.812" v="305" actId="1076"/>
          <ac:picMkLst>
            <pc:docMk/>
            <pc:sldMk cId="2227943047" sldId="1804"/>
            <ac:picMk id="468" creationId="{A52C9F96-46F8-338D-A7EA-17E3FCFDC1FC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485" creationId="{980F3F87-9C34-7FD3-18B7-EBD98B357B14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488" creationId="{99E002D0-77D7-AD94-3DE0-493DCA719B1E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491" creationId="{FEDD27F2-5F5F-9429-8881-EA306F1DFE05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499" creationId="{B05FFA5D-0EE4-9057-1BC2-82AFA6330FFA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00" creationId="{4FC74853-27E3-15A2-E38C-BD7DE9B99CAC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29" creationId="{CEDEDD35-00D0-05AA-4EBD-47DF513C7111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1" creationId="{49CD1E85-DACA-BE36-183A-F2382031689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3" creationId="{EBAC679C-6D89-C6DC-365C-A3AF1E6EB89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5" creationId="{F7D693B6-472C-25A0-2F4E-733B9AE67FD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7" creationId="{52D2AD9A-90C5-03F6-8524-7BF38CB543A2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9" creationId="{41EB5DF9-ECAB-795F-4C0F-2F54312AD358}"/>
          </ac:picMkLst>
        </pc:picChg>
        <pc:picChg chg="del">
          <ac:chgData name="김지나(Wei) - 서비스기획2팀" userId="6e8c8a86-0e65-4b65-b1b8-9f4bd60da1bb" providerId="ADAL" clId="{EDE7BDA0-0E1E-4697-B1F9-580A26A83613}" dt="2024-05-23T01:34:15.744" v="95" actId="478"/>
          <ac:picMkLst>
            <pc:docMk/>
            <pc:sldMk cId="2227943047" sldId="1804"/>
            <ac:picMk id="837" creationId="{B4237715-73CB-2AA1-B605-2EF4C4C4DFF8}"/>
          </ac:picMkLst>
        </pc:picChg>
        <pc:picChg chg="del">
          <ac:chgData name="김지나(Wei) - 서비스기획2팀" userId="6e8c8a86-0e65-4b65-b1b8-9f4bd60da1bb" providerId="ADAL" clId="{EDE7BDA0-0E1E-4697-B1F9-580A26A83613}" dt="2024-05-23T01:34:15.744" v="95" actId="478"/>
          <ac:picMkLst>
            <pc:docMk/>
            <pc:sldMk cId="2227943047" sldId="1804"/>
            <ac:picMk id="838" creationId="{271096FE-8C3C-4B78-B7A4-93ABF79F32BB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843150420" sldId="1804"/>
        </pc:sldMkLst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837761216" sldId="1805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875169185" sldId="1805"/>
        </pc:sldMkLst>
        <pc:spChg chg="del">
          <ac:chgData name="김지나(Wei) - 서비스기획2팀" userId="6e8c8a86-0e65-4b65-b1b8-9f4bd60da1bb" providerId="ADAL" clId="{EDE7BDA0-0E1E-4697-B1F9-580A26A83613}" dt="2024-05-23T01:45:35.859" v="216" actId="478"/>
          <ac:spMkLst>
            <pc:docMk/>
            <pc:sldMk cId="2875169185" sldId="1805"/>
            <ac:spMk id="2" creationId="{2671A0B1-2C63-CA00-EEBA-1EE7B2BECCA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3" creationId="{43F07425-0E73-6FEF-7307-57396973FFB5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3" creationId="{45E515B7-5B0B-5670-6F3E-7507E3E9C743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" creationId="{13E1611A-B6D2-71FC-5BE5-2AA09F93E6D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" creationId="{AF37695B-883D-5A38-A8E4-2EAC4CABB5D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" creationId="{52A2BF3B-9B82-D3D2-1541-3E5D60561FD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7" creationId="{71A19320-953C-3FF9-D75E-7A19FE57D7C5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7" creationId="{D5D1E28F-14F3-9398-F499-54CEBD9EA396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9" creationId="{576315FE-BDE7-001C-1EE3-A730B327AB0C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9:22.120" v="246" actId="478"/>
          <ac:spMkLst>
            <pc:docMk/>
            <pc:sldMk cId="2875169185" sldId="1805"/>
            <ac:spMk id="9" creationId="{C2D44591-5624-5F9C-9115-7B12BEF0ACA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0" creationId="{B913AE04-270A-C9B0-F389-5D0F19586FCA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0" creationId="{B93263D5-4BF2-90C5-5D2B-B869BD7D2CA4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1" creationId="{BEF92A39-05E8-0223-B4E0-55E34B7B4E9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1" creationId="{C7A5FD03-143E-767D-513E-DA246654AA46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2" creationId="{33A63AF5-97DB-9B64-F8F3-54E34689784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2" creationId="{7BE70016-D13B-D926-2744-8134CA9AFE1D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3" creationId="{526E3C79-EDFF-B9D0-06F1-AD6027BEC482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3" creationId="{EB07FAA6-F573-17F2-0109-F3750F93ED8C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14" creationId="{2B74F7AA-3612-0BA6-CF45-7DDAC4ADF47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4" creationId="{4F17E080-F00D-FFC4-0EED-E8C33FC88589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5" creationId="{0AC1C645-3C39-13BE-B2BB-FBDA332B4CB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5" creationId="{2F6B4EEF-6178-5DFD-82EE-FD8670A8C5A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6" creationId="{63ED57E9-7A10-7856-BC62-DECDD5E945C6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7" creationId="{3E1F5FE0-FA2E-88DB-CC29-B50553BC17F1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7" creationId="{46342D56-E0C6-52F7-78E3-3ABC16C35439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8" creationId="{52ABACFF-D451-FB1F-1EE5-33FAFD8D8AE0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9" creationId="{C7EE977F-A276-6717-317F-9E34898AE031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0" creationId="{32FFF5F4-7090-0FBE-D07B-AC18C3EF438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0" creationId="{6F73B6D6-99FC-8A5E-81DB-D2F5AB2980B7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1" creationId="{52C3A288-B2FC-C862-80B0-2A0546CFD33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1" creationId="{D1BC56EA-49D3-A4FB-D6F2-FE407EA37AA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2" creationId="{507BCE48-8033-B2B8-F295-057DFF2B940E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22" creationId="{C31EE53B-2C0A-3085-6A59-1C69A8B3C6FF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3" creationId="{E63CAACE-AC18-2B7E-778C-072401C94D2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4" creationId="{989C22B4-1C61-E004-24EE-02157E04CDDA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24" creationId="{F90858CF-E2F6-91D9-0668-FD10FE6E385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5" creationId="{E1897830-7D18-0159-DEF7-EC2D71BD89F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6" creationId="{D09C546D-2C70-6E49-0855-4EE47B889408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26" creationId="{F322EBD2-E222-0D58-9505-66F5B86EE800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7" creationId="{5DF47061-7847-1735-8611-50837EC9242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7" creationId="{6445903C-CD51-E346-60D8-FC7A43D4B67D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8" creationId="{5998AD7D-8984-3165-089B-C5372B4C32FB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8" creationId="{B4A4664A-31ED-26C4-1B67-340F9F895E9B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9" creationId="{03858B0B-E9F3-011A-C584-BDC9F64D804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9" creationId="{25052BCD-97A5-9B41-8DD6-EAAA9B8CE090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30" creationId="{6AE8429B-0224-B38F-CDF9-629CA50DB4F4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31" creationId="{7E856260-F7BF-31E7-3C08-459E6C650FA2}"/>
          </ac:spMkLst>
        </pc:spChg>
        <pc:spChg chg="mod">
          <ac:chgData name="김지나(Wei) - 서비스기획2팀" userId="6e8c8a86-0e65-4b65-b1b8-9f4bd60da1bb" providerId="ADAL" clId="{EDE7BDA0-0E1E-4697-B1F9-580A26A83613}" dt="2024-05-23T02:20:58.261" v="312" actId="207"/>
          <ac:spMkLst>
            <pc:docMk/>
            <pc:sldMk cId="2875169185" sldId="1805"/>
            <ac:spMk id="48" creationId="{1B193063-EBCD-024B-0D3B-96137B88748C}"/>
          </ac:spMkLst>
        </pc:spChg>
        <pc:spChg chg="mod">
          <ac:chgData name="김지나(Wei) - 서비스기획2팀" userId="6e8c8a86-0e65-4b65-b1b8-9f4bd60da1bb" providerId="ADAL" clId="{EDE7BDA0-0E1E-4697-B1F9-580A26A83613}" dt="2024-05-23T02:20:53.675" v="311" actId="207"/>
          <ac:spMkLst>
            <pc:docMk/>
            <pc:sldMk cId="2875169185" sldId="1805"/>
            <ac:spMk id="49" creationId="{84AA59D6-C892-3361-0473-27233E69256E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0" creationId="{B2932BAB-AEFF-85B2-9746-9B9DAC9C2FE2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1" creationId="{DDBC148A-A7F9-0580-DE67-4419628584AF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2" creationId="{859608E3-3036-46F5-ED59-8A3BDCCC6325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3" creationId="{3D0D5C66-26B0-6E10-EDB4-81DC297B5AC4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3" creationId="{DBEA1C32-8620-3A5B-FFB5-0480218FB0DF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4" creationId="{1E0E6A92-03AF-0A7C-D9AF-21691967711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4" creationId="{C5E5E65C-C2F5-69D7-513D-53DB9CC947A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5" creationId="{9DB77399-696E-20DA-5F0E-6ABC979CEF7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6" creationId="{9371EFA3-B05C-E801-8C6B-747F010360FC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6" creationId="{B26CF222-08EC-FC9A-EFC8-832639BD899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7" creationId="{14CCF0F4-83A7-DBD1-98C0-920669D530D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9" creationId="{3FC94DAD-2D54-3A69-6328-C832A2213FB9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9" creationId="{ED00466D-4E07-1048-E9D7-9A79DBAD4BE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0" creationId="{5E34D855-2E99-768E-DCA8-B115388018B3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1" creationId="{5C0DDF7A-25E4-4A4A-A236-23AA8A2396E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2" creationId="{BACB06C2-61D3-4D1C-7519-C9DA61166DB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66" creationId="{14EABA20-33E8-D162-FDF0-C2EC774FEFD2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67" creationId="{AA119439-911B-A524-9506-B19DC5BE85A5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68" creationId="{48BC1E0A-8437-0F01-6EAA-4904B278A883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0" creationId="{E0DCB657-97EC-9537-A43E-C88E3B218BF9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1" creationId="{1819F095-4A69-0D81-1745-226D8DDEBD7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71" creationId="{2B4B2CB6-CD38-722C-7E30-711233A98241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3" creationId="{84994E9A-8FD0-74EB-0E0D-D53E246FC402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4" creationId="{3C18AC5E-5F7E-9371-3041-631D1329BEB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74" creationId="{849191E7-2D11-9F94-966E-0CB9188BF6F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76" creationId="{63B35395-0233-0085-DD73-B4F4DA863DEA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77" creationId="{B477069C-550F-47AE-2A8F-8FEF4D145732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78" creationId="{BD5053FD-AA84-6E9F-341F-8B0DAF667929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1.046" v="261" actId="478"/>
          <ac:spMkLst>
            <pc:docMk/>
            <pc:sldMk cId="2875169185" sldId="1805"/>
            <ac:spMk id="480" creationId="{79F6B3EF-259C-82B9-046C-79115D414016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1.046" v="261" actId="478"/>
          <ac:spMkLst>
            <pc:docMk/>
            <pc:sldMk cId="2875169185" sldId="1805"/>
            <ac:spMk id="481" creationId="{6C43FC28-7FB5-E6C7-DEC6-E5EF77E5A0CC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2" creationId="{CB8F1F18-C8E8-4044-0311-CB1725BDC01F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3" creationId="{743F53AA-3F50-8EEE-FEB7-6446ABF42E7D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4" creationId="{90E38510-D4CC-6F2B-7DA4-2850BAC10436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5" creationId="{D629E164-44E9-B800-CFDF-A6F01513B3F4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487" creationId="{DA817546-D702-5FA0-FD3B-B38A46800988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488" creationId="{66C058D8-D9CD-6E11-319F-CFA4F8196213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89" creationId="{D228A064-4AB2-1CE3-44EB-F87AC56CE6DD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0" creationId="{D29321B9-B778-8CBD-B25C-65EB3107BA03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1" creationId="{22A73F36-DFFA-17F3-A903-79A49BF0608B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4" creationId="{FF9032B8-8D01-E0C2-4628-6B37D3947720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5" creationId="{5DF47A6B-D080-2FCC-AAF9-256F8ABF59D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6" creationId="{CB45B99E-5A96-3611-0C0C-8B4C18E8F69E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7" creationId="{42FD76AD-595E-F5E8-CF59-6B4C625D0276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8" creationId="{13FFADF8-19ED-EC4A-7060-2EBCCA8BC39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9" creationId="{A75B6AB2-D813-1EBA-7192-6489C624EC4E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0" creationId="{D45AFC38-F58E-7AC4-3140-5AFC6FBDF7E0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2" creationId="{F97FAFB1-2AED-48B4-38FC-2CE62D4CA43B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3" creationId="{8D537F24-F0D5-2465-7B70-F6FB489C25B7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5" creationId="{2196D5C4-E381-00FA-A83D-9BA2AB93E38D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509" creationId="{A94693B9-2D01-EDB3-CABA-6C32C0C25AF8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512" creationId="{69194A7E-EEC7-1E14-DB7E-DA772B76B745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515" creationId="{27B10333-A769-1877-884B-6F6C5581673F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17" creationId="{9CBE6232-6618-9545-0E2D-7232C345F80F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18" creationId="{1CECA5C2-1E5D-199C-E5C7-977510D5ED37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19" creationId="{1CDA7AA5-E55F-F743-C82A-E844D4E55B3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20" creationId="{FF117233-0FEA-7D3F-C02E-4900C195A759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9:22.120" v="246" actId="478"/>
          <ac:spMkLst>
            <pc:docMk/>
            <pc:sldMk cId="2875169185" sldId="1805"/>
            <ac:spMk id="521" creationId="{7ED8C5D0-D2F6-1E6C-F5DF-4066B17B7472}"/>
          </ac:spMkLst>
        </pc:spChg>
        <pc:spChg chg="add mod">
          <ac:chgData name="김지나(Wei) - 서비스기획2팀" userId="6e8c8a86-0e65-4b65-b1b8-9f4bd60da1bb" providerId="ADAL" clId="{EDE7BDA0-0E1E-4697-B1F9-580A26A83613}" dt="2024-05-23T01:50:36.056" v="268" actId="20577"/>
          <ac:spMkLst>
            <pc:docMk/>
            <pc:sldMk cId="2875169185" sldId="1805"/>
            <ac:spMk id="522" creationId="{7AD2C3BE-3F3F-02E3-2D03-B44CDC11B064}"/>
          </ac:spMkLst>
        </pc:spChg>
        <pc:spChg chg="add mod">
          <ac:chgData name="김지나(Wei) - 서비스기획2팀" userId="6e8c8a86-0e65-4b65-b1b8-9f4bd60da1bb" providerId="ADAL" clId="{EDE7BDA0-0E1E-4697-B1F9-580A26A83613}" dt="2024-05-23T01:49:51.445" v="260" actId="120"/>
          <ac:spMkLst>
            <pc:docMk/>
            <pc:sldMk cId="2875169185" sldId="1805"/>
            <ac:spMk id="525" creationId="{9FA0930E-9B17-8921-7B5C-D00112865F84}"/>
          </ac:spMkLst>
        </pc:spChg>
        <pc:spChg chg="add mod">
          <ac:chgData name="김지나(Wei) - 서비스기획2팀" userId="6e8c8a86-0e65-4b65-b1b8-9f4bd60da1bb" providerId="ADAL" clId="{EDE7BDA0-0E1E-4697-B1F9-580A26A83613}" dt="2024-05-23T01:49:22.741" v="247"/>
          <ac:spMkLst>
            <pc:docMk/>
            <pc:sldMk cId="2875169185" sldId="1805"/>
            <ac:spMk id="526" creationId="{940B349D-984C-0231-3B00-66ABC1B3B7DD}"/>
          </ac:spMkLst>
        </pc:spChg>
        <pc:spChg chg="add mod">
          <ac:chgData name="김지나(Wei) - 서비스기획2팀" userId="6e8c8a86-0e65-4b65-b1b8-9f4bd60da1bb" providerId="ADAL" clId="{EDE7BDA0-0E1E-4697-B1F9-580A26A83613}" dt="2024-05-23T01:49:22.741" v="247"/>
          <ac:spMkLst>
            <pc:docMk/>
            <pc:sldMk cId="2875169185" sldId="1805"/>
            <ac:spMk id="527" creationId="{A5E82CDF-8583-BF92-5B37-0E749CA52105}"/>
          </ac:spMkLst>
        </pc:spChg>
        <pc:spChg chg="add mod ord">
          <ac:chgData name="김지나(Wei) - 서비스기획2팀" userId="6e8c8a86-0e65-4b65-b1b8-9f4bd60da1bb" providerId="ADAL" clId="{EDE7BDA0-0E1E-4697-B1F9-580A26A83613}" dt="2024-05-23T01:51:28.878" v="281" actId="1035"/>
          <ac:spMkLst>
            <pc:docMk/>
            <pc:sldMk cId="2875169185" sldId="1805"/>
            <ac:spMk id="528" creationId="{CE1FD5E5-3534-7948-393A-6770749BE6BC}"/>
          </ac:spMkLst>
        </pc:spChg>
        <pc:spChg chg="add mod">
          <ac:chgData name="김지나(Wei) - 서비스기획2팀" userId="6e8c8a86-0e65-4b65-b1b8-9f4bd60da1bb" providerId="ADAL" clId="{EDE7BDA0-0E1E-4697-B1F9-580A26A83613}" dt="2024-05-23T01:50:42.986" v="269" actId="571"/>
          <ac:spMkLst>
            <pc:docMk/>
            <pc:sldMk cId="2875169185" sldId="1805"/>
            <ac:spMk id="529" creationId="{9800ACF2-F04F-2254-165D-2525F4B9ADD0}"/>
          </ac:spMkLst>
        </pc:spChg>
        <pc:spChg chg="add mod">
          <ac:chgData name="김지나(Wei) - 서비스기획2팀" userId="6e8c8a86-0e65-4b65-b1b8-9f4bd60da1bb" providerId="ADAL" clId="{EDE7BDA0-0E1E-4697-B1F9-580A26A83613}" dt="2024-05-23T01:50:42.986" v="269" actId="571"/>
          <ac:spMkLst>
            <pc:docMk/>
            <pc:sldMk cId="2875169185" sldId="1805"/>
            <ac:spMk id="530" creationId="{F38BECA1-6AFE-1908-B742-D454F282DCFE}"/>
          </ac:spMkLst>
        </pc:spChg>
        <pc:spChg chg="add mod">
          <ac:chgData name="김지나(Wei) - 서비스기획2팀" userId="6e8c8a86-0e65-4b65-b1b8-9f4bd60da1bb" providerId="ADAL" clId="{EDE7BDA0-0E1E-4697-B1F9-580A26A83613}" dt="2024-05-23T01:50:42.986" v="269" actId="571"/>
          <ac:spMkLst>
            <pc:docMk/>
            <pc:sldMk cId="2875169185" sldId="1805"/>
            <ac:spMk id="531" creationId="{0318DF7B-3FCE-1277-7344-E4B533116629}"/>
          </ac:spMkLst>
        </pc:spChg>
        <pc:spChg chg="add mod">
          <ac:chgData name="김지나(Wei) - 서비스기획2팀" userId="6e8c8a86-0e65-4b65-b1b8-9f4bd60da1bb" providerId="ADAL" clId="{EDE7BDA0-0E1E-4697-B1F9-580A26A83613}" dt="2024-05-23T01:51:16.362" v="276" actId="12788"/>
          <ac:spMkLst>
            <pc:docMk/>
            <pc:sldMk cId="2875169185" sldId="1805"/>
            <ac:spMk id="532" creationId="{64BA4E58-C0E1-60E2-B189-D7B3BAD82850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3" creationId="{8A196C57-0F45-DC82-434F-8D2B33618C4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4" creationId="{E19E7286-89E1-ABA1-4FB3-C4CBD09A342C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5" creationId="{FAA37DAA-FFD7-627C-2922-CB58260581B7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6" creationId="{B0628AAE-527B-312E-0203-42E3A206AF76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7" creationId="{AA8CBE16-0EF8-A523-20F1-B7A36729D7A9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1:40.419" v="358" actId="478"/>
          <ac:spMkLst>
            <pc:docMk/>
            <pc:sldMk cId="2875169185" sldId="1805"/>
            <ac:spMk id="538" creationId="{D396066C-3D02-A4A6-CCF8-331700854700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1:27.413" v="354" actId="478"/>
          <ac:spMkLst>
            <pc:docMk/>
            <pc:sldMk cId="2875169185" sldId="1805"/>
            <ac:spMk id="539" creationId="{AD97108E-EF36-5702-22CE-9E767D9ADE6C}"/>
          </ac:spMkLst>
        </pc:spChg>
        <pc:spChg chg="mod">
          <ac:chgData name="김지나(Wei) - 서비스기획2팀" userId="6e8c8a86-0e65-4b65-b1b8-9f4bd60da1bb" providerId="ADAL" clId="{EDE7BDA0-0E1E-4697-B1F9-580A26A83613}" dt="2024-05-23T07:38:21.120" v="3653"/>
          <ac:spMkLst>
            <pc:docMk/>
            <pc:sldMk cId="2875169185" sldId="1805"/>
            <ac:spMk id="541" creationId="{651B4165-57A9-2F50-B6D2-855FA3DA6FF6}"/>
          </ac:spMkLst>
        </pc:spChg>
        <pc:spChg chg="mod">
          <ac:chgData name="김지나(Wei) - 서비스기획2팀" userId="6e8c8a86-0e65-4b65-b1b8-9f4bd60da1bb" providerId="ADAL" clId="{EDE7BDA0-0E1E-4697-B1F9-580A26A83613}" dt="2024-05-23T07:38:21.120" v="3653"/>
          <ac:spMkLst>
            <pc:docMk/>
            <pc:sldMk cId="2875169185" sldId="1805"/>
            <ac:spMk id="542" creationId="{768DE56B-2EF8-A5A9-E5A7-9A0D2E922C56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3" creationId="{61086DAE-AAD4-7C66-94AC-733DB4D14B2C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4" creationId="{B6ED69FC-9F79-785A-4F03-1A15DF73F1B6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5" creationId="{BAAAC024-B47D-9585-652B-0165957F2483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6" creationId="{05E24BBC-DDF1-857A-0D1A-17596E144CA7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3.791" v="262" actId="478"/>
          <ac:spMkLst>
            <pc:docMk/>
            <pc:sldMk cId="2875169185" sldId="1805"/>
            <ac:spMk id="825" creationId="{4A1D38F9-D0F8-F02F-BEE8-47FFAFF64B32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3.791" v="262" actId="478"/>
          <ac:spMkLst>
            <pc:docMk/>
            <pc:sldMk cId="2875169185" sldId="1805"/>
            <ac:spMk id="826" creationId="{2DBC7E73-BDE2-2656-2A99-6F4D6C771871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27" creationId="{B15E07BE-14EF-944C-FE20-4C1B0F9224C5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28" creationId="{C07E9639-D9A9-876D-0F4D-B43640EA0BF7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29" creationId="{9FE6CDF0-4E7E-9F7D-3B8E-F27219A4C203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30" creationId="{AB4668B9-1A05-62DD-150F-72D254EADA79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34" creationId="{213B8BEF-3F5B-3797-C3F2-190CD81D4F76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35" creationId="{D1075514-C241-1C24-4ECD-FB4BDE42C461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36" creationId="{24866DD3-F27B-1619-885D-FB8A40EBC5C3}"/>
          </ac:spMkLst>
        </pc:spChg>
        <pc:spChg chg="mod">
          <ac:chgData name="김지나(Wei) - 서비스기획2팀" userId="6e8c8a86-0e65-4b65-b1b8-9f4bd60da1bb" providerId="ADAL" clId="{EDE7BDA0-0E1E-4697-B1F9-580A26A83613}" dt="2024-05-26T14:16:51.748" v="5645" actId="1076"/>
          <ac:spMkLst>
            <pc:docMk/>
            <pc:sldMk cId="2875169185" sldId="1805"/>
            <ac:spMk id="839" creationId="{54482580-FACD-0C43-68F8-86D41CC054F1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0" creationId="{8AE37495-3EE0-2D20-028B-5B769F120326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1" creationId="{36C23431-B11D-DFC1-1AD0-36BFAE1597B6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2" creationId="{A0858F53-B036-248F-0970-69F55A42A1A0}"/>
          </ac:spMkLst>
        </pc:spChg>
        <pc:spChg chg="mod">
          <ac:chgData name="김지나(Wei) - 서비스기획2팀" userId="6e8c8a86-0e65-4b65-b1b8-9f4bd60da1bb" providerId="ADAL" clId="{EDE7BDA0-0E1E-4697-B1F9-580A26A83613}" dt="2024-05-23T01:46:56.619" v="224" actId="552"/>
          <ac:spMkLst>
            <pc:docMk/>
            <pc:sldMk cId="2875169185" sldId="1805"/>
            <ac:spMk id="843" creationId="{51A7A844-BA9C-C31A-AB65-2AD6AAC70C0B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4" creationId="{C94FB8FB-43F8-20FC-DB6D-FD481862D373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5" creationId="{91AF7DD7-9D5E-E10A-85C5-8CA8700CEDFF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6" creationId="{7D2E0709-C465-68B0-CBF9-2D3AEC90CBE5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7" creationId="{865360D2-D35F-E90D-62F2-1F62497B2057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8" creationId="{3A3A042B-67D9-45C4-CDE8-C6CE1C00D596}"/>
          </ac:spMkLst>
        </pc:spChg>
        <pc:spChg chg="mod">
          <ac:chgData name="김지나(Wei) - 서비스기획2팀" userId="6e8c8a86-0e65-4b65-b1b8-9f4bd60da1bb" providerId="ADAL" clId="{EDE7BDA0-0E1E-4697-B1F9-580A26A83613}" dt="2024-05-23T01:46:56.619" v="224" actId="552"/>
          <ac:spMkLst>
            <pc:docMk/>
            <pc:sldMk cId="2875169185" sldId="1805"/>
            <ac:spMk id="858" creationId="{002A771D-A410-3015-94A7-F1CEA1882DCC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63" creationId="{B2C91092-650A-4B07-C0BC-914C0B11B72C}"/>
          </ac:spMkLst>
        </pc:spChg>
        <pc:spChg chg="mod">
          <ac:chgData name="김지나(Wei) - 서비스기획2팀" userId="6e8c8a86-0e65-4b65-b1b8-9f4bd60da1bb" providerId="ADAL" clId="{EDE7BDA0-0E1E-4697-B1F9-580A26A83613}" dt="2024-05-23T02:21:37.856" v="357" actId="20577"/>
          <ac:spMkLst>
            <pc:docMk/>
            <pc:sldMk cId="2875169185" sldId="1805"/>
            <ac:spMk id="870" creationId="{B95BCDAE-4E5E-320D-5A2C-7E41CF51EC33}"/>
          </ac:spMkLst>
        </pc:spChg>
        <pc:spChg chg="mod">
          <ac:chgData name="김지나(Wei) - 서비스기획2팀" userId="6e8c8a86-0e65-4b65-b1b8-9f4bd60da1bb" providerId="ADAL" clId="{EDE7BDA0-0E1E-4697-B1F9-580A26A83613}" dt="2024-05-26T14:49:58.366" v="6217" actId="368"/>
          <ac:spMkLst>
            <pc:docMk/>
            <pc:sldMk cId="2875169185" sldId="1805"/>
            <ac:spMk id="874" creationId="{AF6C1FB1-FB5A-DCC5-5A83-3D52A5A537B8}"/>
          </ac:spMkLst>
        </pc:spChg>
        <pc:spChg chg="mod">
          <ac:chgData name="김지나(Wei) - 서비스기획2팀" userId="6e8c8a86-0e65-4b65-b1b8-9f4bd60da1bb" providerId="ADAL" clId="{EDE7BDA0-0E1E-4697-B1F9-580A26A83613}" dt="2024-05-26T14:49:58.366" v="6217" actId="368"/>
          <ac:spMkLst>
            <pc:docMk/>
            <pc:sldMk cId="2875169185" sldId="1805"/>
            <ac:spMk id="875" creationId="{41587627-68E5-9B3E-4408-5FB77720B90E}"/>
          </ac:spMkLst>
        </pc:spChg>
        <pc:spChg chg="mod">
          <ac:chgData name="김지나(Wei) - 서비스기획2팀" userId="6e8c8a86-0e65-4b65-b1b8-9f4bd60da1bb" providerId="ADAL" clId="{EDE7BDA0-0E1E-4697-B1F9-580A26A83613}" dt="2024-05-26T14:49:58.366" v="6217" actId="368"/>
          <ac:spMkLst>
            <pc:docMk/>
            <pc:sldMk cId="2875169185" sldId="1805"/>
            <ac:spMk id="876" creationId="{58AA0881-F8A1-0EE4-B959-CFE4B8AC4AE5}"/>
          </ac:spMkLst>
        </pc:spChg>
        <pc:grpChg chg="add mod">
          <ac:chgData name="김지나(Wei) - 서비스기획2팀" userId="6e8c8a86-0e65-4b65-b1b8-9f4bd60da1bb" providerId="ADAL" clId="{EDE7BDA0-0E1E-4697-B1F9-580A26A83613}" dt="2024-05-27T15:57:27.770" v="20837" actId="1076"/>
          <ac:grpSpMkLst>
            <pc:docMk/>
            <pc:sldMk cId="2875169185" sldId="1805"/>
            <ac:grpSpMk id="2" creationId="{7C47FDD4-E2C4-522E-C7CE-19EC8FE1200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6" creationId="{8826F7C2-6E9C-E010-A638-18F1803357F0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16" creationId="{939D9FDC-57D3-044C-7930-7967565EF9F2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30" creationId="{142E228E-004D-FC24-F8E4-597EA9FD2D20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31" creationId="{7A51AF3A-C1A6-13E3-B120-A1FA8F137EA7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0" creationId="{184796C6-A6E0-4B25-B660-BE39E4C61C30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1" creationId="{585F31CF-0E62-3375-099F-566CC43900FC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2" creationId="{C29DE647-9F8C-9941-B47D-2E33D8B8931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55" creationId="{32AD5809-3F95-A355-0B88-52104CF18A4D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8" creationId="{0A362E94-0B0F-4A53-7E8D-138DC21EA64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58" creationId="{4DB13382-3092-0B99-366C-D3B975380A2B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466" creationId="{F2B6CC66-D0CB-76D8-F541-7B67D9C45FC4}"/>
          </ac:grpSpMkLst>
        </pc:grpChg>
        <pc:grpChg chg="del">
          <ac:chgData name="김지나(Wei) - 서비스기획2팀" userId="6e8c8a86-0e65-4b65-b1b8-9f4bd60da1bb" providerId="ADAL" clId="{EDE7BDA0-0E1E-4697-B1F9-580A26A83613}" dt="2024-05-23T01:47:12.173" v="226" actId="478"/>
          <ac:grpSpMkLst>
            <pc:docMk/>
            <pc:sldMk cId="2875169185" sldId="1805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1:47:12.173" v="226" actId="478"/>
          <ac:grpSpMkLst>
            <pc:docMk/>
            <pc:sldMk cId="2875169185" sldId="1805"/>
            <ac:grpSpMk id="476" creationId="{37CE8575-E74A-0E78-E282-690F772CBDA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8:26.127" v="230" actId="165"/>
          <ac:grpSpMkLst>
            <pc:docMk/>
            <pc:sldMk cId="2875169185" sldId="1805"/>
            <ac:grpSpMk id="479" creationId="{B4999370-0882-1428-A00D-692902FE0D3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53.683" v="271" actId="478"/>
          <ac:grpSpMkLst>
            <pc:docMk/>
            <pc:sldMk cId="2875169185" sldId="1805"/>
            <ac:grpSpMk id="486" creationId="{4A3546BD-D5FD-5B18-6F6E-BF0A84765354}"/>
          </ac:grpSpMkLst>
        </pc:grpChg>
        <pc:grpChg chg="del">
          <ac:chgData name="김지나(Wei) - 서비스기획2팀" userId="6e8c8a86-0e65-4b65-b1b8-9f4bd60da1bb" providerId="ADAL" clId="{EDE7BDA0-0E1E-4697-B1F9-580A26A83613}" dt="2024-05-23T01:47:12.173" v="226" actId="478"/>
          <ac:grpSpMkLst>
            <pc:docMk/>
            <pc:sldMk cId="2875169185" sldId="1805"/>
            <ac:grpSpMk id="501" creationId="{18DE116F-C7A0-1F21-A6B4-E1BF2D1F89F4}"/>
          </ac:grpSpMkLst>
        </pc:grpChg>
        <pc:grpChg chg="del">
          <ac:chgData name="김지나(Wei) - 서비스기획2팀" userId="6e8c8a86-0e65-4b65-b1b8-9f4bd60da1bb" providerId="ADAL" clId="{EDE7BDA0-0E1E-4697-B1F9-580A26A83613}" dt="2024-05-23T01:45:52.209" v="217" actId="165"/>
          <ac:grpSpMkLst>
            <pc:docMk/>
            <pc:sldMk cId="2875169185" sldId="1805"/>
            <ac:grpSpMk id="507" creationId="{35C903D4-4F38-E869-F116-A8E503DCCDC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01.046" v="261" actId="478"/>
          <ac:grpSpMkLst>
            <pc:docMk/>
            <pc:sldMk cId="2875169185" sldId="1805"/>
            <ac:grpSpMk id="508" creationId="{C71CDFD6-A323-FA52-25A2-01167037927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01.046" v="261" actId="478"/>
          <ac:grpSpMkLst>
            <pc:docMk/>
            <pc:sldMk cId="2875169185" sldId="1805"/>
            <ac:grpSpMk id="511" creationId="{A1ED9990-93C9-E5D8-64D4-66CE456362D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01.046" v="261" actId="478"/>
          <ac:grpSpMkLst>
            <pc:docMk/>
            <pc:sldMk cId="2875169185" sldId="1805"/>
            <ac:grpSpMk id="514" creationId="{A8DCB352-227B-D637-2742-77146D1A5A7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7:38:25.254" v="3655" actId="478"/>
          <ac:grpSpMkLst>
            <pc:docMk/>
            <pc:sldMk cId="2875169185" sldId="1805"/>
            <ac:grpSpMk id="540" creationId="{50645BA5-9F65-B53F-FBAF-33C497E3D5EE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48:16.523" v="228" actId="165"/>
          <ac:grpSpMkLst>
            <pc:docMk/>
            <pc:sldMk cId="2875169185" sldId="1805"/>
            <ac:grpSpMk id="824" creationId="{A3408F19-2D47-1104-830D-72E98FD29EAE}"/>
          </ac:grpSpMkLst>
        </pc:grpChg>
        <pc:grpChg chg="mod">
          <ac:chgData name="김지나(Wei) - 서비스기획2팀" userId="6e8c8a86-0e65-4b65-b1b8-9f4bd60da1bb" providerId="ADAL" clId="{EDE7BDA0-0E1E-4697-B1F9-580A26A83613}" dt="2024-05-23T01:46:28.121" v="222" actId="1076"/>
          <ac:grpSpMkLst>
            <pc:docMk/>
            <pc:sldMk cId="2875169185" sldId="1805"/>
            <ac:grpSpMk id="831" creationId="{E8CC1BE0-299A-A883-F908-654FBBEC161E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50:03.791" v="262" actId="478"/>
          <ac:grpSpMkLst>
            <pc:docMk/>
            <pc:sldMk cId="2875169185" sldId="1805"/>
            <ac:grpSpMk id="849" creationId="{F0B17E3E-080B-0894-349E-01E9238E745C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50:03.791" v="262" actId="478"/>
          <ac:grpSpMkLst>
            <pc:docMk/>
            <pc:sldMk cId="2875169185" sldId="1805"/>
            <ac:grpSpMk id="852" creationId="{75198A33-4E37-3388-1A5C-5D0185DBCFDA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50:03.791" v="262" actId="478"/>
          <ac:grpSpMkLst>
            <pc:docMk/>
            <pc:sldMk cId="2875169185" sldId="1805"/>
            <ac:grpSpMk id="867" creationId="{A66C70ED-2C15-679E-D1C7-B8F2187B92B5}"/>
          </ac:grpSpMkLst>
        </pc:grp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18" creationId="{58001345-1AA1-8404-ADEF-D73C259D6062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19" creationId="{493ACFA7-B19D-5BE0-CB59-7F62E0843055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23" creationId="{2BDA1047-E77C-F8E3-8D9D-936322A7B856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25" creationId="{7FFEEDDC-0777-DFE7-6D90-FD362A02C936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57" creationId="{A24DB3A1-9994-1D64-FB18-22D323B8A551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63" creationId="{3588D653-796D-711C-37D5-AF15A76ADF7C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63" creationId="{B5D16EF5-EC2D-0B25-E478-5F5162278082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67" creationId="{40F54E21-49F2-10BD-2AAD-A45DDDFFE0F1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468" creationId="{D0BE644C-43CE-DE7B-432A-33E6DA181B59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0" creationId="{D9579064-23CC-0484-57A7-D269C291DB34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3" creationId="{5721B0B2-E783-0AAC-7B5A-A9FDEAB27E3C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5" creationId="{DDC6CE37-1787-1E56-9371-6C6425CE247C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7" creationId="{E5F2284E-060D-26FF-E1E8-86B2DC4C5688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1:50:53.683" v="271" actId="478"/>
          <ac:picMkLst>
            <pc:docMk/>
            <pc:sldMk cId="2875169185" sldId="1805"/>
            <ac:picMk id="492" creationId="{A440CB8B-2E4B-51B0-3BB9-FB6739D761B9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1:50:53.683" v="271" actId="478"/>
          <ac:picMkLst>
            <pc:docMk/>
            <pc:sldMk cId="2875169185" sldId="1805"/>
            <ac:picMk id="493" creationId="{F4458225-59CD-CAC7-0ED4-312CCC494E91}"/>
          </ac:picMkLst>
        </pc:picChg>
        <pc:picChg chg="mod">
          <ac:chgData name="김지나(Wei) - 서비스기획2팀" userId="6e8c8a86-0e65-4b65-b1b8-9f4bd60da1bb" providerId="ADAL" clId="{EDE7BDA0-0E1E-4697-B1F9-580A26A83613}" dt="2024-05-23T01:47:03.487" v="225" actId="571"/>
          <ac:picMkLst>
            <pc:docMk/>
            <pc:sldMk cId="2875169185" sldId="1805"/>
            <ac:picMk id="510" creationId="{C27870DC-ADC4-247F-6336-57EF3959E5BD}"/>
          </ac:picMkLst>
        </pc:picChg>
        <pc:picChg chg="mod">
          <ac:chgData name="김지나(Wei) - 서비스기획2팀" userId="6e8c8a86-0e65-4b65-b1b8-9f4bd60da1bb" providerId="ADAL" clId="{EDE7BDA0-0E1E-4697-B1F9-580A26A83613}" dt="2024-05-23T01:47:03.487" v="225" actId="571"/>
          <ac:picMkLst>
            <pc:docMk/>
            <pc:sldMk cId="2875169185" sldId="1805"/>
            <ac:picMk id="513" creationId="{34BFC21B-07FC-D316-F236-A7B253DDF9EE}"/>
          </ac:picMkLst>
        </pc:picChg>
        <pc:picChg chg="mod">
          <ac:chgData name="김지나(Wei) - 서비스기획2팀" userId="6e8c8a86-0e65-4b65-b1b8-9f4bd60da1bb" providerId="ADAL" clId="{EDE7BDA0-0E1E-4697-B1F9-580A26A83613}" dt="2024-05-23T01:47:03.487" v="225" actId="571"/>
          <ac:picMkLst>
            <pc:docMk/>
            <pc:sldMk cId="2875169185" sldId="1805"/>
            <ac:picMk id="516" creationId="{E87BAC53-42CE-F8F2-A2DC-18760B190B78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121" v="222" actId="1076"/>
          <ac:picMkLst>
            <pc:docMk/>
            <pc:sldMk cId="2875169185" sldId="1805"/>
            <ac:picMk id="837" creationId="{B4237715-73CB-2AA1-B605-2EF4C4C4DFF8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121" v="222" actId="1076"/>
          <ac:picMkLst>
            <pc:docMk/>
            <pc:sldMk cId="2875169185" sldId="1805"/>
            <ac:picMk id="838" creationId="{271096FE-8C3C-4B78-B7A4-93ABF79F32BB}"/>
          </ac:picMkLst>
        </pc:pic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6T11:28:38.362" v="111053"/>
        <pc:sldMkLst>
          <pc:docMk/>
          <pc:sldMk cId="1630294962" sldId="1807"/>
        </pc:sldMkLst>
        <pc:spChg chg="mod ord">
          <ac:chgData name="김지나(Wei) - 서비스기획2팀" userId="6e8c8a86-0e65-4b65-b1b8-9f4bd60da1bb" providerId="ADAL" clId="{EDE7BDA0-0E1E-4697-B1F9-580A26A83613}" dt="2024-06-06T11:28:29.586" v="111039"/>
          <ac:spMkLst>
            <pc:docMk/>
            <pc:sldMk cId="1630294962" sldId="1807"/>
            <ac:spMk id="2" creationId="{9D40FFAD-0E6D-37DD-099E-D79E99B15ABF}"/>
          </ac:spMkLst>
        </pc:spChg>
        <pc:spChg chg="add mod">
          <ac:chgData name="김지나(Wei) - 서비스기획2팀" userId="6e8c8a86-0e65-4b65-b1b8-9f4bd60da1bb" providerId="ADAL" clId="{EDE7BDA0-0E1E-4697-B1F9-580A26A83613}" dt="2024-06-06T11:27:30.761" v="110996" actId="1076"/>
          <ac:spMkLst>
            <pc:docMk/>
            <pc:sldMk cId="1630294962" sldId="1807"/>
            <ac:spMk id="7" creationId="{459A6AAA-CD15-C58E-31F8-1A2EA02CE7BF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6T11:28:38.362" v="111053"/>
          <ac:graphicFrameMkLst>
            <pc:docMk/>
            <pc:sldMk cId="1630294962" sldId="1807"/>
            <ac:graphicFrameMk id="3" creationId="{48E46D74-D099-2629-4088-3550701A3234}"/>
          </ac:graphicFrameMkLst>
        </pc:graphicFrameChg>
        <pc:picChg chg="add del">
          <ac:chgData name="김지나(Wei) - 서비스기획2팀" userId="6e8c8a86-0e65-4b65-b1b8-9f4bd60da1bb" providerId="ADAL" clId="{EDE7BDA0-0E1E-4697-B1F9-580A26A83613}" dt="2024-05-29T14:24:57.346" v="32392" actId="478"/>
          <ac:picMkLst>
            <pc:docMk/>
            <pc:sldMk cId="1630294962" sldId="1807"/>
            <ac:picMk id="5" creationId="{927BA2B6-E778-40B4-1AF6-F2C5690D91CA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5-23T01:44:56.675" v="213" actId="2696"/>
        <pc:sldMkLst>
          <pc:docMk/>
          <pc:sldMk cId="779159909" sldId="1808"/>
        </pc:sldMkLst>
        <pc:spChg chg="mod">
          <ac:chgData name="김지나(Wei) - 서비스기획2팀" userId="6e8c8a86-0e65-4b65-b1b8-9f4bd60da1bb" providerId="ADAL" clId="{EDE7BDA0-0E1E-4697-B1F9-580A26A83613}" dt="2024-05-23T01:42:09.893" v="187"/>
          <ac:spMkLst>
            <pc:docMk/>
            <pc:sldMk cId="779159909" sldId="1808"/>
            <ac:spMk id="3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6" creationId="{93C4BCAC-634F-B170-125F-2EED4E214E2E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7" creationId="{BDFE72DD-40EB-BCAC-67BB-6FD12A7FF6E1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9" creationId="{C2D44591-5624-5F9C-9115-7B12BEF0ACA8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0" creationId="{487F35D0-A5CC-CDAD-6D38-5A5515442115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1" creationId="{1F0083F2-BAA9-A9C1-8486-192FFBC75222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2" creationId="{A361273C-0A4D-576C-3DFB-9A76C580F56B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3" creationId="{7280119E-1C03-A23E-D0B4-3C9B9B7752E6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14" creationId="{2B74F7AA-3612-0BA6-CF45-7DDAC4ADF478}"/>
          </ac:spMkLst>
        </pc:spChg>
        <pc:spChg chg="mod">
          <ac:chgData name="김지나(Wei) - 서비스기획2팀" userId="6e8c8a86-0e65-4b65-b1b8-9f4bd60da1bb" providerId="ADAL" clId="{EDE7BDA0-0E1E-4697-B1F9-580A26A83613}" dt="2024-05-23T01:42:09.893" v="187"/>
          <ac:spMkLst>
            <pc:docMk/>
            <pc:sldMk cId="779159909" sldId="1808"/>
            <ac:spMk id="16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3T01:42:09.893" v="187"/>
          <ac:spMkLst>
            <pc:docMk/>
            <pc:sldMk cId="779159909" sldId="1808"/>
            <ac:spMk id="19" creationId="{75D72FBA-B4B5-CE2E-E289-5511EB8F6F05}"/>
          </ac:spMkLst>
        </pc:spChg>
        <pc:spChg chg="add 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21" creationId="{811A8AEC-5441-F893-A861-9857D19300EE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22" creationId="{C31EE53B-2C0A-3085-6A59-1C69A8B3C6FF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24" creationId="{F90858CF-E2F6-91D9-0668-FD10FE6E3859}"/>
          </ac:spMkLst>
        </pc:spChg>
        <pc:spChg chg="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25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26" creationId="{F322EBD2-E222-0D58-9505-66F5B86EE800}"/>
          </ac:spMkLst>
        </pc:spChg>
        <pc:spChg chg="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29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37" creationId="{D42FC062-02E5-F08C-54C9-63626B2A4047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1" creationId="{4C34F46A-6DB6-19BE-181B-CA3C616B6432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2" creationId="{EB783BBC-9508-625A-3692-5A415A192C79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3" creationId="{5CFC0132-3D58-C355-901F-F61091C26467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5" creationId="{E5A9AA85-77CD-D73D-A804-E03E278FDBEB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7" creationId="{DFF95D96-8674-F76C-1928-6C3E13277B31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" creationId="{1B193063-EBCD-024B-0D3B-96137B88748C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" creationId="{84AA59D6-C892-3361-0473-27233E69256E}"/>
          </ac:spMkLst>
        </pc:spChg>
        <pc:spChg chg="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50" creationId="{75D72FBA-B4B5-CE2E-E289-5511EB8F6F05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3" creationId="{FD0F9215-81C7-B950-A0A3-7FE5D60B494E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4" creationId="{8B572816-7779-18FF-5642-99D14471FAAC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5" creationId="{A496BB53-61FB-6165-9943-82FA544C4011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6" creationId="{9B61B807-08F6-6F10-C1CD-A4A0C9DB3805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7" creationId="{0F5DD675-10E0-6753-54F0-A981023EBE82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9" creationId="{9E927F45-8DFD-46A2-163C-4F407E908E8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66" creationId="{1D0E98F8-5D86-3CE4-C8FB-394D6DFBDCAF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67" creationId="{779B0D3D-A5CD-D6C2-2320-53A29F083D8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68" creationId="{2EC28888-DE4D-02AC-01B8-9124848F2AC2}"/>
          </ac:spMkLst>
        </pc:spChg>
        <pc:spChg chg="mod">
          <ac:chgData name="김지나(Wei) - 서비스기획2팀" userId="6e8c8a86-0e65-4b65-b1b8-9f4bd60da1bb" providerId="ADAL" clId="{EDE7BDA0-0E1E-4697-B1F9-580A26A83613}" dt="2024-05-23T01:42:12.650" v="189" actId="1076"/>
          <ac:spMkLst>
            <pc:docMk/>
            <pc:sldMk cId="779159909" sldId="1808"/>
            <ac:spMk id="469" creationId="{6C8138AC-2C91-8813-9007-C6F3562ED9D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0" creationId="{7FD55A45-FDF7-85DA-6085-E0C219945F01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1" creationId="{F2243D53-C522-F76B-8F6F-060CA81574B3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3" creationId="{C082366B-0C10-87D9-B666-80F23954B45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4" creationId="{AE68068A-E9D7-DF1B-054B-67BADFBA937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7" creationId="{2C533D18-9B9A-32F3-D966-A8F37E14133B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8" creationId="{8981062D-6441-29DB-EF30-BCAB8A3AEBC0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480" creationId="{DB32F04F-9F4D-95F8-37E6-63B7B48909AF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481" creationId="{08A6064F-29F4-19C5-CFDE-7D21EEA6BF49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2" creationId="{8DE2E7EC-F136-EB47-8767-8DAAB98464C1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3" creationId="{8E7FBBBD-D47F-7EFC-BF38-903E1EB39679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4" creationId="{EBDB9081-7B9B-3A54-7BEE-FA2579C24313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7" creationId="{FE277F61-FD91-B65A-BAC3-36FDC073B927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8" creationId="{86F64E9F-9BA2-838F-7559-C7CAD6E76527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9" creationId="{5F09CCF1-0796-5DEB-B32B-DFDFE9823DA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0" creationId="{8C333F23-F054-10D3-F13F-67C0798D5CA7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1" creationId="{4BD9C2A7-E76B-87BA-6D46-0B1166A26AE6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2" creationId="{0EC790B9-8BC3-BEC0-A391-0DBAA3F29B46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3" creationId="{66C8215A-4026-0D5F-1AD1-D2BDB0779821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4" creationId="{6A1C0BF0-6AC2-97DC-BF19-761863949F8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5" creationId="{E4E6A146-3398-9775-1FBB-6161D650D08A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6" creationId="{9B99D065-7019-5C43-C62D-0397E0A11539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7" creationId="{254CA1E4-C77A-601E-1865-A9EC954B4E44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498" creationId="{7A1B5E5D-759C-39B7-26F5-A159EB58D88D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499" creationId="{24AAE90A-4807-E399-44C7-841212E2BCE6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0" creationId="{FEA6F6C2-8EEE-AD6B-C5B8-24345DB1F0D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2" creationId="{9EE3E300-BA9B-D0E7-91C3-C4A253F62B8B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3" creationId="{AA6CC29A-AB7F-5C4A-431E-59B5BC1BB33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5" creationId="{96C7664F-C6BF-1903-17B8-53847BE82F35}"/>
          </ac:spMkLst>
        </pc:spChg>
        <pc:spChg chg="del">
          <ac:chgData name="김지나(Wei) - 서비스기획2팀" userId="6e8c8a86-0e65-4b65-b1b8-9f4bd60da1bb" providerId="ADAL" clId="{EDE7BDA0-0E1E-4697-B1F9-580A26A83613}" dt="2024-05-23T01:44:30.697" v="209" actId="478"/>
          <ac:spMkLst>
            <pc:docMk/>
            <pc:sldMk cId="779159909" sldId="1808"/>
            <ac:spMk id="521" creationId="{7ED8C5D0-D2F6-1E6C-F5DF-4066B17B7472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523" creationId="{5512EEA8-D7A0-EAF7-64C5-08626B245569}"/>
          </ac:spMkLst>
        </pc:spChg>
        <pc:spChg chg="add del">
          <ac:chgData name="김지나(Wei) - 서비스기획2팀" userId="6e8c8a86-0e65-4b65-b1b8-9f4bd60da1bb" providerId="ADAL" clId="{EDE7BDA0-0E1E-4697-B1F9-580A26A83613}" dt="2024-05-23T01:42:28.805" v="195" actId="21"/>
          <ac:spMkLst>
            <pc:docMk/>
            <pc:sldMk cId="779159909" sldId="1808"/>
            <ac:spMk id="872" creationId="{811A8AEC-5441-F893-A861-9857D19300EE}"/>
          </ac:spMkLst>
        </pc:spChg>
        <pc:grpChg chg="add del mod">
          <ac:chgData name="김지나(Wei) - 서비스기획2팀" userId="6e8c8a86-0e65-4b65-b1b8-9f4bd60da1bb" providerId="ADAL" clId="{EDE7BDA0-0E1E-4697-B1F9-580A26A83613}" dt="2024-05-23T01:42:35.993" v="196" actId="21"/>
          <ac:grpSpMkLst>
            <pc:docMk/>
            <pc:sldMk cId="779159909" sldId="1808"/>
            <ac:grpSpMk id="2" creationId="{37CE8575-E74A-0E78-E282-690F772CBDA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2:35.993" v="196" actId="21"/>
          <ac:grpSpMkLst>
            <pc:docMk/>
            <pc:sldMk cId="779159909" sldId="1808"/>
            <ac:grpSpMk id="15" creationId="{1FA05AB3-9DB1-3D22-EF5A-0FE35A802BA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2:35.993" v="196" actId="21"/>
          <ac:grpSpMkLst>
            <pc:docMk/>
            <pc:sldMk cId="779159909" sldId="1808"/>
            <ac:grpSpMk id="18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18.162" v="191"/>
          <ac:grpSpMkLst>
            <pc:docMk/>
            <pc:sldMk cId="779159909" sldId="1808"/>
            <ac:grpSpMk id="23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18.162" v="191"/>
          <ac:grpSpMkLst>
            <pc:docMk/>
            <pc:sldMk cId="779159909" sldId="1808"/>
            <ac:grpSpMk id="28" creationId="{1FA05AB3-9DB1-3D22-EF5A-0FE35A802BA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18.162" v="191"/>
          <ac:grpSpMkLst>
            <pc:docMk/>
            <pc:sldMk cId="779159909" sldId="1808"/>
            <ac:grpSpMk id="31" creationId="{18DE116F-C7A0-1F21-A6B4-E1BF2D1F89F4}"/>
          </ac:grpSpMkLst>
        </pc:grpChg>
        <pc:grpChg chg="mod">
          <ac:chgData name="김지나(Wei) - 서비스기획2팀" userId="6e8c8a86-0e65-4b65-b1b8-9f4bd60da1bb" providerId="ADAL" clId="{EDE7BDA0-0E1E-4697-B1F9-580A26A83613}" dt="2024-05-23T01:44:24.375" v="208" actId="1076"/>
          <ac:grpSpMkLst>
            <pc:docMk/>
            <pc:sldMk cId="779159909" sldId="1808"/>
            <ac:grpSpMk id="32" creationId="{7C26BC54-3E99-7B61-2E46-07AD7D4D4BE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4:24.375" v="208" actId="1076"/>
          <ac:grpSpMkLst>
            <pc:docMk/>
            <pc:sldMk cId="779159909" sldId="1808"/>
            <ac:grpSpMk id="52" creationId="{8A4EE090-552C-DFC0-C752-83933B2E7243}"/>
          </ac:grpSpMkLst>
        </pc:grpChg>
        <pc:grpChg chg="del">
          <ac:chgData name="김지나(Wei) - 서비스기획2팀" userId="6e8c8a86-0e65-4b65-b1b8-9f4bd60da1bb" providerId="ADAL" clId="{EDE7BDA0-0E1E-4697-B1F9-580A26A83613}" dt="2024-05-23T01:42:08.726" v="186" actId="21"/>
          <ac:grpSpMkLst>
            <pc:docMk/>
            <pc:sldMk cId="779159909" sldId="1808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1:42:08.726" v="186" actId="21"/>
          <ac:grpSpMkLst>
            <pc:docMk/>
            <pc:sldMk cId="779159909" sldId="1808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4:24.375" v="208" actId="1076"/>
          <ac:grpSpMkLst>
            <pc:docMk/>
            <pc:sldMk cId="779159909" sldId="1808"/>
            <ac:grpSpMk id="479" creationId="{D05946CD-0BAA-E043-50EF-7E56BCE2A9A0}"/>
          </ac:grpSpMkLst>
        </pc:grpChg>
        <pc:grpChg chg="del">
          <ac:chgData name="김지나(Wei) - 서비스기획2팀" userId="6e8c8a86-0e65-4b65-b1b8-9f4bd60da1bb" providerId="ADAL" clId="{EDE7BDA0-0E1E-4697-B1F9-580A26A83613}" dt="2024-05-23T01:42:08.726" v="186" actId="21"/>
          <ac:grpSpMkLst>
            <pc:docMk/>
            <pc:sldMk cId="779159909" sldId="1808"/>
            <ac:grpSpMk id="501" creationId="{18DE116F-C7A0-1F21-A6B4-E1BF2D1F89F4}"/>
          </ac:grpSpMkLst>
        </pc:grpChg>
        <pc:picChg chg="mod">
          <ac:chgData name="김지나(Wei) - 서비스기획2팀" userId="6e8c8a86-0e65-4b65-b1b8-9f4bd60da1bb" providerId="ADAL" clId="{EDE7BDA0-0E1E-4697-B1F9-580A26A83613}" dt="2024-05-23T01:42:09.893" v="187"/>
          <ac:picMkLst>
            <pc:docMk/>
            <pc:sldMk cId="779159909" sldId="1808"/>
            <ac:picMk id="4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42:09.893" v="187"/>
          <ac:picMkLst>
            <pc:docMk/>
            <pc:sldMk cId="779159909" sldId="1808"/>
            <ac:picMk id="17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42:09.893" v="187"/>
          <ac:picMkLst>
            <pc:docMk/>
            <pc:sldMk cId="779159909" sldId="1808"/>
            <ac:picMk id="20" creationId="{A48B7A91-EB8D-7E30-4ABB-9621FBD7C983}"/>
          </ac:picMkLst>
        </pc:picChg>
        <pc:picChg chg="mod">
          <ac:chgData name="김지나(Wei) - 서비스기획2팀" userId="6e8c8a86-0e65-4b65-b1b8-9f4bd60da1bb" providerId="ADAL" clId="{EDE7BDA0-0E1E-4697-B1F9-580A26A83613}" dt="2024-05-23T01:42:18.162" v="191"/>
          <ac:picMkLst>
            <pc:docMk/>
            <pc:sldMk cId="779159909" sldId="1808"/>
            <ac:picMk id="27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42:18.162" v="191"/>
          <ac:picMkLst>
            <pc:docMk/>
            <pc:sldMk cId="779159909" sldId="1808"/>
            <ac:picMk id="30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38" creationId="{DDAC8252-4C63-D2C4-4780-EC5F43E54EA5}"/>
          </ac:picMkLst>
        </pc:picChg>
        <pc:picChg chg="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39" creationId="{64B8C485-FE8F-1F13-59CD-936C20EB6E5B}"/>
          </ac:picMkLst>
        </pc:picChg>
        <pc:picChg chg="mod">
          <ac:chgData name="김지나(Wei) - 서비스기획2팀" userId="6e8c8a86-0e65-4b65-b1b8-9f4bd60da1bb" providerId="ADAL" clId="{EDE7BDA0-0E1E-4697-B1F9-580A26A83613}" dt="2024-05-23T01:42:18.162" v="191"/>
          <ac:picMkLst>
            <pc:docMk/>
            <pc:sldMk cId="779159909" sldId="1808"/>
            <ac:picMk id="51" creationId="{A48B7A91-EB8D-7E30-4ABB-9621FBD7C983}"/>
          </ac:picMkLst>
        </pc:picChg>
        <pc:picChg chg="mod">
          <ac:chgData name="김지나(Wei) - 서비스기획2팀" userId="6e8c8a86-0e65-4b65-b1b8-9f4bd60da1bb" providerId="ADAL" clId="{EDE7BDA0-0E1E-4697-B1F9-580A26A83613}" dt="2024-05-23T01:43:30.508" v="203"/>
          <ac:picMkLst>
            <pc:docMk/>
            <pc:sldMk cId="779159909" sldId="1808"/>
            <ac:picMk id="58" creationId="{1C4CE183-7BE4-EF88-9D32-2F338C8968AB}"/>
          </ac:picMkLst>
        </pc:picChg>
        <pc:picChg chg="mod">
          <ac:chgData name="김지나(Wei) - 서비스기획2팀" userId="6e8c8a86-0e65-4b65-b1b8-9f4bd60da1bb" providerId="ADAL" clId="{EDE7BDA0-0E1E-4697-B1F9-580A26A83613}" dt="2024-05-23T01:43:30.508" v="203"/>
          <ac:picMkLst>
            <pc:docMk/>
            <pc:sldMk cId="779159909" sldId="1808"/>
            <ac:picMk id="63" creationId="{E528184C-A374-B143-2E78-6292A3553464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485" creationId="{4128DEAF-7EAA-B494-C92B-FA41B1AE8F7C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486" creationId="{C953115E-9FC8-F846-9BA1-645C03605116}"/>
          </ac:picMkLst>
        </pc:picChg>
      </pc:sldChg>
      <pc:sldChg chg="addSp modSp new del">
        <pc:chgData name="김지나(Wei) - 서비스기획2팀" userId="6e8c8a86-0e65-4b65-b1b8-9f4bd60da1bb" providerId="ADAL" clId="{EDE7BDA0-0E1E-4697-B1F9-580A26A83613}" dt="2024-05-23T01:42:27.819" v="194" actId="680"/>
        <pc:sldMkLst>
          <pc:docMk/>
          <pc:sldMk cId="1190067419" sldId="1809"/>
        </pc:sldMkLst>
        <pc:spChg chg="add 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4" creationId="{49D912B6-F95F-E99F-836C-D0AF18E216B7}"/>
          </ac:spMkLst>
        </pc:spChg>
        <pc:spChg chg="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6" creationId="{DA1AA1BF-2399-7D8E-7F1F-59BB8007B31A}"/>
          </ac:spMkLst>
        </pc:spChg>
        <pc:spChg chg="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9" creationId="{9A95226A-08F8-20AB-8C2B-5AE6725F656F}"/>
          </ac:spMkLst>
        </pc:spChg>
        <pc:spChg chg="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12" creationId="{E3A0C15A-3384-2FB7-6F5A-5E94A9B81DB0}"/>
          </ac:spMkLst>
        </pc:spChg>
        <pc:grpChg chg="add mod">
          <ac:chgData name="김지나(Wei) - 서비스기획2팀" userId="6e8c8a86-0e65-4b65-b1b8-9f4bd60da1bb" providerId="ADAL" clId="{EDE7BDA0-0E1E-4697-B1F9-580A26A83613}" dt="2024-05-23T01:42:22.719" v="193"/>
          <ac:grpSpMkLst>
            <pc:docMk/>
            <pc:sldMk cId="1190067419" sldId="1809"/>
            <ac:grpSpMk id="5" creationId="{6AC4BC67-A30E-0D37-384A-AD473BD3A6C8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22.719" v="193"/>
          <ac:grpSpMkLst>
            <pc:docMk/>
            <pc:sldMk cId="1190067419" sldId="1809"/>
            <ac:grpSpMk id="8" creationId="{8F59EBE5-2109-3E10-AB40-6BC1BD51E715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22.719" v="193"/>
          <ac:grpSpMkLst>
            <pc:docMk/>
            <pc:sldMk cId="1190067419" sldId="1809"/>
            <ac:grpSpMk id="11" creationId="{62B90082-200F-83FB-EAD9-36A7EA6873FF}"/>
          </ac:grpSpMkLst>
        </pc:grpChg>
        <pc:picChg chg="mod">
          <ac:chgData name="김지나(Wei) - 서비스기획2팀" userId="6e8c8a86-0e65-4b65-b1b8-9f4bd60da1bb" providerId="ADAL" clId="{EDE7BDA0-0E1E-4697-B1F9-580A26A83613}" dt="2024-05-23T01:42:22.719" v="193"/>
          <ac:picMkLst>
            <pc:docMk/>
            <pc:sldMk cId="1190067419" sldId="1809"/>
            <ac:picMk id="7" creationId="{0F51A5CE-CEC2-EEAF-B39B-6930F8145885}"/>
          </ac:picMkLst>
        </pc:picChg>
        <pc:picChg chg="mod">
          <ac:chgData name="김지나(Wei) - 서비스기획2팀" userId="6e8c8a86-0e65-4b65-b1b8-9f4bd60da1bb" providerId="ADAL" clId="{EDE7BDA0-0E1E-4697-B1F9-580A26A83613}" dt="2024-05-23T01:42:22.719" v="193"/>
          <ac:picMkLst>
            <pc:docMk/>
            <pc:sldMk cId="1190067419" sldId="1809"/>
            <ac:picMk id="10" creationId="{2630F6F7-98E6-163A-AC75-DE10747A3035}"/>
          </ac:picMkLst>
        </pc:picChg>
        <pc:picChg chg="mod">
          <ac:chgData name="김지나(Wei) - 서비스기획2팀" userId="6e8c8a86-0e65-4b65-b1b8-9f4bd60da1bb" providerId="ADAL" clId="{EDE7BDA0-0E1E-4697-B1F9-580A26A83613}" dt="2024-05-23T01:42:22.719" v="193"/>
          <ac:picMkLst>
            <pc:docMk/>
            <pc:sldMk cId="1190067419" sldId="1809"/>
            <ac:picMk id="13" creationId="{684249D3-3645-FE5D-41F1-5548AAEE4F30}"/>
          </ac:picMkLst>
        </pc:picChg>
      </pc:sldChg>
      <pc:sldChg chg="addSp modSp new del">
        <pc:chgData name="김지나(Wei) - 서비스기획2팀" userId="6e8c8a86-0e65-4b65-b1b8-9f4bd60da1bb" providerId="ADAL" clId="{EDE7BDA0-0E1E-4697-B1F9-580A26A83613}" dt="2024-05-23T01:45:33.693" v="215" actId="2696"/>
        <pc:sldMkLst>
          <pc:docMk/>
          <pc:sldMk cId="2592307841" sldId="1809"/>
        </pc:sldMkLst>
        <pc:spChg chg="mod">
          <ac:chgData name="김지나(Wei) - 서비스기획2팀" userId="6e8c8a86-0e65-4b65-b1b8-9f4bd60da1bb" providerId="ADAL" clId="{EDE7BDA0-0E1E-4697-B1F9-580A26A83613}" dt="2024-05-23T01:42:40.149" v="198"/>
          <ac:spMkLst>
            <pc:docMk/>
            <pc:sldMk cId="2592307841" sldId="1809"/>
            <ac:spMk id="5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3T01:42:40.149" v="198"/>
          <ac:spMkLst>
            <pc:docMk/>
            <pc:sldMk cId="2592307841" sldId="1809"/>
            <ac:spMk id="16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3T01:42:40.149" v="198"/>
          <ac:spMkLst>
            <pc:docMk/>
            <pc:sldMk cId="2592307841" sldId="1809"/>
            <ac:spMk id="19" creationId="{75D72FBA-B4B5-CE2E-E289-5511EB8F6F05}"/>
          </ac:spMkLst>
        </pc:spChg>
        <pc:grpChg chg="add mod">
          <ac:chgData name="김지나(Wei) - 서비스기획2팀" userId="6e8c8a86-0e65-4b65-b1b8-9f4bd60da1bb" providerId="ADAL" clId="{EDE7BDA0-0E1E-4697-B1F9-580A26A83613}" dt="2024-05-23T01:42:40.149" v="198"/>
          <ac:grpSpMkLst>
            <pc:docMk/>
            <pc:sldMk cId="2592307841" sldId="1809"/>
            <ac:grpSpMk id="4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40.149" v="198"/>
          <ac:grpSpMkLst>
            <pc:docMk/>
            <pc:sldMk cId="2592307841" sldId="1809"/>
            <ac:grpSpMk id="15" creationId="{1FA05AB3-9DB1-3D22-EF5A-0FE35A802BA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40.149" v="198"/>
          <ac:grpSpMkLst>
            <pc:docMk/>
            <pc:sldMk cId="2592307841" sldId="1809"/>
            <ac:grpSpMk id="18" creationId="{18DE116F-C7A0-1F21-A6B4-E1BF2D1F89F4}"/>
          </ac:grpSpMkLst>
        </pc:grpChg>
        <pc:picChg chg="mod">
          <ac:chgData name="김지나(Wei) - 서비스기획2팀" userId="6e8c8a86-0e65-4b65-b1b8-9f4bd60da1bb" providerId="ADAL" clId="{EDE7BDA0-0E1E-4697-B1F9-580A26A83613}" dt="2024-05-23T01:42:40.149" v="198"/>
          <ac:picMkLst>
            <pc:docMk/>
            <pc:sldMk cId="2592307841" sldId="1809"/>
            <ac:picMk id="6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42:40.149" v="198"/>
          <ac:picMkLst>
            <pc:docMk/>
            <pc:sldMk cId="2592307841" sldId="1809"/>
            <ac:picMk id="17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42:40.149" v="198"/>
          <ac:picMkLst>
            <pc:docMk/>
            <pc:sldMk cId="2592307841" sldId="1809"/>
            <ac:picMk id="20" creationId="{A48B7A91-EB8D-7E30-4ABB-9621FBD7C983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1827629123" sldId="1810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069972227" sldId="1810"/>
        </pc:sldMkLst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6" creationId="{93C4BCAC-634F-B170-125F-2EED4E214E2E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7" creationId="{BDFE72DD-40EB-BCAC-67BB-6FD12A7FF6E1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8" creationId="{0C0EE401-A1D0-414B-8C71-71616E7A2DE1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9" creationId="{C2D44591-5624-5F9C-9115-7B12BEF0ACA8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0" creationId="{487F35D0-A5CC-CDAD-6D38-5A551544211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1" creationId="{1F0083F2-BAA9-A9C1-8486-192FFBC7522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2" creationId="{A361273C-0A4D-576C-3DFB-9A76C580F56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3" creationId="{7280119E-1C03-A23E-D0B4-3C9B9B7752E6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4" creationId="{2B74F7AA-3612-0BA6-CF45-7DDAC4ADF478}"/>
          </ac:spMkLst>
        </pc:spChg>
        <pc:spChg chg="add mod">
          <ac:chgData name="김지나(Wei) - 서비스기획2팀" userId="6e8c8a86-0e65-4b65-b1b8-9f4bd60da1bb" providerId="ADAL" clId="{EDE7BDA0-0E1E-4697-B1F9-580A26A83613}" dt="2024-05-23T04:44:10.141" v="1515" actId="113"/>
          <ac:spMkLst>
            <pc:docMk/>
            <pc:sldMk cId="2069972227" sldId="1810"/>
            <ac:spMk id="16" creationId="{5D8507ED-A4C6-E8FC-43CD-C7F928726BF4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22" creationId="{C31EE53B-2C0A-3085-6A59-1C69A8B3C6FF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24" creationId="{F90858CF-E2F6-91D9-0668-FD10FE6E385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26" creationId="{F322EBD2-E222-0D58-9505-66F5B86EE800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5" creationId="{A5B0CF99-6140-C393-34CD-3ADDC5E68BF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6" creationId="{3D6C6CC2-4036-B93E-FE72-7D5E5E42ED6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7" creationId="{D42FC062-02E5-F08C-54C9-63626B2A4047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0" creationId="{D9AEEB8E-FE16-163A-196E-7675B83A4FC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1" creationId="{4C34F46A-6DB6-19BE-181B-CA3C616B643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2" creationId="{EB783BBC-9508-625A-3692-5A415A192C7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3" creationId="{5CFC0132-3D58-C355-901F-F61091C26467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4" creationId="{E246981C-EAA4-26B8-4B97-7891CC8CDA4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5" creationId="{E5A9AA85-77CD-D73D-A804-E03E278FDBE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6" creationId="{248A5739-6ECF-F46B-0393-808DF583F18A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7" creationId="{DFF95D96-8674-F76C-1928-6C3E13277B31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8" creationId="{1B193063-EBCD-024B-0D3B-96137B88748C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9" creationId="{84AA59D6-C892-3361-0473-27233E69256E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88" creationId="{9CBA9B62-EB9B-F88D-F26B-71AA41F5B5C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89" creationId="{88AFACF4-E906-BF02-4FAE-399184BA3473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56" creationId="{82685629-E9B5-813D-5E17-1029DCABBC7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69" creationId="{6C8138AC-2C91-8813-9007-C6F3562ED9D0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521" creationId="{7ED8C5D0-D2F6-1E6C-F5DF-4066B17B747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523" creationId="{5512EEA8-D7A0-EAF7-64C5-08626B24556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524" creationId="{813D7C19-73BC-2B58-3440-7532FD416A46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871" creationId="{D50715CA-5805-9EA1-D882-278D924D30C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872" creationId="{811A8AEC-5441-F893-A861-9857D19300EE}"/>
          </ac:spMkLst>
        </pc:s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32" creationId="{7C26BC54-3E99-7B61-2E46-07AD7D4D4BE3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390" creationId="{5725DE30-590E-B894-864F-F3BC92342F87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05" creationId="{E2B44734-A019-2D51-33D2-E6ED9E0FDA21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11" creationId="{7F8FE328-F90B-F14A-0C88-4D81FBE00314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16" creationId="{4B26FD0A-CA2E-5851-6B3B-042943A0B902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29" creationId="{1059083D-C4BB-FFED-A83C-F30C6BFD56E6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34" creationId="{EDA51ADE-198C-B853-EA83-1627277E2644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42" creationId="{38A7A62D-FFE1-E4E0-2B1F-E1ABD3379130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46" creationId="{26A3F9F2-E800-8B09-606C-FF9FA1E03DEB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51" creationId="{2C05BD58-C4A9-6202-6403-3D4A5EF62EC4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57" creationId="{48ECD8C1-5336-F16F-7763-A66DFEC08BDC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76" creationId="{37CE8575-E74A-0E78-E282-690F772CBDA7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501" creationId="{18DE116F-C7A0-1F21-A6B4-E1BF2D1F89F4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5-23T02:30:06.839" v="567" actId="1076"/>
          <ac:graphicFrameMkLst>
            <pc:docMk/>
            <pc:sldMk cId="2069972227" sldId="1810"/>
            <ac:graphicFrameMk id="2" creationId="{D9F40AE0-1B7B-6F36-21C2-EC53953B1A6D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6:01.835" v="926"/>
          <ac:graphicFrameMkLst>
            <pc:docMk/>
            <pc:sldMk cId="2069972227" sldId="1810"/>
            <ac:graphicFrameMk id="3" creationId="{3880D51D-F956-62A4-57FF-5B70E27F7CCA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6:04.690" v="928"/>
          <ac:graphicFrameMkLst>
            <pc:docMk/>
            <pc:sldMk cId="2069972227" sldId="1810"/>
            <ac:graphicFrameMk id="4" creationId="{F6E59FF7-37D2-F762-403D-5E9EEAF4E16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8:34.676" v="1126"/>
          <ac:graphicFrameMkLst>
            <pc:docMk/>
            <pc:sldMk cId="2069972227" sldId="1810"/>
            <ac:graphicFrameMk id="15" creationId="{C5C226DE-CF60-B28B-6319-2B65D7FFCEE7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3T04:22:09.446" v="710" actId="478"/>
          <ac:graphicFrameMkLst>
            <pc:docMk/>
            <pc:sldMk cId="2069972227" sldId="1810"/>
            <ac:graphicFrameMk id="198" creationId="{00000000-0000-0000-0000-000000000000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5-23T02:28:49.964" v="562" actId="478"/>
          <ac:picMkLst>
            <pc:docMk/>
            <pc:sldMk cId="2069972227" sldId="1810"/>
            <ac:picMk id="38" creationId="{DDAC8252-4C63-D2C4-4780-EC5F43E54EA5}"/>
          </ac:picMkLst>
        </pc:picChg>
        <pc:picChg chg="del">
          <ac:chgData name="김지나(Wei) - 서비스기획2팀" userId="6e8c8a86-0e65-4b65-b1b8-9f4bd60da1bb" providerId="ADAL" clId="{EDE7BDA0-0E1E-4697-B1F9-580A26A83613}" dt="2024-05-23T02:28:49.964" v="562" actId="478"/>
          <ac:picMkLst>
            <pc:docMk/>
            <pc:sldMk cId="2069972227" sldId="1810"/>
            <ac:picMk id="39" creationId="{64B8C485-FE8F-1F13-59CD-936C20EB6E5B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083518271" sldId="1811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727918060" sldId="1811"/>
        </pc:sldMkLst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3" creationId="{41783D34-CC37-F6E7-D04E-C6A9B1AD794F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" creationId="{C10028D2-43BF-87C4-6E22-B7B63B538547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6" creationId="{93C4BCAC-634F-B170-125F-2EED4E214E2E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7" creationId="{BDFE72DD-40EB-BCAC-67BB-6FD12A7FF6E1}"/>
          </ac:spMkLst>
        </pc:spChg>
        <pc:spChg chg="mod">
          <ac:chgData name="김지나(Wei) - 서비스기획2팀" userId="6e8c8a86-0e65-4b65-b1b8-9f4bd60da1bb" providerId="ADAL" clId="{EDE7BDA0-0E1E-4697-B1F9-580A26A83613}" dt="2024-05-27T15:57:11.373" v="20834" actId="1076"/>
          <ac:spMkLst>
            <pc:docMk/>
            <pc:sldMk cId="2727918060" sldId="1811"/>
            <ac:spMk id="7" creationId="{DA3A050A-F19A-3128-5490-C84943CEE232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0" creationId="{487F35D0-A5CC-CDAD-6D38-5A5515442115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0" creationId="{F228269E-A64B-73AB-3F36-951753CBBC40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1" creationId="{1F0083F2-BAA9-A9C1-8486-192FFBC75222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1" creationId="{2570BEFB-1D82-4F56-0426-8E997009049B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2" creationId="{161A415F-74EB-471C-9BE6-24C58FC06566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2" creationId="{A361273C-0A4D-576C-3DFB-9A76C580F56B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3" creationId="{7280119E-1C03-A23E-D0B4-3C9B9B7752E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3" creationId="{B31EDE0E-9813-C751-CB65-58292D13E3C6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5" creationId="{BD55C4EC-0A1C-C42C-0C76-2307A97805D3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6" creationId="{569025C0-8AB1-2A65-B4FE-7223CFE0DE67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7" creationId="{E9904BE5-9E0D-D625-95D5-1860A76D419D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9" creationId="{3A50C84C-CD23-F656-B821-6FDEFAAE3143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21" creationId="{95011E35-52A6-7C10-9D36-29E41361F362}"/>
          </ac:spMkLst>
        </pc:spChg>
        <pc:spChg chg="add mod">
          <ac:chgData name="김지나(Wei) - 서비스기획2팀" userId="6e8c8a86-0e65-4b65-b1b8-9f4bd60da1bb" providerId="ADAL" clId="{EDE7BDA0-0E1E-4697-B1F9-580A26A83613}" dt="2024-05-26T14:49:32.342" v="6215" actId="368"/>
          <ac:spMkLst>
            <pc:docMk/>
            <pc:sldMk cId="2727918060" sldId="1811"/>
            <ac:spMk id="23" creationId="{F25F1310-C384-3826-26E6-05718FA15135}"/>
          </ac:spMkLst>
        </pc:spChg>
        <pc:spChg chg="add mod">
          <ac:chgData name="김지나(Wei) - 서비스기획2팀" userId="6e8c8a86-0e65-4b65-b1b8-9f4bd60da1bb" providerId="ADAL" clId="{EDE7BDA0-0E1E-4697-B1F9-580A26A83613}" dt="2024-05-26T14:49:32.342" v="6215" actId="368"/>
          <ac:spMkLst>
            <pc:docMk/>
            <pc:sldMk cId="2727918060" sldId="1811"/>
            <ac:spMk id="25" creationId="{B1E1CB2A-59B3-1FD3-F68B-880A0A21BF8F}"/>
          </ac:spMkLst>
        </pc:spChg>
        <pc:spChg chg="mod">
          <ac:chgData name="김지나(Wei) - 서비스기획2팀" userId="6e8c8a86-0e65-4b65-b1b8-9f4bd60da1bb" providerId="ADAL" clId="{EDE7BDA0-0E1E-4697-B1F9-580A26A83613}" dt="2024-05-23T02:31:10.863" v="615" actId="1037"/>
          <ac:spMkLst>
            <pc:docMk/>
            <pc:sldMk cId="2727918060" sldId="1811"/>
            <ac:spMk id="26" creationId="{F322EBD2-E222-0D58-9505-66F5B86EE800}"/>
          </ac:spMkLst>
        </pc:spChg>
        <pc:spChg chg="add mod">
          <ac:chgData name="김지나(Wei) - 서비스기획2팀" userId="6e8c8a86-0e65-4b65-b1b8-9f4bd60da1bb" providerId="ADAL" clId="{EDE7BDA0-0E1E-4697-B1F9-580A26A83613}" dt="2024-05-23T04:39:37.483" v="1131" actId="207"/>
          <ac:spMkLst>
            <pc:docMk/>
            <pc:sldMk cId="2727918060" sldId="1811"/>
            <ac:spMk id="27" creationId="{0C288168-3B1C-3730-A2FE-E4D20BF559B6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28" creationId="{60DED8D6-DA92-24A5-8F44-8FF6631AA497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29" creationId="{C9AAD442-FF8B-911F-C35F-77235CA1D2E1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30" creationId="{6B77AD94-8EA1-DF7D-338F-C320FB135F7A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31" creationId="{9C11CC19-70D6-7CAF-6F7B-F350393D7789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0" creationId="{91C490A2-83A5-6F71-D41B-9D34AFAC3DF2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0:47.430" v="598" actId="478"/>
          <ac:spMkLst>
            <pc:docMk/>
            <pc:sldMk cId="2727918060" sldId="1811"/>
            <ac:spMk id="50" creationId="{DA707804-93A7-8F2F-5842-66CA2840885A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52" creationId="{DC2FAC0C-4843-9A6C-0B55-41F67894641E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53" creationId="{BBDD1FA1-A2B2-E569-0086-88842F7D9287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4" creationId="{D121E0D8-B61A-15C3-F9FA-B07C641855B2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5" creationId="{508D7851-08DA-FA2B-C624-0DC33E8192A2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6" creationId="{57577DB8-2A75-3B68-60DA-B2FAB7E1D152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9" creationId="{7CC861EA-4F1A-C4D3-FBE1-A86C555CB90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60" creationId="{709E68CB-AF76-34AD-314E-7B022C0FCD7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61" creationId="{90798D97-9CEA-8BDE-19BC-EC1A49756C78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62" creationId="{66FBC4F4-B2E4-2584-4D73-94D6B7D74C3A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63" creationId="{6198CDAA-5898-D9B7-41B2-3D93D271562A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93" creationId="{AC738BCE-D7DE-7E15-55F4-64E1286E2280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95" creationId="{3A6FEE5E-1C0D-4895-3D5B-393FC4FBBE08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66" creationId="{7519C8AF-5335-0915-7087-72E16733B836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67" creationId="{28842375-246A-1820-A9A9-8CE7AF10CA9F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68" creationId="{4999908B-2744-E20E-8923-3097EDC430D4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0" creationId="{6A6FACBD-6D59-0963-08A9-181FFBB9B646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1" creationId="{33893E20-9163-577F-8878-C447A4432C0C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3" creationId="{84ADBE2D-F845-FC5C-8BFD-A4448A481401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4" creationId="{E3BC686D-0993-3BE5-8B0B-8C86859AB83F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75" creationId="{6C8DD8A9-D797-25A9-037E-8671FEFD99D5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76" creationId="{6CFBAC16-0694-0144-7C5B-7A5F1DD1B478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7" creationId="{71D35518-EE2A-E3A4-FCFF-F3407F064B95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79" creationId="{7422D0E5-FE3A-B0AC-B62D-8FAB16490C45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82" creationId="{CC5AAFE3-783A-FDF0-6DF6-5B5E246926F7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85" creationId="{10B366F1-976C-1240-96CF-E56B75F9893F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87" creationId="{26021DFF-8578-1596-99EE-E0AB96DB3DB9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18:13.956" v="290" actId="478"/>
          <ac:spMkLst>
            <pc:docMk/>
            <pc:sldMk cId="2727918060" sldId="1811"/>
            <ac:spMk id="488" creationId="{13926327-5E4D-D2F4-BE13-8E5DA2215CA2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88" creationId="{653B898D-46FB-3400-FC49-658A567D853A}"/>
          </ac:spMkLst>
        </pc:spChg>
        <pc:spChg chg="add mod ord">
          <ac:chgData name="김지나(Wei) - 서비스기획2팀" userId="6e8c8a86-0e65-4b65-b1b8-9f4bd60da1bb" providerId="ADAL" clId="{EDE7BDA0-0E1E-4697-B1F9-580A26A83613}" dt="2024-05-23T02:26:05.252" v="501" actId="552"/>
          <ac:spMkLst>
            <pc:docMk/>
            <pc:sldMk cId="2727918060" sldId="1811"/>
            <ac:spMk id="489" creationId="{C021515C-A5CC-867D-C26E-5A753FB2AF91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8:02.683" v="553" actId="478"/>
          <ac:spMkLst>
            <pc:docMk/>
            <pc:sldMk cId="2727918060" sldId="1811"/>
            <ac:spMk id="490" creationId="{05787E84-13F6-138A-DC67-676673441D7A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90" creationId="{D3F31E5A-D26D-5F36-C8F8-CFC3B1A098C3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8:06.374" v="554" actId="478"/>
          <ac:spMkLst>
            <pc:docMk/>
            <pc:sldMk cId="2727918060" sldId="1811"/>
            <ac:spMk id="491" creationId="{E56A7455-429D-FD7C-1A2B-13F50411B299}"/>
          </ac:spMkLst>
        </pc:spChg>
        <pc:spChg chg="add mod">
          <ac:chgData name="김지나(Wei) - 서비스기획2팀" userId="6e8c8a86-0e65-4b65-b1b8-9f4bd60da1bb" providerId="ADAL" clId="{EDE7BDA0-0E1E-4697-B1F9-580A26A83613}" dt="2024-05-23T02:26:05.252" v="501" actId="552"/>
          <ac:spMkLst>
            <pc:docMk/>
            <pc:sldMk cId="2727918060" sldId="1811"/>
            <ac:spMk id="492" creationId="{2EB0D8E2-7789-2191-21D8-EDF0AE4CD6D3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3" creationId="{1AA21B78-F26C-0BF9-EE54-957D55B1A6C2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5" creationId="{80A24551-E284-76BE-1940-B8F7496CAABA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6" creationId="{513F5FE7-D7C6-87CD-1576-633FD6F99916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7" creationId="{6C6AA24D-5205-2661-9C7D-35ECB0FAD81B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8" creationId="{C3136B7C-7D12-4475-4758-CA5B1019BFD8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9" creationId="{F70C1D73-278B-3B44-09F1-EB0B2B35C8A1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2" creationId="{64612885-404B-2BA3-7C6A-7ABCB89AD4FA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04" creationId="{9CBA615F-CC30-E55A-E0FD-67FF73E08D0E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5" creationId="{1A1D9544-FDC5-2FDD-C955-2DF595B403A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06" creationId="{BFA08350-D6B0-BA88-160D-EA078A45CB77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7" creationId="{F2B20A72-26EC-E4D6-74A6-BD1C4A3A339A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8" creationId="{0415AC98-3E53-CD7F-636C-667282A6D77E}"/>
          </ac:spMkLst>
        </pc:spChg>
        <pc:spChg chg="add mod">
          <ac:chgData name="김지나(Wei) - 서비스기획2팀" userId="6e8c8a86-0e65-4b65-b1b8-9f4bd60da1bb" providerId="ADAL" clId="{EDE7BDA0-0E1E-4697-B1F9-580A26A83613}" dt="2024-05-23T04:39:28.935" v="1130" actId="207"/>
          <ac:spMkLst>
            <pc:docMk/>
            <pc:sldMk cId="2727918060" sldId="1811"/>
            <ac:spMk id="509" creationId="{9C5B5636-70B5-384F-4B16-95DFE55F5E78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0" creationId="{6D1BACD0-C801-0747-1724-F2A29E5DCF2E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1" creationId="{95EF46F5-CE66-5A07-D740-D0DE2E844F06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2" creationId="{6C8173F4-AEBC-5AA7-6968-10A2B9D1EBAF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3" creationId="{4446CA81-EF56-D268-F6E5-2C975A8E42FB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14" creationId="{4A90430D-E7D7-4EBE-5FD9-E715B25D0204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0:56.010" v="600" actId="478"/>
          <ac:spMkLst>
            <pc:docMk/>
            <pc:sldMk cId="2727918060" sldId="1811"/>
            <ac:spMk id="514" creationId="{6EA914F8-744B-2AB0-B2D9-E61495CA5804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6" creationId="{24C07F8C-683B-3A11-5B5F-4623F38E648B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7" creationId="{A6790E9E-8FA1-7492-8BF5-8F6F1126D12D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8" creationId="{4BB28A91-E874-74B6-FE85-9535388CC3CE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9" creationId="{ADD33321-08CB-9E73-997A-264A9A1325C3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0" creationId="{A982CA8B-A54A-7B78-6175-293D6577CA21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6" creationId="{CD549D8F-2913-F13E-CB60-AC905BD338AB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7" creationId="{51645E88-6607-8F86-0123-E05B8A7ADC78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8" creationId="{0AE66A71-6F86-14F5-EA45-E80E6C820704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9" creationId="{7E41520D-A2EE-FADC-D6B3-30C302223AFC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0" creationId="{58CA5A70-3A25-96A2-BF8F-19BEC51938C8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1" creationId="{1E45BE21-2255-F81A-56BF-E2C9FA0F8E29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2" creationId="{C80D713E-6863-3B68-109A-D1B3E8BFC9B4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3" creationId="{62A8ABE7-34F3-B6FE-76B9-6CB81594CF00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4" creationId="{A605450A-C327-49B3-6C8F-9ECA251E185F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5" creationId="{11885004-62C8-12C0-6CB5-CB4B801BB03C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7" creationId="{4A7DCCFD-A92C-4355-B694-E69F966EFFAA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40" creationId="{190915F3-8420-9F31-376C-049523690225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2" creationId="{40EDBB88-2FA5-E39F-33C5-43D9DDB643F3}"/>
          </ac:spMkLst>
        </pc:spChg>
        <pc:spChg chg="mod topLvl">
          <ac:chgData name="김지나(Wei) - 서비스기획2팀" userId="6e8c8a86-0e65-4b65-b1b8-9f4bd60da1bb" providerId="ADAL" clId="{EDE7BDA0-0E1E-4697-B1F9-580A26A83613}" dt="2024-05-23T02:28:24.778" v="556" actId="478"/>
          <ac:spMkLst>
            <pc:docMk/>
            <pc:sldMk cId="2727918060" sldId="1811"/>
            <ac:spMk id="543" creationId="{A4EFDE44-E645-5A90-2E5D-D631A5B1459C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4" creationId="{21ADC21D-27D5-91D3-DE96-050AE11040AF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45" creationId="{EDE366C9-C1E3-5590-1A51-EF0878D103A9}"/>
          </ac:spMkLst>
        </pc:spChg>
        <pc:spChg chg="add mod">
          <ac:chgData name="김지나(Wei) - 서비스기획2팀" userId="6e8c8a86-0e65-4b65-b1b8-9f4bd60da1bb" providerId="ADAL" clId="{EDE7BDA0-0E1E-4697-B1F9-580A26A83613}" dt="2024-05-23T02:28:00.476" v="552" actId="207"/>
          <ac:spMkLst>
            <pc:docMk/>
            <pc:sldMk cId="2727918060" sldId="1811"/>
            <ac:spMk id="546" creationId="{AA3223A0-49FB-4EC4-583B-548F87DF1010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8" creationId="{07C68727-43D9-60DD-FBC7-76B52582BA5E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0:23.881" v="569" actId="478"/>
          <ac:spMkLst>
            <pc:docMk/>
            <pc:sldMk cId="2727918060" sldId="1811"/>
            <ac:spMk id="548" creationId="{97868EF1-7A9E-592D-5B2D-F12BE7D04FCC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1:15" v="616" actId="478"/>
          <ac:spMkLst>
            <pc:docMk/>
            <pc:sldMk cId="2727918060" sldId="1811"/>
            <ac:spMk id="549" creationId="{4FD27EFA-C728-D749-2912-3A7306BD1DB2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9" creationId="{972165D8-3A82-965D-4542-EE53492FFAC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50" creationId="{66606ADF-5DC3-8A00-94DE-CD4E262431C6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1:15" v="616" actId="478"/>
          <ac:spMkLst>
            <pc:docMk/>
            <pc:sldMk cId="2727918060" sldId="1811"/>
            <ac:spMk id="550" creationId="{993D9D4B-58C9-A6A3-4A21-D5A6A00D7773}"/>
          </ac:spMkLst>
        </pc:spChg>
        <pc:spChg chg="add mod">
          <ac:chgData name="김지나(Wei) - 서비스기획2팀" userId="6e8c8a86-0e65-4b65-b1b8-9f4bd60da1bb" providerId="ADAL" clId="{EDE7BDA0-0E1E-4697-B1F9-580A26A83613}" dt="2024-05-23T02:31:20.956" v="617" actId="571"/>
          <ac:spMkLst>
            <pc:docMk/>
            <pc:sldMk cId="2727918060" sldId="1811"/>
            <ac:spMk id="551" creationId="{1B4B1CC7-8721-8EC0-C624-8D9D02C30FB0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52" creationId="{5B31EBC3-9CE4-0654-8F43-832C04BB7420}"/>
          </ac:spMkLst>
        </pc:spChg>
        <pc:spChg chg="add mod">
          <ac:chgData name="김지나(Wei) - 서비스기획2팀" userId="6e8c8a86-0e65-4b65-b1b8-9f4bd60da1bb" providerId="ADAL" clId="{EDE7BDA0-0E1E-4697-B1F9-580A26A83613}" dt="2024-05-23T02:31:23.846" v="618" actId="571"/>
          <ac:spMkLst>
            <pc:docMk/>
            <pc:sldMk cId="2727918060" sldId="1811"/>
            <ac:spMk id="553" creationId="{5DEBB3A5-E5FC-9153-633B-B7E31718218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54" creationId="{F2D81EAE-DE3B-298F-0D70-6B31D0E258E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0" creationId="{9F755676-C54A-FCCD-3934-369CFA8FFB2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1" creationId="{D11FED61-241A-5D4C-EC65-F068FF3177D4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2" creationId="{975DADE7-B1AB-7E12-ECFC-CD12A9EBEA2B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3" creationId="{E2E303E7-A07E-037D-836A-B65395E4DD27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4" creationId="{2C8DA36A-C0D7-8B94-715A-EF577DCB65F1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6" creationId="{91F8DF11-B4DE-219A-8809-63C81AC13FB1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7" creationId="{664AF18F-100D-31C6-B6C2-8337D19A44F7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8" creationId="{1B7396A2-986A-5FF9-267B-4A834A0894E7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9" creationId="{68978C3A-B772-2DEE-2AC7-B663507C4DE8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71" creationId="{9653A49B-9741-4812-6488-465388E67CA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73" creationId="{6D79480F-E97B-3FDA-BEAD-1696A60CB6E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75" creationId="{C460A486-0CD5-6C23-0674-B34545BBD595}"/>
          </ac:spMkLst>
        </pc:spChg>
        <pc:spChg chg="mod">
          <ac:chgData name="김지나(Wei) - 서비스기획2팀" userId="6e8c8a86-0e65-4b65-b1b8-9f4bd60da1bb" providerId="ADAL" clId="{EDE7BDA0-0E1E-4697-B1F9-580A26A83613}" dt="2024-05-23T02:25:59.861" v="500" actId="554"/>
          <ac:spMkLst>
            <pc:docMk/>
            <pc:sldMk cId="2727918060" sldId="1811"/>
            <ac:spMk id="871" creationId="{D50715CA-5805-9EA1-D882-278D924D30CB}"/>
          </ac:spMkLst>
        </pc:s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2" creationId="{8124F631-968F-E299-652F-A6E62DAA3A99}"/>
          </ac:grpSpMkLst>
        </pc:grpChg>
        <pc:grpChg chg="add mod">
          <ac:chgData name="김지나(Wei) - 서비스기획2팀" userId="6e8c8a86-0e65-4b65-b1b8-9f4bd60da1bb" providerId="ADAL" clId="{EDE7BDA0-0E1E-4697-B1F9-580A26A83613}" dt="2024-05-27T15:57:14.845" v="20835" actId="1076"/>
          <ac:grpSpMkLst>
            <pc:docMk/>
            <pc:sldMk cId="2727918060" sldId="1811"/>
            <ac:grpSpMk id="6" creationId="{94A0017D-D783-4396-F794-BD787B8018B1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51" creationId="{3EE7FF04-C07B-3C32-7CD5-0757D00C07B5}"/>
          </ac:grpSpMkLst>
        </pc:grpChg>
        <pc:grpChg chg="del">
          <ac:chgData name="김지나(Wei) - 서비스기획2팀" userId="6e8c8a86-0e65-4b65-b1b8-9f4bd60da1bb" providerId="ADAL" clId="{EDE7BDA0-0E1E-4697-B1F9-580A26A83613}" dt="2024-05-23T02:18:58.266" v="303" actId="478"/>
          <ac:grpSpMkLst>
            <pc:docMk/>
            <pc:sldMk cId="2727918060" sldId="1811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2:18:58.266" v="303" actId="478"/>
          <ac:grpSpMkLst>
            <pc:docMk/>
            <pc:sldMk cId="2727918060" sldId="1811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478" creationId="{AE9199BA-443E-1B76-8E20-9D9E372F7CF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481" creationId="{C3DE96AA-22AA-2E97-5F53-E660DD42B0F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484" creationId="{BC426A77-48F8-3C3F-7DDB-B56EFB5E074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494" creationId="{194B6E3B-860E-E42B-1E7F-77630BDAE00F}"/>
          </ac:grpSpMkLst>
        </pc:grpChg>
        <pc:grpChg chg="del">
          <ac:chgData name="김지나(Wei) - 서비스기획2팀" userId="6e8c8a86-0e65-4b65-b1b8-9f4bd60da1bb" providerId="ADAL" clId="{EDE7BDA0-0E1E-4697-B1F9-580A26A83613}" dt="2024-05-23T02:18:58.266" v="303" actId="478"/>
          <ac:grpSpMkLst>
            <pc:docMk/>
            <pc:sldMk cId="2727918060" sldId="1811"/>
            <ac:grpSpMk id="501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515" creationId="{77D09457-EB79-4999-523D-6816F2B4EE36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536" creationId="{FAE430D3-D7FE-EF91-2BD6-AC544EAE137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539" creationId="{56037348-6FC7-CA04-0DED-FB6EE2588FB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2:28:24.778" v="556" actId="478"/>
          <ac:grpSpMkLst>
            <pc:docMk/>
            <pc:sldMk cId="2727918060" sldId="1811"/>
            <ac:grpSpMk id="542" creationId="{2DC2ABFE-4EA6-B331-B906-9B7E888E6DDB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5" creationId="{ED0A6CCB-05C1-BDD1-1007-ADE02631EC31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6" creationId="{96EA0F83-A5A2-0E66-5DE5-4AA358D1109C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7" creationId="{59B05C9A-755C-049C-483F-F8CD8899A424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8" creationId="{7534FBF1-3E64-5082-7BA1-65B1B7C72CD5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9" creationId="{411069B3-7065-9450-7C53-87601679D4DC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65" creationId="{F2DB6898-73C4-7A92-0C0C-E652BA031224}"/>
          </ac:grpSpMkLst>
        </pc:grp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18" creationId="{991A329E-F547-5D9E-7CB4-71FB10AE83F1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20" creationId="{82EB80D6-7976-5D8C-C0B2-D040FBA5C8E0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8:42.404" v="301" actId="1076"/>
          <ac:picMkLst>
            <pc:docMk/>
            <pc:sldMk cId="2727918060" sldId="1811"/>
            <ac:picMk id="57" creationId="{0FD03747-B9B6-C09B-E0BE-3FD223E10493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8:42.404" v="301" actId="1076"/>
          <ac:picMkLst>
            <pc:docMk/>
            <pc:sldMk cId="2727918060" sldId="1811"/>
            <ac:picMk id="58" creationId="{8AFA7816-4A5F-0E96-9DA6-2F2FE9870142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192" creationId="{3CC5BFF8-2944-33EC-D4FD-C16CF8F10B9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194" creationId="{C396287B-31EF-748E-ACE1-67947DB6C0A9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196" creationId="{4280B252-A4AF-1967-00A0-17BC609B7D02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480" creationId="{16E60B6C-E531-F336-83C2-812946836AAF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483" creationId="{85C74C98-A9A5-2320-9605-7E6670C06A7F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486" creationId="{37F1FEA4-7095-1105-4E5F-528367E7C56C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491" creationId="{B836A11B-982C-AFF1-66EE-0F78DF4A3BBF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00" creationId="{96782BFA-56DE-BF80-03FA-90B70625A634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01" creationId="{D308C99A-E22D-CB53-CE6B-8F4F2AF2F60A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03" creationId="{01EB186F-FDC6-A916-28EF-B504809A7300}"/>
          </ac:picMkLst>
        </pc:picChg>
        <pc:picChg chg="add 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22" creationId="{9DA9100E-C80C-F2C0-2672-843844059DF3}"/>
          </ac:picMkLst>
        </pc:picChg>
        <pc:picChg chg="add 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25" creationId="{ED4C04CB-523B-7867-459B-39AC6254BF02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38" creationId="{018638FD-3D86-62C0-1A04-A557FC9C1F55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41" creationId="{3D7941CB-E883-58EA-6EF0-07EC53CE4DB7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3T02:28:24.778" v="556" actId="478"/>
          <ac:picMkLst>
            <pc:docMk/>
            <pc:sldMk cId="2727918060" sldId="1811"/>
            <ac:picMk id="544" creationId="{6C1FA394-2557-FDD4-4FB3-DE8C5D8F6401}"/>
          </ac:picMkLst>
        </pc:picChg>
        <pc:picChg chg="add mod">
          <ac:chgData name="김지나(Wei) - 서비스기획2팀" userId="6e8c8a86-0e65-4b65-b1b8-9f4bd60da1bb" providerId="ADAL" clId="{EDE7BDA0-0E1E-4697-B1F9-580A26A83613}" dt="2024-05-23T02:28:39.653" v="561" actId="1036"/>
          <ac:picMkLst>
            <pc:docMk/>
            <pc:sldMk cId="2727918060" sldId="1811"/>
            <ac:picMk id="547" creationId="{C1F8E800-22CC-C2F1-D681-814ACF63F672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70" creationId="{0D869EF8-0733-49AA-FA44-890CB37B6B44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72" creationId="{56DC3609-370F-5693-BC01-F3F2985BEE7C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74" creationId="{23DAD0BF-EFCB-A4FE-24AB-D5E7DD85C562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376951650" sldId="1812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3443648035" sldId="1812"/>
        </pc:sldMkLst>
        <pc:spChg chg="add mod">
          <ac:chgData name="김지나(Wei) - 서비스기획2팀" userId="6e8c8a86-0e65-4b65-b1b8-9f4bd60da1bb" providerId="ADAL" clId="{EDE7BDA0-0E1E-4697-B1F9-580A26A83613}" dt="2024-05-23T02:22:50.714" v="402" actId="14100"/>
          <ac:spMkLst>
            <pc:docMk/>
            <pc:sldMk cId="3443648035" sldId="1812"/>
            <ac:spMk id="2" creationId="{9530627A-5B3E-1293-3EB2-A074DB509F73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" creationId="{FF5398B0-0072-D78C-6978-3884B8891BD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" creationId="{8739C058-3424-38B2-A17D-B9973B98C929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6" creationId="{93C4BCAC-634F-B170-125F-2EED4E214E2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7" creationId="{ABF9F334-8BB4-E6B5-C501-8785C36C9BCF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7" creationId="{BDFE72DD-40EB-BCAC-67BB-6FD12A7FF6E1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0" creationId="{487F35D0-A5CC-CDAD-6D38-5A5515442115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0" creationId="{A9E3550D-E339-F93E-632C-5DBAD21051AA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1" creationId="{1F0083F2-BAA9-A9C1-8486-192FFBC75222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1" creationId="{5C6AE8F1-4542-8C18-6C9E-CE102D2EC59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2" creationId="{55B8C2D6-FE3F-69CF-99DF-0F15AE8A1411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2" creationId="{A361273C-0A4D-576C-3DFB-9A76C580F56B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3" creationId="{7280119E-1C03-A23E-D0B4-3C9B9B7752E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3" creationId="{74312C47-CF60-878B-A460-247000FE30B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5" creationId="{DC616774-C300-89E9-1FC4-A716CA0CBEB7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16" creationId="{56D21677-70EE-FABD-A143-86791CCEC8EE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29" creationId="{8D82DB19-DD0F-8182-3DFF-73E42603357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30" creationId="{69048CAB-5D65-0463-22C2-8333B35090EE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31" creationId="{0BEC7305-CF22-A5AC-8CC2-656465063DE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0" creationId="{6CE551F8-AE81-427C-11B7-625D0D3171E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1" creationId="{0AF96E40-8994-C57A-000A-AB900C518952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2" creationId="{C6F94DCF-7C28-9F1D-85C0-A8CE1E097A3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3" creationId="{6FA32169-3B01-7DA1-3EFA-F0FFA6D2A31B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4" creationId="{EA7EDCEF-B2F0-1D73-FB29-FF51053DEB3B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5" creationId="{D8A7D564-A175-229C-8966-EF772D901B7D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9" creationId="{39ECE54F-C63A-2345-EEEC-0514DD2FE955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0" creationId="{F9BE0552-D17F-63B0-91A8-F02567C65414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1" creationId="{1EA1D070-0D47-4919-D558-9BF0295759D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2" creationId="{3EEAA3BF-898E-36AC-720F-14F6999C689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63" creationId="{61BD44F5-F112-7A04-5D96-1444A7715695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66" creationId="{68C42A46-FBF1-2302-82CC-76719F949BD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0" creationId="{F8860942-6872-1332-EEEF-1C1C59D3A83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1" creationId="{F3E6972C-366F-DE5F-BD05-62339E45759A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3" creationId="{0A09956C-0C28-A530-E17A-970303A32001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4" creationId="{DD011DCD-40C7-B63A-5F53-3D56935A3719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75" creationId="{43A8658E-54F8-A60F-74B6-642EC33FCDCA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76" creationId="{D8F9205F-C907-86F7-4A41-A4BB0713C48F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7" creationId="{AF0E0DC8-71EF-3F35-8479-37FC4109E9F7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8" creationId="{FE7312D6-8AC4-1C57-1F3F-06BE2AA8B512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9" creationId="{CC0B8F28-B001-BBC7-7379-BE36D3C43E8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80" creationId="{5908FD0C-2426-B980-5065-C3BCE9E10001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81" creationId="{8A3E4D74-BE39-48BD-16F1-9231B1AC6BF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82" creationId="{055C9A27-B194-53FD-06F8-4E5DFA53633F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92" creationId="{1FE2101E-CB24-49C0-91E1-697A96141052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93" creationId="{60D061BF-EB02-E0BA-4E07-5794C40699D7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6" creationId="{739EA2B5-3D7C-101D-967C-DA2BB8CDE11F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7" creationId="{3AA70C0B-C5A8-DF1A-5567-0E4D4B421969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8" creationId="{63FA6CAD-2CD1-D353-D32D-76E953494A1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9" creationId="{70D999E1-1318-01EA-956F-FAD64B7F6418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0" creationId="{EBCB91B1-1CB2-F4F9-A749-763AB16C0EC2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1" creationId="{CB1F845A-7BAE-C248-34A7-A90BC9C6EDA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2" creationId="{4F156334-0836-3B8E-56E4-CB29EAB5E787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3" creationId="{AD2A6B30-1BCE-A7B6-0687-490F4D09F65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4" creationId="{0B9E0148-B128-5AB2-2267-536BA556B069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5" creationId="{A94557A4-F128-3B3D-E157-260057D096E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1" creationId="{3ADF5B5D-A0A0-B1F7-25A5-F12C7C85CA2A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2" creationId="{B093867B-E62E-8558-CBE6-2EFAB6139D9B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3" creationId="{B8A31796-7B45-CC48-1608-750891616B3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4" creationId="{31E59B50-6ECD-58B3-7044-FD4B002A1473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5" creationId="{1463182A-F3E5-26FF-17FA-4E57F8A42388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7" creationId="{C4BDEEB3-0E59-3712-EF79-8C4A3787DBDC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8" creationId="{124EC4D1-E8FD-0D56-5652-6F63CA89E5E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9" creationId="{50456A75-0908-FA82-AC61-72D3AA7474C2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0" creationId="{CEDFBB61-C189-063B-E636-6843956CE9ED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5" creationId="{1558087E-9F69-E79E-6066-C6FA77FC9FFB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7" creationId="{489CE389-FBB7-315B-4107-D542610ACB6A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9" creationId="{CA65909C-DD3D-B354-7B7A-91C5F1E7E237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31" creationId="{DCF62E5F-902C-C1F9-E9BC-570A31F0EFA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33" creationId="{1E6BA8E0-82A0-F2C5-F625-8ABBE02D0034}"/>
          </ac:spMkLst>
        </pc:spChg>
        <pc:grpChg chg="add mod">
          <ac:chgData name="김지나(Wei) - 서비스기획2팀" userId="6e8c8a86-0e65-4b65-b1b8-9f4bd60da1bb" providerId="ADAL" clId="{EDE7BDA0-0E1E-4697-B1F9-580A26A83613}" dt="2024-05-27T15:57:04.910" v="20831" actId="1076"/>
          <ac:grpSpMkLst>
            <pc:docMk/>
            <pc:sldMk cId="3443648035" sldId="1812"/>
            <ac:grpSpMk id="3" creationId="{52E69606-4C8D-9394-EC02-A5428EBDF7F4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17" creationId="{D67E6520-1948-797D-E0C2-0CF839CFEB6C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56" creationId="{6499993B-B7D5-3F21-6105-DD02DE87D8DF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483" creationId="{81B3444A-FED4-5BF8-4903-9AE9A7A732EA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486" creationId="{3417F140-4DED-F674-2B42-97D1FC26D49F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489" creationId="{63EA4564-7809-AD4D-F2EC-A76D2ECAD1EF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6" creationId="{2F45C8AD-1713-F4ED-5D57-55C92A3B2066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7" creationId="{F5BEE087-C673-F7F0-ACE1-E5267090A854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8" creationId="{26D65A2D-8558-C7F1-6039-7E665B4852AD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9" creationId="{01DBEC6B-9517-A77C-BA60-6EBF2B18D273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10" creationId="{02C77A01-C4E0-86D4-DCEE-0305F3CB2107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16" creationId="{EB41F4AC-D6B1-5B56-C121-205B39B18919}"/>
          </ac:grpSpMkLst>
        </pc:grpChg>
        <pc:picChg chg="mod">
          <ac:chgData name="김지나(Wei) - 서비스기획2팀" userId="6e8c8a86-0e65-4b65-b1b8-9f4bd60da1bb" providerId="ADAL" clId="{EDE7BDA0-0E1E-4697-B1F9-580A26A83613}" dt="2024-05-23T02:23:18.923" v="414" actId="1036"/>
          <ac:picMkLst>
            <pc:docMk/>
            <pc:sldMk cId="3443648035" sldId="1812"/>
            <ac:picMk id="467" creationId="{3A28C8B3-D370-91CC-D847-EBDBE45BD830}"/>
          </ac:picMkLst>
        </pc:picChg>
        <pc:picChg chg="mod">
          <ac:chgData name="김지나(Wei) - 서비스기획2팀" userId="6e8c8a86-0e65-4b65-b1b8-9f4bd60da1bb" providerId="ADAL" clId="{EDE7BDA0-0E1E-4697-B1F9-580A26A83613}" dt="2024-05-23T02:23:18.923" v="414" actId="1036"/>
          <ac:picMkLst>
            <pc:docMk/>
            <pc:sldMk cId="3443648035" sldId="1812"/>
            <ac:picMk id="468" creationId="{A52C9F96-46F8-338D-A7EA-17E3FCFDC1FC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494" creationId="{A55639CD-FC96-B718-E990-8851FC73A52D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495" creationId="{AD454FE5-A24C-2B59-FECA-45E23EAB6DA6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22" creationId="{21434ACC-84E9-2D17-A246-34296E7A3885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26" creationId="{F4C1967C-F3A8-8C93-7CB0-718BCD8E0F6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28" creationId="{D44EC322-C241-605B-01D7-BB7116CCF0A0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30" creationId="{26EC3B9A-5EB3-772F-FF95-235DF5E9C66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32" creationId="{51D15C1A-28FF-4550-34BC-A3FAE3DE589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34" creationId="{8EF88F49-D381-A52F-6470-80B874D4A147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189097092" sldId="1813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041780931" sldId="1813"/>
        </pc:sldMkLst>
        <pc:spChg chg="add mod">
          <ac:chgData name="김지나(Wei) - 서비스기획2팀" userId="6e8c8a86-0e65-4b65-b1b8-9f4bd60da1bb" providerId="ADAL" clId="{EDE7BDA0-0E1E-4697-B1F9-580A26A83613}" dt="2024-05-27T06:21:35.529" v="14026" actId="207"/>
          <ac:spMkLst>
            <pc:docMk/>
            <pc:sldMk cId="2041780931" sldId="1813"/>
            <ac:spMk id="11" creationId="{C79498DF-B3CC-0430-1A3F-7CFA428308B8}"/>
          </ac:spMkLst>
        </pc:spChg>
        <pc:graphicFrameChg chg="add mod modGraphic">
          <ac:chgData name="김지나(Wei) - 서비스기획2팀" userId="6e8c8a86-0e65-4b65-b1b8-9f4bd60da1bb" providerId="ADAL" clId="{EDE7BDA0-0E1E-4697-B1F9-580A26A83613}" dt="2024-05-23T04:38:55.408" v="1128" actId="122"/>
          <ac:graphicFrameMkLst>
            <pc:docMk/>
            <pc:sldMk cId="2041780931" sldId="1813"/>
            <ac:graphicFrameMk id="2" creationId="{287E9A37-AE45-ADE2-F425-10A7A3630D81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5-23T04:28:30.573" v="770" actId="478"/>
          <ac:graphicFrameMkLst>
            <pc:docMk/>
            <pc:sldMk cId="2041780931" sldId="1813"/>
            <ac:graphicFrameMk id="3" creationId="{3880D51D-F956-62A4-57FF-5B70E27F7CCA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8:58.264" v="1129" actId="122"/>
          <ac:graphicFrameMkLst>
            <pc:docMk/>
            <pc:sldMk cId="2041780931" sldId="1813"/>
            <ac:graphicFrameMk id="4" creationId="{44C8A586-5BF6-E87C-D17C-D088D0FF2176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5-23T04:23:27.990" v="721" actId="478"/>
          <ac:graphicFrameMkLst>
            <pc:docMk/>
            <pc:sldMk cId="2041780931" sldId="1813"/>
            <ac:graphicFrameMk id="4" creationId="{F6E59FF7-37D2-F762-403D-5E9EEAF4E166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3T04:28:49.443" v="775" actId="478"/>
          <ac:graphicFrameMkLst>
            <pc:docMk/>
            <pc:sldMk cId="2041780931" sldId="1813"/>
            <ac:graphicFrameMk id="6" creationId="{9DBA1D8D-59E6-8587-355E-DAA61FFB0F68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14.762" v="1063" actId="478"/>
          <ac:graphicFrameMkLst>
            <pc:docMk/>
            <pc:sldMk cId="2041780931" sldId="1813"/>
            <ac:graphicFrameMk id="7" creationId="{AEE04E8A-3882-685E-1E53-7AB0EC2D452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14.762" v="1063" actId="478"/>
          <ac:graphicFrameMkLst>
            <pc:docMk/>
            <pc:sldMk cId="2041780931" sldId="1813"/>
            <ac:graphicFrameMk id="8" creationId="{6BAE3B00-0F19-0B34-DDCF-247CAD695044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54.563" v="1121" actId="478"/>
          <ac:graphicFrameMkLst>
            <pc:docMk/>
            <pc:sldMk cId="2041780931" sldId="1813"/>
            <ac:graphicFrameMk id="9" creationId="{209E392E-471D-A1F4-B708-DC5F2BD205F8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56.620" v="1122" actId="478"/>
          <ac:graphicFrameMkLst>
            <pc:docMk/>
            <pc:sldMk cId="2041780931" sldId="1813"/>
            <ac:graphicFrameMk id="10" creationId="{47D1BB21-0EF9-E6FF-5D8C-06DE99365FF7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3T04:24:32.309" v="728" actId="478"/>
          <ac:graphicFrameMkLst>
            <pc:docMk/>
            <pc:sldMk cId="2041780931" sldId="1813"/>
            <ac:graphicFrameMk id="198" creationId="{00000000-0000-0000-0000-000000000000}"/>
          </ac:graphicFrameMkLst>
        </pc:graphicFrameChg>
      </pc:sldChg>
      <pc:sldChg chg="addSp delSp modSp add del mod">
        <pc:chgData name="김지나(Wei) - 서비스기획2팀" userId="6e8c8a86-0e65-4b65-b1b8-9f4bd60da1bb" providerId="ADAL" clId="{EDE7BDA0-0E1E-4697-B1F9-580A26A83613}" dt="2024-05-26T16:39:21.699" v="7712" actId="2696"/>
        <pc:sldMkLst>
          <pc:docMk/>
          <pc:sldMk cId="3764833931" sldId="1814"/>
        </pc:sldMkLst>
        <pc:spChg chg="add del mod">
          <ac:chgData name="김지나(Wei) - 서비스기획2팀" userId="6e8c8a86-0e65-4b65-b1b8-9f4bd60da1bb" providerId="ADAL" clId="{EDE7BDA0-0E1E-4697-B1F9-580A26A83613}" dt="2024-05-23T04:50:57.003" v="2045" actId="478"/>
          <ac:spMkLst>
            <pc:docMk/>
            <pc:sldMk cId="3764833931" sldId="1814"/>
            <ac:spMk id="9" creationId="{5433EFF6-6716-5AE5-1568-13CA0EB3459B}"/>
          </ac:spMkLst>
        </pc:spChg>
        <pc:spChg chg="add del mod">
          <ac:chgData name="김지나(Wei) - 서비스기획2팀" userId="6e8c8a86-0e65-4b65-b1b8-9f4bd60da1bb" providerId="ADAL" clId="{EDE7BDA0-0E1E-4697-B1F9-580A26A83613}" dt="2024-05-23T04:52:38.434" v="2106" actId="478"/>
          <ac:spMkLst>
            <pc:docMk/>
            <pc:sldMk cId="3764833931" sldId="1814"/>
            <ac:spMk id="10" creationId="{64A8EDFC-1BF4-7EDF-15F0-0DC21FE09980}"/>
          </ac:spMkLst>
        </pc:spChg>
        <pc:spChg chg="mod">
          <ac:chgData name="김지나(Wei) - 서비스기획2팀" userId="6e8c8a86-0e65-4b65-b1b8-9f4bd60da1bb" providerId="ADAL" clId="{EDE7BDA0-0E1E-4697-B1F9-580A26A83613}" dt="2024-05-23T04:45:51.277" v="1526" actId="164"/>
          <ac:spMkLst>
            <pc:docMk/>
            <pc:sldMk cId="3764833931" sldId="1814"/>
            <ac:spMk id="251" creationId="{36AC30EA-BF74-7154-7E5E-BC58CAED3295}"/>
          </ac:spMkLst>
        </pc:spChg>
        <pc:spChg chg="mod">
          <ac:chgData name="김지나(Wei) - 서비스기획2팀" userId="6e8c8a86-0e65-4b65-b1b8-9f4bd60da1bb" providerId="ADAL" clId="{EDE7BDA0-0E1E-4697-B1F9-580A26A83613}" dt="2024-05-23T04:45:47.916" v="1525" actId="164"/>
          <ac:spMkLst>
            <pc:docMk/>
            <pc:sldMk cId="3764833931" sldId="1814"/>
            <ac:spMk id="254" creationId="{B4E0D811-2979-74E5-0B2F-D6442305DBC3}"/>
          </ac:spMkLst>
        </pc:spChg>
        <pc:spChg chg="mod">
          <ac:chgData name="김지나(Wei) - 서비스기획2팀" userId="6e8c8a86-0e65-4b65-b1b8-9f4bd60da1bb" providerId="ADAL" clId="{EDE7BDA0-0E1E-4697-B1F9-580A26A83613}" dt="2024-05-23T04:45:30.477" v="1521" actId="1076"/>
          <ac:spMkLst>
            <pc:docMk/>
            <pc:sldMk cId="3764833931" sldId="1814"/>
            <ac:spMk id="519" creationId="{C1DAB8A0-DC5C-27EF-B364-2D0C57F569F4}"/>
          </ac:spMkLst>
        </pc:spChg>
        <pc:spChg chg="mod">
          <ac:chgData name="김지나(Wei) - 서비스기획2팀" userId="6e8c8a86-0e65-4b65-b1b8-9f4bd60da1bb" providerId="ADAL" clId="{EDE7BDA0-0E1E-4697-B1F9-580A26A83613}" dt="2024-05-23T04:45:55.103" v="1527" actId="164"/>
          <ac:spMkLst>
            <pc:docMk/>
            <pc:sldMk cId="3764833931" sldId="1814"/>
            <ac:spMk id="705" creationId="{B715EB43-70A6-64AE-9D6C-673046EE9B1F}"/>
          </ac:spMkLst>
        </pc:spChg>
        <pc:spChg chg="mod">
          <ac:chgData name="김지나(Wei) - 서비스기획2팀" userId="6e8c8a86-0e65-4b65-b1b8-9f4bd60da1bb" providerId="ADAL" clId="{EDE7BDA0-0E1E-4697-B1F9-580A26A83613}" dt="2024-05-23T04:45:39.103" v="1523" actId="164"/>
          <ac:spMkLst>
            <pc:docMk/>
            <pc:sldMk cId="3764833931" sldId="1814"/>
            <ac:spMk id="724" creationId="{F2E13AFC-7EC7-B4AB-6D2E-72B1FEE4061B}"/>
          </ac:spMkLst>
        </pc:spChg>
        <pc:spChg chg="mod">
          <ac:chgData name="김지나(Wei) - 서비스기획2팀" userId="6e8c8a86-0e65-4b65-b1b8-9f4bd60da1bb" providerId="ADAL" clId="{EDE7BDA0-0E1E-4697-B1F9-580A26A83613}" dt="2024-05-23T04:45:43.131" v="1524" actId="164"/>
          <ac:spMkLst>
            <pc:docMk/>
            <pc:sldMk cId="3764833931" sldId="1814"/>
            <ac:spMk id="726" creationId="{FC49C05B-FF25-1C0C-700E-A5ACE88DC72B}"/>
          </ac:spMkLst>
        </pc:spChg>
        <pc:spChg chg="mod">
          <ac:chgData name="김지나(Wei) - 서비스기획2팀" userId="6e8c8a86-0e65-4b65-b1b8-9f4bd60da1bb" providerId="ADAL" clId="{EDE7BDA0-0E1E-4697-B1F9-580A26A83613}" dt="2024-05-23T04:45:34.515" v="1522" actId="164"/>
          <ac:spMkLst>
            <pc:docMk/>
            <pc:sldMk cId="3764833931" sldId="1814"/>
            <ac:spMk id="728" creationId="{4174C486-4F39-160E-CA60-9529815CE3DD}"/>
          </ac:spMkLst>
        </pc:spChg>
        <pc:grpChg chg="add mod">
          <ac:chgData name="김지나(Wei) - 서비스기획2팀" userId="6e8c8a86-0e65-4b65-b1b8-9f4bd60da1bb" providerId="ADAL" clId="{EDE7BDA0-0E1E-4697-B1F9-580A26A83613}" dt="2024-05-23T04:45:34.515" v="1522" actId="164"/>
          <ac:grpSpMkLst>
            <pc:docMk/>
            <pc:sldMk cId="3764833931" sldId="1814"/>
            <ac:grpSpMk id="2" creationId="{29230ABC-15B4-6D70-DA95-66A744BFA211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39.103" v="1523" actId="164"/>
          <ac:grpSpMkLst>
            <pc:docMk/>
            <pc:sldMk cId="3764833931" sldId="1814"/>
            <ac:grpSpMk id="4" creationId="{310963C3-DDE9-BBC3-89BA-C3FF230F3AC1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43.131" v="1524" actId="164"/>
          <ac:grpSpMkLst>
            <pc:docMk/>
            <pc:sldMk cId="3764833931" sldId="1814"/>
            <ac:grpSpMk id="5" creationId="{BBAFAAED-FB9C-E1CB-A64A-3BF6CD7EFFDB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47.916" v="1525" actId="164"/>
          <ac:grpSpMkLst>
            <pc:docMk/>
            <pc:sldMk cId="3764833931" sldId="1814"/>
            <ac:grpSpMk id="6" creationId="{5D56153C-ECC9-43F4-BDBF-3618E6D7746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51.277" v="1526" actId="164"/>
          <ac:grpSpMkLst>
            <pc:docMk/>
            <pc:sldMk cId="3764833931" sldId="1814"/>
            <ac:grpSpMk id="7" creationId="{9C426AAE-0F56-0DD0-F6D2-4CADEF6DED05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55.103" v="1527" actId="164"/>
          <ac:grpSpMkLst>
            <pc:docMk/>
            <pc:sldMk cId="3764833931" sldId="1814"/>
            <ac:grpSpMk id="8" creationId="{3391AEB3-1081-9AD5-4A31-5C64A8155D89}"/>
          </ac:grpSpMkLst>
        </pc:grpChg>
        <pc:picChg chg="mod">
          <ac:chgData name="김지나(Wei) - 서비스기획2팀" userId="6e8c8a86-0e65-4b65-b1b8-9f4bd60da1bb" providerId="ADAL" clId="{EDE7BDA0-0E1E-4697-B1F9-580A26A83613}" dt="2024-05-23T04:45:51.277" v="1526" actId="164"/>
          <ac:picMkLst>
            <pc:docMk/>
            <pc:sldMk cId="3764833931" sldId="1814"/>
            <ac:picMk id="252" creationId="{D4161413-07DF-2555-C5BF-43E80F5F7D44}"/>
          </ac:picMkLst>
        </pc:picChg>
        <pc:picChg chg="mod">
          <ac:chgData name="김지나(Wei) - 서비스기획2팀" userId="6e8c8a86-0e65-4b65-b1b8-9f4bd60da1bb" providerId="ADAL" clId="{EDE7BDA0-0E1E-4697-B1F9-580A26A83613}" dt="2024-05-23T04:45:47.916" v="1525" actId="164"/>
          <ac:picMkLst>
            <pc:docMk/>
            <pc:sldMk cId="3764833931" sldId="1814"/>
            <ac:picMk id="255" creationId="{EECAF80B-3E73-5A20-5C9B-4DA19DE9E7DF}"/>
          </ac:picMkLst>
        </pc:picChg>
        <pc:picChg chg="mod">
          <ac:chgData name="김지나(Wei) - 서비스기획2팀" userId="6e8c8a86-0e65-4b65-b1b8-9f4bd60da1bb" providerId="ADAL" clId="{EDE7BDA0-0E1E-4697-B1F9-580A26A83613}" dt="2024-05-23T04:45:55.103" v="1527" actId="164"/>
          <ac:picMkLst>
            <pc:docMk/>
            <pc:sldMk cId="3764833931" sldId="1814"/>
            <ac:picMk id="706" creationId="{D6FE8D1C-7D91-52DB-9572-4D234ADAEFC4}"/>
          </ac:picMkLst>
        </pc:picChg>
        <pc:picChg chg="mod">
          <ac:chgData name="김지나(Wei) - 서비스기획2팀" userId="6e8c8a86-0e65-4b65-b1b8-9f4bd60da1bb" providerId="ADAL" clId="{EDE7BDA0-0E1E-4697-B1F9-580A26A83613}" dt="2024-05-23T04:45:39.103" v="1523" actId="164"/>
          <ac:picMkLst>
            <pc:docMk/>
            <pc:sldMk cId="3764833931" sldId="1814"/>
            <ac:picMk id="725" creationId="{D5F2F90D-27BA-6449-DFEC-A9496C2641C9}"/>
          </ac:picMkLst>
        </pc:picChg>
        <pc:picChg chg="mod">
          <ac:chgData name="김지나(Wei) - 서비스기획2팀" userId="6e8c8a86-0e65-4b65-b1b8-9f4bd60da1bb" providerId="ADAL" clId="{EDE7BDA0-0E1E-4697-B1F9-580A26A83613}" dt="2024-05-23T04:45:43.131" v="1524" actId="164"/>
          <ac:picMkLst>
            <pc:docMk/>
            <pc:sldMk cId="3764833931" sldId="1814"/>
            <ac:picMk id="727" creationId="{D83B3364-3620-624E-2BAF-F2377451FD11}"/>
          </ac:picMkLst>
        </pc:picChg>
        <pc:picChg chg="mod">
          <ac:chgData name="김지나(Wei) - 서비스기획2팀" userId="6e8c8a86-0e65-4b65-b1b8-9f4bd60da1bb" providerId="ADAL" clId="{EDE7BDA0-0E1E-4697-B1F9-580A26A83613}" dt="2024-05-23T04:45:34.515" v="1522" actId="164"/>
          <ac:picMkLst>
            <pc:docMk/>
            <pc:sldMk cId="3764833931" sldId="1814"/>
            <ac:picMk id="729" creationId="{6D738FAF-29B5-E4B3-EE2F-13B7B6E849B7}"/>
          </ac:picMkLst>
        </pc:picChg>
      </pc:sldChg>
      <pc:sldChg chg="addSp modSp add del mod">
        <pc:chgData name="김지나(Wei) - 서비스기획2팀" userId="6e8c8a86-0e65-4b65-b1b8-9f4bd60da1bb" providerId="ADAL" clId="{EDE7BDA0-0E1E-4697-B1F9-580A26A83613}" dt="2024-05-23T04:52:35.943" v="2105" actId="2696"/>
        <pc:sldMkLst>
          <pc:docMk/>
          <pc:sldMk cId="678817718" sldId="1815"/>
        </pc:sldMkLst>
        <pc:spChg chg="add mod">
          <ac:chgData name="김지나(Wei) - 서비스기획2팀" userId="6e8c8a86-0e65-4b65-b1b8-9f4bd60da1bb" providerId="ADAL" clId="{EDE7BDA0-0E1E-4697-B1F9-580A26A83613}" dt="2024-05-23T04:51:37.757" v="2090" actId="20577"/>
          <ac:spMkLst>
            <pc:docMk/>
            <pc:sldMk cId="678817718" sldId="1815"/>
            <ac:spMk id="9" creationId="{947CEDFD-D818-9B90-F5DA-039E271824DD}"/>
          </ac:spMkLst>
        </pc:spChg>
        <pc:spChg chg="mod">
          <ac:chgData name="김지나(Wei) - 서비스기획2팀" userId="6e8c8a86-0e65-4b65-b1b8-9f4bd60da1bb" providerId="ADAL" clId="{EDE7BDA0-0E1E-4697-B1F9-580A26A83613}" dt="2024-05-23T04:48:15.618" v="1608" actId="1076"/>
          <ac:spMkLst>
            <pc:docMk/>
            <pc:sldMk cId="678817718" sldId="1815"/>
            <ac:spMk id="519" creationId="{C1DAB8A0-DC5C-27EF-B364-2D0C57F569F4}"/>
          </ac:spMkLst>
        </pc:spChg>
        <pc:grpChg chg="mod">
          <ac:chgData name="김지나(Wei) - 서비스기획2팀" userId="6e8c8a86-0e65-4b65-b1b8-9f4bd60da1bb" providerId="ADAL" clId="{EDE7BDA0-0E1E-4697-B1F9-580A26A83613}" dt="2024-05-23T04:49:55.833" v="1987" actId="1037"/>
          <ac:grpSpMkLst>
            <pc:docMk/>
            <pc:sldMk cId="678817718" sldId="1815"/>
            <ac:grpSpMk id="2" creationId="{29230ABC-15B4-6D70-DA95-66A744BFA211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55.833" v="1987" actId="1037"/>
          <ac:grpSpMkLst>
            <pc:docMk/>
            <pc:sldMk cId="678817718" sldId="1815"/>
            <ac:grpSpMk id="4" creationId="{310963C3-DDE9-BBC3-89BA-C3FF230F3AC1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55.833" v="1987" actId="1037"/>
          <ac:grpSpMkLst>
            <pc:docMk/>
            <pc:sldMk cId="678817718" sldId="1815"/>
            <ac:grpSpMk id="5" creationId="{BBAFAAED-FB9C-E1CB-A64A-3BF6CD7EFFDB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83" creationId="{7AFC00D6-381B-6C16-AC78-455CB387DE7B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89" creationId="{76BE2E7C-4B09-B9B7-4CE3-0B8E3D16BEFF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92" creationId="{D3DF36C1-E266-7DED-D8F7-E2FA458C5793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95" creationId="{6BAF781A-5C95-3678-7EC3-337BA4EE90BD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34.652" v="1866" actId="14100"/>
          <ac:grpSpMkLst>
            <pc:docMk/>
            <pc:sldMk cId="678817718" sldId="1815"/>
            <ac:grpSpMk id="804" creationId="{FCF7F2CD-83FF-1F5D-2C2A-340DBA984F7F}"/>
          </ac:grpSpMkLst>
        </pc:grpChg>
      </pc:sldChg>
      <pc:sldChg chg="addSp modSp add del mod">
        <pc:chgData name="김지나(Wei) - 서비스기획2팀" userId="6e8c8a86-0e65-4b65-b1b8-9f4bd60da1bb" providerId="ADAL" clId="{EDE7BDA0-0E1E-4697-B1F9-580A26A83613}" dt="2024-06-01T12:02:18.916" v="41634" actId="2696"/>
        <pc:sldMkLst>
          <pc:docMk/>
          <pc:sldMk cId="1095687170" sldId="1816"/>
        </pc:sldMkLst>
        <pc:spChg chg="mod">
          <ac:chgData name="김지나(Wei) - 서비스기획2팀" userId="6e8c8a86-0e65-4b65-b1b8-9f4bd60da1bb" providerId="ADAL" clId="{EDE7BDA0-0E1E-4697-B1F9-580A26A83613}" dt="2024-05-23T05:23:23.370" v="2181" actId="20577"/>
          <ac:spMkLst>
            <pc:docMk/>
            <pc:sldMk cId="1095687170" sldId="1816"/>
            <ac:spMk id="10" creationId="{64A8EDFC-1BF4-7EDF-15F0-0DC21FE0998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1" creationId="{E7DFC11C-1436-DCB2-6592-A25C82028AF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2" creationId="{F3F27F13-8C1C-6193-BDF6-5860D86E310C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3" creationId="{FB81DCD4-196C-F20A-D4A0-958C9E51F07C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4" creationId="{317E69A6-2B14-7611-AA39-2D03B589D092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5" creationId="{F5E97082-F447-05CD-1239-56F6ED55175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6" creationId="{01001FF8-79A5-0C83-53C5-E1CAEB31C2F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7" creationId="{DE95F832-E3A1-292B-CD2D-6B96F760B83C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8" creationId="{3400D658-4093-5E26-B751-59C3EC3DCCA4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9" creationId="{0AC0A2E3-9BB2-14A4-94CA-CFB2775BB244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0" creationId="{6F427044-87F3-28DA-D234-1B9FE2C1F03F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1" creationId="{92866BE9-48F9-4182-7B03-5A22F32F8387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2" creationId="{608F5027-B8ED-166E-0942-9BE5F945E0DE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3" creationId="{84AD5232-37F7-8CA3-64FD-5D98CA782DCB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6" creationId="{F1B8564C-FBBD-A47A-FBE9-7E38843C7CCE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7" creationId="{25FF519D-306B-C9F6-5B14-25DE797A84FB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8" creationId="{D4222BA9-92AF-08A1-E59A-EAD6372A56E6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9" creationId="{42E8691F-EE4B-3425-AF97-6FF5DAF53641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0" creationId="{2C56BA25-69B9-335C-2558-5D64E5E97C29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1" creationId="{D234FAF9-6853-2298-E40D-185182BE9B37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2" creationId="{400A1C3B-9E38-AC6C-FDBA-E405EC88A2E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3" creationId="{AAC0574A-C9B8-02D1-3F81-1054030876BA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4" creationId="{6FE5CB53-9384-B609-13CB-D673DD4E9E88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5" creationId="{115A6FED-6D02-7E91-1A61-79E01AF809F9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1" creationId="{C41F73C6-5892-1A8B-7A19-EE8058986A9F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2" creationId="{F7FDDDFE-F0CD-D86E-96D8-9FCA661B56C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3" creationId="{9AE9ABAB-5371-F3DC-FBA5-10C40851612A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4" creationId="{723069E1-BC4F-4FA3-D155-E0D00EE65908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5" creationId="{54C7A5B1-34F9-300C-E609-17093991E478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7" creationId="{A78A3BD7-6358-6BEE-8762-767FBA9DB1F4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8" creationId="{B5C3C9F4-5D3A-B3AF-D947-6B4323643761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9" creationId="{25E25304-E7E3-218C-338D-5B05CE2705D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0" creationId="{CE36D235-9A99-D939-AE1B-3893E70C3BE7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2" creationId="{3755436C-5C5B-E68F-F792-9327141208C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4" creationId="{9E8A7F8E-EC7B-907E-E447-4D02585F9476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6" creationId="{8A6D91D6-4A12-2872-B270-3082CD21FF6F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8" creationId="{364C6C0B-B4D9-0D38-1B02-AB481F872FC5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60" creationId="{70FC0462-4990-D20A-E7BC-CD8BBF3DF072}"/>
          </ac:spMkLst>
        </pc:spChg>
        <pc:grpChg chg="add mod">
          <ac:chgData name="김지나(Wei) - 서비스기획2팀" userId="6e8c8a86-0e65-4b65-b1b8-9f4bd60da1bb" providerId="ADAL" clId="{EDE7BDA0-0E1E-4697-B1F9-580A26A83613}" dt="2024-05-27T15:55:56.463" v="20817" actId="1076"/>
          <ac:grpSpMkLst>
            <pc:docMk/>
            <pc:sldMk cId="1095687170" sldId="1816"/>
            <ac:grpSpMk id="9" creationId="{DB63CCB6-58D5-3085-E73B-12BA9D215AD9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6" creationId="{D0512650-516D-5255-43F1-5A5AB040E9A5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7" creationId="{596918AB-DA43-ECE7-8F16-EDFE8789E332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8" creationId="{F027761D-7FA2-B200-8780-25CBD02A9AA1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9" creationId="{C4F5F31C-3779-4F23-300A-B085E5460FC6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40" creationId="{52FE6841-0A8C-52A6-AE44-10D5FB8762C0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46" creationId="{9EB5729E-B359-8944-E12B-8EDF1B358DC9}"/>
          </ac:grpSpMkLst>
        </pc:grp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24" creationId="{9E8C8305-39FB-5E03-DD1F-B26527D30AB7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25" creationId="{DB562B65-A434-146F-7C1E-795F6112AC8A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1" creationId="{B66FD5C4-E414-BE8F-36C8-2A2B272310FA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3" creationId="{5A150BB3-33EA-8139-E110-AB8EE89E58B8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5" creationId="{6D2CCCFD-A2B8-A20A-77E0-EC4F9813868C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7" creationId="{B2D25C5B-83CB-4B45-F156-32AE1F0C23EC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9" creationId="{01341819-3956-C477-BEF8-E881BABF39E7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61" creationId="{DAE743D9-07C3-C977-5461-B1E804D7B26B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1T12:02:18.916" v="41634" actId="2696"/>
        <pc:sldMkLst>
          <pc:docMk/>
          <pc:sldMk cId="756990521" sldId="1817"/>
        </pc:sldMkLst>
        <pc:spChg chg="mod">
          <ac:chgData name="김지나(Wei) - 서비스기획2팀" userId="6e8c8a86-0e65-4b65-b1b8-9f4bd60da1bb" providerId="ADAL" clId="{EDE7BDA0-0E1E-4697-B1F9-580A26A83613}" dt="2024-05-23T05:23:27.635" v="2184" actId="20577"/>
          <ac:spMkLst>
            <pc:docMk/>
            <pc:sldMk cId="756990521" sldId="1817"/>
            <ac:spMk id="9" creationId="{947CEDFD-D818-9B90-F5DA-039E271824D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1" creationId="{C827FCF1-75E0-2FC0-1D83-C87ED14FD98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2" creationId="{FCEF030C-0F2F-87A5-FD12-972DA56DBA6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3" creationId="{902301E9-DAE9-DCDF-D10F-7493DE0AAE5E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4" creationId="{86E25BE7-D2C1-31E3-8061-1112E1352A20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5" creationId="{E386995F-E51D-FFD9-AE2D-0A69090F6FBF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6" creationId="{2102CD97-D04A-3C3E-7C03-F408BAE20C32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7" creationId="{F2BA65D3-72AA-5C62-8973-F487E7E12A7E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8" creationId="{4FB2896D-C9F5-AE43-5AC1-0149F9FB2481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9" creationId="{0B18F550-C550-C227-ADA1-8EFABE365618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0" creationId="{CCA48E49-2D29-4E52-B97E-156C0FF58CBB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1" creationId="{437A2002-BFAE-4FD5-DFC8-6DB68F0FFF59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2" creationId="{4A5DE22C-7DEA-DD4C-F930-A2E478E8E5A1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3" creationId="{184DD842-2E97-B580-EBB8-BB9AF5184F91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6" creationId="{59AD33E1-49F7-7129-E5BB-6EA53E5CB47C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7" creationId="{BB322202-71DE-F74B-4194-CCBF9C8C594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8" creationId="{3BAC15C1-0685-EF79-4A91-3E8BDBC56E9F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9" creationId="{EAAF95CF-29AC-24CA-FD0A-BCFD472F0CA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0" creationId="{0B891766-21C8-94E8-F434-346C0CF608E5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1" creationId="{87D81452-4E91-22C4-FDEB-F64F70C2C158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2" creationId="{476466C2-549B-7D31-E7FA-961158F7EC2E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3" creationId="{F2D0B3FD-966A-3A18-61DC-48745A8DC1D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4" creationId="{7AE0BAD7-669A-1B4F-164B-5A1B7A72B38A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5" creationId="{7758AF17-559D-A368-7919-FAD6DE709DF3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1" creationId="{6A916256-69D7-1F54-58D7-A9AEC050EE4B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2" creationId="{F099FC9B-1D73-9E6D-DB26-3F7FB3417CC5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3" creationId="{40C434B1-9BDE-E8D5-E3EA-4A3987C57475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4" creationId="{A853B6F0-A9A6-5709-8082-8F2D933D267C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5" creationId="{C8B6C7C1-8DE6-6947-7F61-9E7951381000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7" creationId="{6C922134-4993-19AD-34F7-6D27C34FDF6C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8" creationId="{CE351847-18C9-F1B2-05D1-646C6203A998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9" creationId="{05FE38F5-6B24-398F-C40E-D76B0B694137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0" creationId="{1C805964-3970-18E6-9A98-967682F5A6A6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2" creationId="{F228BE03-777E-D565-5FA2-F065474350C2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4" creationId="{DBEFD5D9-AC35-505E-BE2E-EBBF485C5AE2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6" creationId="{F9A88B96-CF3D-433A-44B9-F03FF3918FB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8" creationId="{628B0411-928F-1C13-7DB5-99B2F09720C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60" creationId="{C98F2123-94CE-EEF8-85E9-721D5EF66AB8}"/>
          </ac:spMkLst>
        </pc:spChg>
        <pc:grpChg chg="add del mod">
          <ac:chgData name="김지나(Wei) - 서비스기획2팀" userId="6e8c8a86-0e65-4b65-b1b8-9f4bd60da1bb" providerId="ADAL" clId="{EDE7BDA0-0E1E-4697-B1F9-580A26A83613}" dt="2024-05-27T15:56:12.452" v="20819" actId="478"/>
          <ac:grpSpMkLst>
            <pc:docMk/>
            <pc:sldMk cId="756990521" sldId="1817"/>
            <ac:grpSpMk id="10" creationId="{06C320D1-67EE-BF44-B624-0CFDD37F5E81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6" creationId="{632D2C21-C66F-97D4-6F63-0CDEEBF52785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7" creationId="{E6D2EA14-CCAE-C6FD-4BC9-4A9BC66E7E54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8" creationId="{0A119624-3AC9-0AD2-3F6F-14816AFDF52E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9" creationId="{F366F4B4-3774-3159-882E-58D7B6A61ACD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40" creationId="{6E2CB263-C340-0719-040A-0935FF2FF1CD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46" creationId="{A7D06A64-61E0-C1AC-0FC8-1CDC2DB6FC03}"/>
          </ac:grpSpMkLst>
        </pc:grp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24" creationId="{F75EFD3F-565B-750B-2426-34AF66E6F17E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25" creationId="{BC53F317-234C-10C2-2667-7549784F41B1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1" creationId="{F5EF4FB9-5C0C-3168-2767-DB523CDBE6A1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3" creationId="{3E4078D2-2A83-B643-D20B-2D01F8CA7443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5" creationId="{6A2CD1FB-468C-658D-9C5A-9805652FA746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7" creationId="{50BE663B-2CF4-6C3B-911C-552E6F3A17A1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9" creationId="{FC7FD8BC-48C9-A72A-27B3-8EB21944DECF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61" creationId="{F3505F6B-E9B3-22D9-A53E-49201D949BF4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6-01T12:02:18.916" v="41634" actId="2696"/>
        <pc:sldMkLst>
          <pc:docMk/>
          <pc:sldMk cId="1560738228" sldId="1818"/>
        </pc:sldMkLst>
        <pc:spChg chg="add mod">
          <ac:chgData name="김지나(Wei) - 서비스기획2팀" userId="6e8c8a86-0e65-4b65-b1b8-9f4bd60da1bb" providerId="ADAL" clId="{EDE7BDA0-0E1E-4697-B1F9-580A26A83613}" dt="2024-05-28T08:38:24.229" v="24021" actId="1076"/>
          <ac:spMkLst>
            <pc:docMk/>
            <pc:sldMk cId="1560738228" sldId="1818"/>
            <ac:spMk id="2" creationId="{8E8A3ED9-88C9-EE5B-2261-47ED386BE783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3" creationId="{74FB81DF-8451-A217-C725-818849B147E8}"/>
          </ac:spMkLst>
        </pc:spChg>
        <pc:spChg chg="add mod">
          <ac:chgData name="김지나(Wei) - 서비스기획2팀" userId="6e8c8a86-0e65-4b65-b1b8-9f4bd60da1bb" providerId="ADAL" clId="{EDE7BDA0-0E1E-4697-B1F9-580A26A83613}" dt="2024-05-26T09:34:07.974" v="4346"/>
          <ac:spMkLst>
            <pc:docMk/>
            <pc:sldMk cId="1560738228" sldId="1818"/>
            <ac:spMk id="4" creationId="{E0975DDA-EA98-0602-46E4-EA2B82486B3E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31:27.905" v="4027" actId="478"/>
          <ac:spMkLst>
            <pc:docMk/>
            <pc:sldMk cId="1560738228" sldId="1818"/>
            <ac:spMk id="5" creationId="{10EA76E1-1ADE-19A9-0C4C-89F1E4DFCDB5}"/>
          </ac:spMkLst>
        </pc:spChg>
        <pc:spChg chg="add mod">
          <ac:chgData name="김지나(Wei) - 서비스기획2팀" userId="6e8c8a86-0e65-4b65-b1b8-9f4bd60da1bb" providerId="ADAL" clId="{EDE7BDA0-0E1E-4697-B1F9-580A26A83613}" dt="2024-05-28T08:40:22.273" v="24154" actId="1076"/>
          <ac:spMkLst>
            <pc:docMk/>
            <pc:sldMk cId="1560738228" sldId="1818"/>
            <ac:spMk id="6" creationId="{81471742-1D0E-CD71-CD0C-6EA5BB0DAFA7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31:13.854" v="4026" actId="478"/>
          <ac:spMkLst>
            <pc:docMk/>
            <pc:sldMk cId="1560738228" sldId="1818"/>
            <ac:spMk id="6" creationId="{B05C39BE-6B87-2EA6-2591-43B76C922CEA}"/>
          </ac:spMkLst>
        </pc:spChg>
        <pc:spChg chg="add mod">
          <ac:chgData name="김지나(Wei) - 서비스기획2팀" userId="6e8c8a86-0e65-4b65-b1b8-9f4bd60da1bb" providerId="ADAL" clId="{EDE7BDA0-0E1E-4697-B1F9-580A26A83613}" dt="2024-05-28T08:38:50.013" v="24149" actId="14100"/>
          <ac:spMkLst>
            <pc:docMk/>
            <pc:sldMk cId="1560738228" sldId="1818"/>
            <ac:spMk id="7" creationId="{8D5C81D0-C184-FEFB-7502-F191B5A26D00}"/>
          </ac:spMkLst>
        </pc:spChg>
        <pc:spChg chg="mod">
          <ac:chgData name="김지나(Wei) - 서비스기획2팀" userId="6e8c8a86-0e65-4b65-b1b8-9f4bd60da1bb" providerId="ADAL" clId="{EDE7BDA0-0E1E-4697-B1F9-580A26A83613}" dt="2024-05-23T06:14:36.096" v="2754" actId="20577"/>
          <ac:spMkLst>
            <pc:docMk/>
            <pc:sldMk cId="1560738228" sldId="1818"/>
            <ac:spMk id="10" creationId="{64A8EDFC-1BF4-7EDF-15F0-0DC21FE09980}"/>
          </ac:spMkLst>
        </pc:spChg>
        <pc:spChg chg="del mod ord topLvl">
          <ac:chgData name="김지나(Wei) - 서비스기획2팀" userId="6e8c8a86-0e65-4b65-b1b8-9f4bd60da1bb" providerId="ADAL" clId="{EDE7BDA0-0E1E-4697-B1F9-580A26A83613}" dt="2024-05-23T05:35:51.431" v="2320" actId="478"/>
          <ac:spMkLst>
            <pc:docMk/>
            <pc:sldMk cId="1560738228" sldId="1818"/>
            <ac:spMk id="17" creationId="{0B9788DE-403B-9FE8-7A81-11D2B6BF161B}"/>
          </ac:spMkLst>
        </pc:spChg>
        <pc:spChg chg="del mod ord topLvl">
          <ac:chgData name="김지나(Wei) - 서비스기획2팀" userId="6e8c8a86-0e65-4b65-b1b8-9f4bd60da1bb" providerId="ADAL" clId="{EDE7BDA0-0E1E-4697-B1F9-580A26A83613}" dt="2024-05-23T05:35:52.902" v="2321" actId="478"/>
          <ac:spMkLst>
            <pc:docMk/>
            <pc:sldMk cId="1560738228" sldId="1818"/>
            <ac:spMk id="18" creationId="{637C1798-F3BD-519B-6050-C259B7F4BD06}"/>
          </ac:spMkLst>
        </pc:spChg>
        <pc:spChg chg="add mod topLvl">
          <ac:chgData name="김지나(Wei) - 서비스기획2팀" userId="6e8c8a86-0e65-4b65-b1b8-9f4bd60da1bb" providerId="ADAL" clId="{EDE7BDA0-0E1E-4697-B1F9-580A26A83613}" dt="2024-05-23T05:36:34.172" v="2338" actId="164"/>
          <ac:spMkLst>
            <pc:docMk/>
            <pc:sldMk cId="1560738228" sldId="1818"/>
            <ac:spMk id="19" creationId="{E841CAC4-3B0B-698C-15E9-6B03609C6E0A}"/>
          </ac:spMkLst>
        </pc:spChg>
        <pc:spChg chg="add 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6" creationId="{CC17894D-FD17-F791-D406-30CD3A7B1D6E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7" creationId="{7CE70E75-FA30-FD6A-76F9-37C7BCAD0620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8" creationId="{6412911A-4A3A-6F93-AC07-780FBA262178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9" creationId="{9C090DF8-4CC3-DA7D-3DF7-0565DBA3F82A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49:11.530" v="2613" actId="478"/>
          <ac:spMkLst>
            <pc:docMk/>
            <pc:sldMk cId="1560738228" sldId="1818"/>
            <ac:spMk id="30" creationId="{964D034C-8905-49CD-4B7C-D14436335D92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50:26.264" v="2632" actId="478"/>
          <ac:spMkLst>
            <pc:docMk/>
            <pc:sldMk cId="1560738228" sldId="1818"/>
            <ac:spMk id="31" creationId="{C3BA72AF-B7C1-ED9A-80AE-429948DAED8C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50:22.877" v="2631" actId="478"/>
          <ac:spMkLst>
            <pc:docMk/>
            <pc:sldMk cId="1560738228" sldId="1818"/>
            <ac:spMk id="32" creationId="{CA279536-767D-4977-1FCD-B7E1BF86393D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33" creationId="{C1FB1C2C-5A66-9119-F601-B2DF770CB04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6" creationId="{EB6BEFF2-845A-6331-3432-536A0B90DEB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7" creationId="{955DFAFA-A3C5-99B1-FE00-7A0100D75B27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8" creationId="{40A69F55-EE26-CD20-B95C-493C045E4375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9" creationId="{533D268F-BD69-ED19-6611-CDB7CA5EB09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0" creationId="{466B6E85-ABF2-F5BA-36E7-7CBFB409926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1" creationId="{3C3FF47F-6C26-D05B-9850-7F4A504440BE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2" creationId="{27048F86-0FA3-AF5F-23E9-528087C57BDF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3" creationId="{2FA20BF1-35D2-2F4C-AA35-CC16A791734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4" creationId="{59711877-C3C4-7FED-C59D-6D629906C0F1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" creationId="{79AD05A1-815C-DD12-752E-2C8B0488DD5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" creationId="{411D6F3C-C484-B9F1-9C16-7AA64229C5F0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7" creationId="{4BAE74BE-F5DD-ACF9-FFE7-4747276C25D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8" creationId="{07765313-12CA-C430-E6C8-AF4B2C819137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1" creationId="{75A7BDD0-5F79-DB8D-C4FC-0D5BEBA1036B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2" creationId="{4BFBD3B0-E645-EF46-70B6-D8CF36F79015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3" creationId="{DA6B5736-84C7-90F6-D134-C67A7E269C9C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4" creationId="{75B803A9-7682-26CC-D0DF-6CBD087B738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5" creationId="{A4B4956A-1043-7BAA-0EF0-180ED359BC96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6" creationId="{26D8DCDB-B236-E8F6-0629-483E86A4F90B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7" creationId="{23D513F8-4A85-F442-5B54-1C04FB56C85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8" creationId="{10F5A142-D43C-2996-1EFC-5BCA195A48DC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9" creationId="{6FC64317-048F-1084-B932-7DB7E3AAB2D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60" creationId="{D9965E03-B80C-5530-2E57-DADBA4E828D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2" creationId="{86C73873-EE09-6492-68D6-1FEE78E81223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3" creationId="{4E443B2A-559C-E4C4-CA4B-C8205128D2EE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4" creationId="{BE86E012-9CFD-CDAC-A624-AB81485D65DE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5" creationId="{AD6FBAF1-8DED-DE4B-CB64-E4EF2E4B2098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6" creationId="{7964B711-45D6-7A49-96B7-A62E43C3C9D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7" creationId="{FCAA10C6-D2B0-D2EC-AC51-8F852AC7E7F3}"/>
          </ac:spMkLst>
        </pc:spChg>
        <pc:spChg chg="add 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199" creationId="{ED7FB31A-61BE-6647-B3F8-7D4D068A7B99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1" creationId="{A54C5D7D-9664-4D38-EFFE-0D326F0F9C85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2" creationId="{1671FD73-1A25-9CEC-C1D9-1DDA68D7BA96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3" creationId="{80A411BA-146C-ECA1-2446-DE5CFA21825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4" creationId="{CB910DA4-3725-6A9A-2BC4-D60FE8ED84BC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5" creationId="{CCEF3F17-2548-EA54-2BBB-A24F2213E7D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4" creationId="{682A7B1B-E22C-3029-FD8B-677F280BACDE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5" creationId="{63F6F565-B3DA-1A69-8EA3-F55238D85135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6" creationId="{663B2818-60D8-D76A-C343-1406C03AE951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7" creationId="{E615BF6B-A339-201D-58FF-668EA54D793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8" creationId="{E11EB0FC-6EA8-CB4D-96F1-D6F27C9C075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9" creationId="{564E3425-08C1-2141-CAE4-940A5DAB270C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0" creationId="{BC8BEF63-C1D5-9E5D-F62F-EC738F0C28B2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1" creationId="{37CE6361-7207-C3D6-D91F-DA101BEA9322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4" creationId="{B46F8473-4267-CD3F-DB70-303AB668552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5" creationId="{2E63E1E2-6BB6-C11A-FDCA-C9F027E9BAF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6" creationId="{A8B12F9B-1930-D7DA-814B-DDB5162A3115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7" creationId="{05768FDC-7B77-BF97-B338-194984C84BAA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8" creationId="{13405F6A-D9B3-9C0D-4B20-2DEE4E1656D1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9" creationId="{C4242703-DFA3-F39F-7557-8337F5196F7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0" creationId="{D9E25028-B585-912A-A8A8-43E2DF4B14ED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1" creationId="{5607AB40-170B-2948-A247-70F8A8CD8DA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2" creationId="{D4ECD5B7-9692-A956-6968-41453972843F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3" creationId="{D65672F8-E109-1BC8-9192-5C222746D961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9" creationId="{B0BED9C4-07AC-704C-242C-26F994606E65}"/>
          </ac:spMkLst>
        </pc:spChg>
        <pc:spChg chg="mod topLvl">
          <ac:chgData name="김지나(Wei) - 서비스기획2팀" userId="6e8c8a86-0e65-4b65-b1b8-9f4bd60da1bb" providerId="ADAL" clId="{EDE7BDA0-0E1E-4697-B1F9-580A26A83613}" dt="2024-05-26T09:26:59.553" v="3892" actId="207"/>
          <ac:spMkLst>
            <pc:docMk/>
            <pc:sldMk cId="1560738228" sldId="1818"/>
            <ac:spMk id="240" creationId="{03DDC3EC-F190-2F11-EAC0-F28BADEEE80A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41" creationId="{BFFFF5B9-DCC5-7134-A3BB-FE3D201ECAE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2" creationId="{F1D4A329-FD27-BF89-B3F4-626D4451A6A5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6:14:49.862" v="2760" actId="478"/>
          <ac:spMkLst>
            <pc:docMk/>
            <pc:sldMk cId="1560738228" sldId="1818"/>
            <ac:spMk id="243" creationId="{A9C209ED-B6B9-0471-8744-036335131A38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5" creationId="{27E35426-E03D-370A-BF81-92E9043F1DE3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6" creationId="{1BC160B6-5EA5-720D-F494-4A04B45F7B22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7" creationId="{685B7019-0FF7-E209-2C78-D787C6EAF998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48" creationId="{26B5AEC2-6CA9-4625-4B23-97A95FF3F2A9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50" creationId="{841CD79D-5F25-D35C-D09F-F2FC4B2D171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0" creationId="{545270A8-FBA5-DE37-5758-39161647A1D4}"/>
          </ac:spMkLst>
        </pc:spChg>
        <pc:spChg chg="mod">
          <ac:chgData name="김지나(Wei) - 서비스기획2팀" userId="6e8c8a86-0e65-4b65-b1b8-9f4bd60da1bb" providerId="ADAL" clId="{EDE7BDA0-0E1E-4697-B1F9-580A26A83613}" dt="2024-05-26T09:26:56.563" v="3891" actId="207"/>
          <ac:spMkLst>
            <pc:docMk/>
            <pc:sldMk cId="1560738228" sldId="1818"/>
            <ac:spMk id="451" creationId="{901C8317-1F59-E67D-1090-A10FB5537388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2" creationId="{66DC8160-5E15-81C5-E861-E015082E24F0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3" creationId="{9006D4AB-B0F8-59C8-261B-EF378CF2287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4" creationId="{68C5728D-00E4-AB48-F851-CF82DB7B5FA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6" creationId="{501A899F-0190-B152-C238-BA08C570D10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7" creationId="{56380126-44A7-1FF2-4321-E4F733BD6EE3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8" creationId="{3523AB32-6524-26CA-28E9-E759495E30D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9" creationId="{22E9D058-BFF8-B002-6E0C-FD6CAA71709A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1" creationId="{7EC09A5A-B40D-4E2A-2C72-D699C2F92EC8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3" creationId="{8E4279FF-0082-C586-9B2A-67987068C63C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5" creationId="{2D0F168F-2A0D-A863-8397-9827E9160E6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7" creationId="{3441C362-1D33-8247-C489-79478A5B2DE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9" creationId="{0F4306F4-E6D3-A43C-6F47-F42D727CDC32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472" creationId="{DD0395EE-888A-2E74-A77B-45E552E12336}"/>
          </ac:spMkLst>
        </pc:spChg>
        <pc:spChg chg="add mod">
          <ac:chgData name="김지나(Wei) - 서비스기획2팀" userId="6e8c8a86-0e65-4b65-b1b8-9f4bd60da1bb" providerId="ADAL" clId="{EDE7BDA0-0E1E-4697-B1F9-580A26A83613}" dt="2024-05-23T06:14:40.216" v="2756" actId="20577"/>
          <ac:spMkLst>
            <pc:docMk/>
            <pc:sldMk cId="1560738228" sldId="1818"/>
            <ac:spMk id="473" creationId="{BFCE86FC-6170-5594-C42C-D7A0C39E4470}"/>
          </ac:spMkLst>
        </pc:spChg>
        <pc:spChg chg="add 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0" creationId="{118F5640-EB81-7625-0046-4271B7B0F247}"/>
          </ac:spMkLst>
        </pc:spChg>
        <pc:spChg chg="add 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1" creationId="{872124A4-48E7-CEED-B11A-6DB32605D55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3" creationId="{40974633-EBB3-52D9-1916-8982AA8D9359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4" creationId="{CDCB8F3F-33D9-0264-D5FD-15BC8F12E5E6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5" creationId="{05C65DB6-1872-BB0D-8CAB-E8E90C7A22D4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6" creationId="{1C33342F-17D0-7D51-12E6-8CBD643408F8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7" creationId="{6B6617E2-20AF-023C-C352-3108013125A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8" creationId="{6523A856-4485-01A4-921E-20C114251702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9" creationId="{99362AD7-7710-9D3A-4640-BDB6FB54E95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0" creationId="{42758B61-C260-ECFF-8B58-E37638DF1DBA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1" creationId="{133435CC-6244-D922-FC23-35A7C27CDE2D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2" creationId="{E41E7754-2605-583F-A22B-F821F71B80A4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3" creationId="{6458E3C9-EB95-C8FF-FA44-C1286D12178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4" creationId="{0A88C7AD-695B-DDB5-4E3D-88ACB91FA39D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5" creationId="{30923E6E-CD60-87DF-C3C0-8E95B2FD9BD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8" creationId="{C61D9B5C-3FFA-360C-FF2B-83B1A4F07653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9" creationId="{C173D512-E03B-46B7-9873-EB37A8BBA8CA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0" creationId="{B5CB8D82-4002-3DD4-EB8B-764193FFFED0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1" creationId="{4225401E-454F-3A6A-DDE5-33E7A01AFCE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2" creationId="{9AF64497-EA13-A639-BC1D-3D88F88AE358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3" creationId="{A65C66D6-517B-FBE2-E11F-8F8BCCC77F73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4" creationId="{F13ACB73-F074-57E2-D266-9178916D696C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5" creationId="{620666CA-CD4D-ECA5-D018-809413FB51D7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6" creationId="{A0341AF6-D959-3A1D-9969-36ACE8C55BC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7" creationId="{87D2656D-8640-43FC-3C42-C8DA1654FB8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3" creationId="{429707DC-0AAE-9124-F3B3-5439FD6AC89A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4" creationId="{E3825F5B-E0A6-C39A-D4E9-093C4C30A76F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5" creationId="{08D449AC-84B7-4223-44D2-190F10B7C16F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6" creationId="{EEE88BD4-1D5C-E1F3-3523-E5B13E11048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7" creationId="{D2240F7A-766D-305E-CA4D-A2D731761EC7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18" creationId="{7EC028A8-6860-378B-7940-E4A82002EBF2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19" creationId="{C1DAB8A0-DC5C-27EF-B364-2D0C57F569F4}"/>
          </ac:spMkLst>
        </pc:spChg>
        <pc:spChg chg="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0" creationId="{B7C0C1B6-55D3-FD57-7B49-4A0B480B5902}"/>
          </ac:spMkLst>
        </pc:spChg>
        <pc:spChg chg="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2" creationId="{137E3535-530B-6B85-E706-76B563D1ABFC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3" creationId="{EB1E6444-97CB-0245-0543-9ABFDBC96107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4" creationId="{F556D19F-FF36-0405-73D0-E234D3854F0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5" creationId="{1478FB45-60AB-3E09-378D-17F16232A5B6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6" creationId="{F29939EB-21C5-0770-2783-0AB50B5575C2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7" creationId="{06996C88-A5E6-050F-F581-596DE41A9A9C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8" creationId="{C067D15E-B7DD-7323-1960-7B0E166B5C77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9" creationId="{66E28F4A-298C-DD3A-6082-0C7D999AC20F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2" creationId="{B786955F-9251-B2C9-586F-CD633BB37A1D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3" creationId="{6BF5ED69-C5A7-B6C9-ED8F-9D8C41A2156C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4" creationId="{F85119A1-96AB-8261-D719-607F2B2668EF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5" creationId="{E49292EF-670B-2447-E2C2-317873FFD5AE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6" creationId="{DAD4D9EB-2C8A-226C-EE2B-1F917EFC5B65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7" creationId="{774821BB-457B-023C-76EF-EBB7701DDFDE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8" creationId="{CAA1FB2E-5D67-BF8D-C7FE-B903E3A07B68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9" creationId="{F47C7025-E370-5B94-35CE-3A11F26D1974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40" creationId="{CE6CF335-6C1B-F5F1-AE7C-65CEAEEB9726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41" creationId="{5F90D7D2-0963-5451-CDA0-52D90E9B2741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43" creationId="{E0B69A38-0391-ECAD-6001-7FB3C35058A4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45" creationId="{AD9F2E40-F91F-2530-574F-FB9708541B1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47" creationId="{50B5EFC7-7A26-8CFE-9C31-0E1610642B6B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49" creationId="{BB50D510-E3B1-C59C-511F-9A7AD10912B6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0" creationId="{11EE880B-4EEE-D02B-BEF0-84994B4FBA23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1" creationId="{3516B835-D6CF-ED49-BB2D-34C6E56B2CED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52" creationId="{A36F4214-D76A-EA12-4F19-8F06D9BE1D4A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3" creationId="{3FEE549E-080D-8BF0-C336-C084B4EFC9A0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4" creationId="{697669E6-E3E1-48E3-1683-D298153BF85F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5" creationId="{675BE037-EA66-D9BB-9D2C-BEDD65FC05B3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6" creationId="{FC453E7C-E041-A9C5-5376-8006C1637765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7" creationId="{0FB9F4C8-E038-BBC5-7952-869DE35F4140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59" creationId="{7FB5AFF8-5A8E-8336-FC6D-987007B91DDF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1" creationId="{6546092E-8219-574D-EF1C-3F39DA2E219B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2" creationId="{601E74C5-D2F8-9AA6-3BDC-10487AAAAEE9}"/>
          </ac:spMkLst>
        </pc:spChg>
        <pc:spChg chg="add 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63" creationId="{4A5C8C41-8B2F-5642-C8AF-EC750F3559B7}"/>
          </ac:spMkLst>
        </pc:spChg>
        <pc:spChg chg="add 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564" creationId="{7D61ED4E-462B-9B99-0E85-94C2FE8ABC1D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7" creationId="{2BACAE10-FBA6-845F-83D5-6D00BF2326C6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8" creationId="{2698B9B5-DBC1-A908-12AE-50DA362156BE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9" creationId="{E97801C8-E56C-C47C-90A4-904A52880065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2" creationId="{88626B66-36F9-10AE-796C-01253F2B1385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3" creationId="{DB2C868C-BF89-9DB2-DFEA-8D7AB09DF4C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4" creationId="{0593AEBC-11D4-D466-1C8C-EC8BF7205654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5" creationId="{4186389C-68FE-4F48-3D0B-F2992FD88800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04" creationId="{1AE82752-01DE-421C-7CAD-18B4F9E1BC7A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17" creationId="{659BBAD1-1EE5-D35E-8478-7B1E90A28EF0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19" creationId="{F63F73E4-F43D-AD95-99E4-05ED0CB737EA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21" creationId="{8B0B084E-32B5-F64D-F9B4-6FE41773A94D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722" creationId="{3E89F365-7A64-AFC6-A2FC-00D7B9EBA00E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723" creationId="{EDCF4D83-A4DD-0C01-F610-1A84A12A9D47}"/>
          </ac:spMkLst>
        </pc:spChg>
        <pc:spChg chg="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731" creationId="{569C8793-524C-D994-1BDD-6866D3188268}"/>
          </ac:spMkLst>
        </pc:spChg>
        <pc:spChg chg="add mod">
          <ac:chgData name="김지나(Wei) - 서비스기획2팀" userId="6e8c8a86-0e65-4b65-b1b8-9f4bd60da1bb" providerId="ADAL" clId="{EDE7BDA0-0E1E-4697-B1F9-580A26A83613}" dt="2024-05-23T06:14:43.230" v="2758" actId="20577"/>
          <ac:spMkLst>
            <pc:docMk/>
            <pc:sldMk cId="1560738228" sldId="1818"/>
            <ac:spMk id="732" creationId="{AFA5C480-A559-62D3-CD82-305EB84289DA}"/>
          </ac:spMkLst>
        </pc:spChg>
        <pc:spChg chg="add mod">
          <ac:chgData name="김지나(Wei) - 서비스기획2팀" userId="6e8c8a86-0e65-4b65-b1b8-9f4bd60da1bb" providerId="ADAL" clId="{EDE7BDA0-0E1E-4697-B1F9-580A26A83613}" dt="2024-05-23T06:15:36.841" v="2800" actId="207"/>
          <ac:spMkLst>
            <pc:docMk/>
            <pc:sldMk cId="1560738228" sldId="1818"/>
            <ac:spMk id="733" creationId="{6F290E23-7B8A-DFD8-1014-549643CC56A7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27:19.515" v="3895" actId="478"/>
          <ac:spMkLst>
            <pc:docMk/>
            <pc:sldMk cId="1560738228" sldId="1818"/>
            <ac:spMk id="734" creationId="{8BC493F0-6935-60F7-AC60-292E761B6D0F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34:09.596" v="4347" actId="478"/>
          <ac:spMkLst>
            <pc:docMk/>
            <pc:sldMk cId="1560738228" sldId="1818"/>
            <ac:spMk id="735" creationId="{25C44A95-84EB-D298-BF40-B02CC3DDD49F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775" creationId="{60CADF3F-583C-C623-92F7-D7514ED2A46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776" creationId="{1B20D9CF-394A-E43E-F666-67D90472698B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777" creationId="{D6F4D542-B46A-E784-E7A7-A919750AE403}"/>
          </ac:spMkLst>
        </pc:s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2" creationId="{29230ABC-15B4-6D70-DA95-66A744BFA211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4" creationId="{310963C3-DDE9-BBC3-89BA-C3FF230F3AC1}"/>
          </ac:grpSpMkLst>
        </pc:grpChg>
        <pc:grpChg chg="del">
          <ac:chgData name="김지나(Wei) - 서비스기획2팀" userId="6e8c8a86-0e65-4b65-b1b8-9f4bd60da1bb" providerId="ADAL" clId="{EDE7BDA0-0E1E-4697-B1F9-580A26A83613}" dt="2024-05-23T05:23:48.096" v="2190" actId="478"/>
          <ac:grpSpMkLst>
            <pc:docMk/>
            <pc:sldMk cId="1560738228" sldId="1818"/>
            <ac:grpSpMk id="5" creationId="{BBAFAAED-FB9C-E1CB-A64A-3BF6CD7EFFDB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6" creationId="{5D56153C-ECC9-43F4-BDBF-3618E6D7746E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7" creationId="{9C426AAE-0F56-0DD0-F6D2-4CADEF6DED0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8" creationId="{3391AEB3-1081-9AD5-4A31-5C64A8155D89}"/>
          </ac:grpSpMkLst>
        </pc:grpChg>
        <pc:grpChg chg="del mod">
          <ac:chgData name="김지나(Wei) - 서비스기획2팀" userId="6e8c8a86-0e65-4b65-b1b8-9f4bd60da1bb" providerId="ADAL" clId="{EDE7BDA0-0E1E-4697-B1F9-580A26A83613}" dt="2024-05-23T05:30:40.394" v="2266" actId="27803"/>
          <ac:grpSpMkLst>
            <pc:docMk/>
            <pc:sldMk cId="1560738228" sldId="1818"/>
            <ac:grpSpMk id="16" creationId="{C5F2D582-5B84-DC84-A85A-81945D75A2C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5:34:08.979" v="2298" actId="165"/>
          <ac:grpSpMkLst>
            <pc:docMk/>
            <pc:sldMk cId="1560738228" sldId="1818"/>
            <ac:grpSpMk id="20" creationId="{928B1C5F-783D-C984-3E20-6327E3402D04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25" creationId="{F7E73FED-5E8C-2421-BDD8-EB401AFBCEC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5:52:20.406" v="2677" actId="478"/>
          <ac:grpSpMkLst>
            <pc:docMk/>
            <pc:sldMk cId="1560738228" sldId="1818"/>
            <ac:grpSpMk id="34" creationId="{A2702876-86CE-4DA4-8CFE-A9D9A08C3BE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6:11:24.634" v="2751" actId="1037"/>
          <ac:grpSpMkLst>
            <pc:docMk/>
            <pc:sldMk cId="1560738228" sldId="1818"/>
            <ac:grpSpMk id="35" creationId="{30B03513-B275-ACA0-5F3E-E49C2A324C01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61" creationId="{A44B5F26-5DFB-5C3E-3AFC-4D90C1EDE256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62" creationId="{8CFF6151-A790-70B6-3EEF-101B496C176B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63" creationId="{8F9FC08F-39C6-5B28-07A8-F3AC1B356BD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00" creationId="{69D7E2EE-8827-A3FD-75DB-1892B4CA0499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4" creationId="{FB43A9EB-E4BB-FAFD-673B-A975E71A9C76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5" creationId="{8E99A7B2-A3ED-CFA3-AF8A-440FDC44F7FA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6" creationId="{5C7B6EFB-D043-47EE-FDA3-301A6A0EAC97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7" creationId="{A5CD1106-209B-531E-0163-77115ECA7A64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8" creationId="{5CBB2A0C-47F6-5C4D-2ED8-19F259DC9A4A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3T06:14:48.219" v="2759" actId="478"/>
          <ac:grpSpMkLst>
            <pc:docMk/>
            <pc:sldMk cId="1560738228" sldId="1818"/>
            <ac:grpSpMk id="244" creationId="{D8A67AA3-ACE6-E23F-000A-88A112A4E19F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448" creationId="{55CB0A08-AE34-C91A-79D4-30EEAE29C120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449" creationId="{E829FAF8-A67F-3AB4-D554-C2B063CA2E64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455" creationId="{3365CF4C-E012-5720-9679-A44A8136BDA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6:11:24.634" v="2751" actId="1037"/>
          <ac:grpSpMkLst>
            <pc:docMk/>
            <pc:sldMk cId="1560738228" sldId="1818"/>
            <ac:grpSpMk id="471" creationId="{BA1F540D-4C4C-51D1-A015-8D43681381A9}"/>
          </ac:grpSpMkLst>
        </pc:grpChg>
        <pc:grpChg chg="add 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482" creationId="{BC79DE96-9DB6-80E8-79C6-9EA081470481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08" creationId="{A01F59FC-0912-22FF-3CEE-8ED960921D23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09" creationId="{2FB55300-E646-4870-E5CD-9DED29E86D7A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10" creationId="{50F26F91-F310-8778-B69C-C8A2D217A597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11" creationId="{8F6FBF6C-1D05-7C73-BB32-0C2E22B6DDC6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12" creationId="{E0F84FA8-8D05-C229-F7F0-9D4E61A20322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21" creationId="{78A339B7-64FD-FE0C-75FB-4B769B5886C3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565" creationId="{999E8C27-7FAD-C241-BE6C-3179D9D28AA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566" creationId="{A6611D6B-B6C2-2326-D5C0-9E0CA85A72D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07" creationId="{8F031386-BC58-1613-E928-CC4EC0CB5542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10" creationId="{EB046A63-DEBC-EC73-C562-3CCC50EB48C1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13" creationId="{EA333A91-3C7E-4A03-0FD9-01F979AF5C4F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0" creationId="{97ECF66E-58A5-2D9C-6CD9-EB09D399DEF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3" creationId="{7AFC00D6-381B-6C16-AC78-455CB387DE7B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6" creationId="{5616E5BF-50F5-2F9E-DE4B-E4DFAF5EB308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9" creationId="{76BE2E7C-4B09-B9B7-4CE3-0B8E3D16BEFF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92" creationId="{D3DF36C1-E266-7DED-D8F7-E2FA458C5793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95" creationId="{6BAF781A-5C95-3678-7EC3-337BA4EE90BD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804" creationId="{FCF7F2CD-83FF-1F5D-2C2A-340DBA984F7F}"/>
          </ac:grpSpMkLst>
        </pc:grpChg>
        <pc:graphicFrameChg chg="del">
          <ac:chgData name="김지나(Wei) - 서비스기획2팀" userId="6e8c8a86-0e65-4b65-b1b8-9f4bd60da1bb" providerId="ADAL" clId="{EDE7BDA0-0E1E-4697-B1F9-580A26A83613}" dt="2024-05-23T06:11:08.598" v="2737" actId="478"/>
          <ac:graphicFrameMkLst>
            <pc:docMk/>
            <pc:sldMk cId="1560738228" sldId="1818"/>
            <ac:graphicFrameMk id="198" creationId="{00000000-0000-0000-0000-000000000000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3T05:51:34.048" v="2671" actId="478"/>
          <ac:picMkLst>
            <pc:docMk/>
            <pc:sldMk cId="1560738228" sldId="1818"/>
            <ac:picMk id="11" creationId="{D4213FAD-DF25-44CD-EEDA-85274793817A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5:33:38.694" v="2295" actId="478"/>
          <ac:picMkLst>
            <pc:docMk/>
            <pc:sldMk cId="1560738228" sldId="1818"/>
            <ac:picMk id="13" creationId="{904C0044-0721-811B-EE63-8C308CBCF4A4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5:30:40.394" v="2266" actId="27803"/>
          <ac:picMkLst>
            <pc:docMk/>
            <pc:sldMk cId="1560738228" sldId="1818"/>
            <ac:picMk id="15" creationId="{A9927952-14D9-8BC6-DA22-B094270133BA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5:35:04.407" v="2307" actId="478"/>
          <ac:picMkLst>
            <pc:docMk/>
            <pc:sldMk cId="1560738228" sldId="1818"/>
            <ac:picMk id="22" creationId="{80807044-EB28-B3CE-C663-E41353419CFE}"/>
          </ac:picMkLst>
        </pc:picChg>
        <pc:picChg chg="add mod">
          <ac:chgData name="김지나(Wei) - 서비스기획2팀" userId="6e8c8a86-0e65-4b65-b1b8-9f4bd60da1bb" providerId="ADAL" clId="{EDE7BDA0-0E1E-4697-B1F9-580A26A83613}" dt="2024-05-23T05:36:34.172" v="2338" actId="164"/>
          <ac:picMkLst>
            <pc:docMk/>
            <pc:sldMk cId="1560738228" sldId="1818"/>
            <ac:picMk id="24" creationId="{C31894C9-B86E-7776-BBEF-D1E42CCAA254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9" creationId="{CCF2D046-3CD2-DEC1-62C2-8BD30FFB3B12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50" creationId="{B3CE0A4F-0EAC-9BF6-97F1-C58B864A786A}"/>
          </ac:picMkLst>
        </pc:picChg>
        <pc:picChg chg="mod topLvl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22" creationId="{468449CA-61C9-9DFD-AD20-AF85E01F37F3}"/>
          </ac:picMkLst>
        </pc:picChg>
        <pc:picChg chg="mod topLvl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23" creationId="{C39FD09E-C0FA-D858-561D-AC444D9387C0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49" creationId="{5549E990-F1FF-9200-4DB8-5F43F7BA6DE7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53" creationId="{B5B4D54E-E952-95F8-E161-CF17960AAE45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0" creationId="{8597AFD7-37C8-2A20-9C6A-31D37E45AF56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2" creationId="{E4FD6D16-C765-8D16-DCDB-DAEE49371327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4" creationId="{3B5F7318-379A-2EDF-E1E3-8342E35CF99F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6" creationId="{C137B42E-ABA0-3EA3-825E-9AC9E38D253B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8" creationId="{76E5DD59-2F7E-A499-6F59-F443B8ED4B6D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70" creationId="{FF5838EB-7DAF-E775-6B05-831771B6E17E}"/>
          </ac:picMkLst>
        </pc:picChg>
        <pc:picChg chg="add mod">
          <ac:chgData name="김지나(Wei) - 서비스기획2팀" userId="6e8c8a86-0e65-4b65-b1b8-9f4bd60da1bb" providerId="ADAL" clId="{EDE7BDA0-0E1E-4697-B1F9-580A26A83613}" dt="2024-05-23T06:10:13.833" v="2712" actId="14100"/>
          <ac:picMkLst>
            <pc:docMk/>
            <pc:sldMk cId="1560738228" sldId="1818"/>
            <ac:picMk id="475" creationId="{5EE38B24-0095-F3BF-BC86-6FD4D7492827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6:05:37.712" v="2707" actId="478"/>
          <ac:picMkLst>
            <pc:docMk/>
            <pc:sldMk cId="1560738228" sldId="1818"/>
            <ac:picMk id="477" creationId="{EE7C3F6D-802A-E5C0-5B52-48FE1622A60B}"/>
          </ac:picMkLst>
        </pc:picChg>
        <pc:picChg chg="add mod">
          <ac:chgData name="김지나(Wei) - 서비스기획2팀" userId="6e8c8a86-0e65-4b65-b1b8-9f4bd60da1bb" providerId="ADAL" clId="{EDE7BDA0-0E1E-4697-B1F9-580A26A83613}" dt="2024-05-23T06:10:31.909" v="2716" actId="1076"/>
          <ac:picMkLst>
            <pc:docMk/>
            <pc:sldMk cId="1560738228" sldId="1818"/>
            <ac:picMk id="479" creationId="{AD6DD9C8-7CE1-5CBF-6D15-1344A5AED726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496" creationId="{4F336A01-BF81-FEAD-DA0A-D3148186ED62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497" creationId="{F6DBB4B7-8B44-9584-CE66-776E810DC1FD}"/>
          </ac:picMkLst>
        </pc:picChg>
        <pc:picChg chg="mod">
          <ac:chgData name="김지나(Wei) - 서비스기획2팀" userId="6e8c8a86-0e65-4b65-b1b8-9f4bd60da1bb" providerId="ADAL" clId="{EDE7BDA0-0E1E-4697-B1F9-580A26A83613}" dt="2024-05-23T05:52:02.853" v="2675" actId="164"/>
          <ac:picMkLst>
            <pc:docMk/>
            <pc:sldMk cId="1560738228" sldId="1818"/>
            <ac:picMk id="530" creationId="{A41C34BB-CD1E-4873-358D-DA61F136C5D9}"/>
          </ac:picMkLst>
        </pc:picChg>
        <pc:picChg chg="mod">
          <ac:chgData name="김지나(Wei) - 서비스기획2팀" userId="6e8c8a86-0e65-4b65-b1b8-9f4bd60da1bb" providerId="ADAL" clId="{EDE7BDA0-0E1E-4697-B1F9-580A26A83613}" dt="2024-05-23T05:52:02.853" v="2675" actId="164"/>
          <ac:picMkLst>
            <pc:docMk/>
            <pc:sldMk cId="1560738228" sldId="1818"/>
            <ac:picMk id="531" creationId="{01AECA2B-767A-43AF-B834-2DA912FCF44C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2" creationId="{61173BBF-CE57-A972-D8D9-60E12FD19877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4" creationId="{EEEBA8AC-C948-A2AE-0775-F41552B921A2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6" creationId="{69468439-C4E8-B027-111D-37078FCDB837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8" creationId="{A1A44575-B6BB-CE9C-F467-0A581D93C054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58" creationId="{68FDCAE4-7975-0FF5-9655-41F1C4BE0F1F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60" creationId="{A388A5DE-5A4E-42ED-8AAF-1DCB6F1BF1DB}"/>
          </ac:picMkLst>
        </pc:picChg>
        <pc:picChg chg="mod">
          <ac:chgData name="김지나(Wei) - 서비스기획2팀" userId="6e8c8a86-0e65-4b65-b1b8-9f4bd60da1bb" providerId="ADAL" clId="{EDE7BDA0-0E1E-4697-B1F9-580A26A83613}" dt="2024-05-23T05:52:31.382" v="2678" actId="164"/>
          <ac:picMkLst>
            <pc:docMk/>
            <pc:sldMk cId="1560738228" sldId="1818"/>
            <ac:picMk id="570" creationId="{D879C35D-C91F-03B9-3256-40CB92CF3EA3}"/>
          </ac:picMkLst>
        </pc:picChg>
        <pc:picChg chg="mod">
          <ac:chgData name="김지나(Wei) - 서비스기획2팀" userId="6e8c8a86-0e65-4b65-b1b8-9f4bd60da1bb" providerId="ADAL" clId="{EDE7BDA0-0E1E-4697-B1F9-580A26A83613}" dt="2024-05-23T05:52:31.382" v="2678" actId="164"/>
          <ac:picMkLst>
            <pc:docMk/>
            <pc:sldMk cId="1560738228" sldId="1818"/>
            <ac:picMk id="571" creationId="{33781B05-9660-B7C7-CFD6-84B6EE8D777A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16" creationId="{BA392016-86DB-534F-7F9D-D513E28B59BE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18" creationId="{8ED2BA92-FC96-1CE6-F8D7-D69203DC275D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20" creationId="{168EBB76-1CBE-91BB-AB53-B5CD5C2DD819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30" creationId="{FABDEF20-4973-12C0-1D48-5A2C488A13CE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2:53:29.577" v="111487"/>
        <pc:sldMkLst>
          <pc:docMk/>
          <pc:sldMk cId="2426877845" sldId="1819"/>
        </pc:sldMkLst>
        <pc:spChg chg="mod">
          <ac:chgData name="김지나(Wei) - 서비스기획2팀" userId="6e8c8a86-0e65-4b65-b1b8-9f4bd60da1bb" providerId="ADAL" clId="{EDE7BDA0-0E1E-4697-B1F9-580A26A83613}" dt="2024-06-06T12:44:22.976" v="111329"/>
          <ac:spMkLst>
            <pc:docMk/>
            <pc:sldMk cId="2426877845" sldId="1819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8:02.054" v="111172" actId="108"/>
          <ac:spMkLst>
            <pc:docMk/>
            <pc:sldMk cId="2426877845" sldId="1819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08.668" v="111174" actId="21"/>
          <ac:spMkLst>
            <pc:docMk/>
            <pc:sldMk cId="2426877845" sldId="1819"/>
            <ac:spMk id="8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08.668" v="111174" actId="21"/>
          <ac:spMkLst>
            <pc:docMk/>
            <pc:sldMk cId="2426877845" sldId="1819"/>
            <ac:spMk id="9" creationId="{910E266B-6755-7042-12B6-218234B6EF95}"/>
          </ac:spMkLst>
        </pc:spChg>
      </pc:sldChg>
      <pc:sldChg chg="addSp delSp modSp mod ord">
        <pc:chgData name="김지나(Wei) - 서비스기획2팀" userId="6e8c8a86-0e65-4b65-b1b8-9f4bd60da1bb" providerId="ADAL" clId="{EDE7BDA0-0E1E-4697-B1F9-580A26A83613}" dt="2024-06-06T13:19:34.382" v="111819"/>
        <pc:sldMkLst>
          <pc:docMk/>
          <pc:sldMk cId="4293477487" sldId="1821"/>
        </pc:sldMkLst>
        <pc:spChg chg="mod">
          <ac:chgData name="김지나(Wei) - 서비스기획2팀" userId="6e8c8a86-0e65-4b65-b1b8-9f4bd60da1bb" providerId="ADAL" clId="{EDE7BDA0-0E1E-4697-B1F9-580A26A83613}" dt="2024-06-06T12:59:51.850" v="111579" actId="20577"/>
          <ac:spMkLst>
            <pc:docMk/>
            <pc:sldMk cId="4293477487" sldId="1821"/>
            <ac:spMk id="3" creationId="{BF7410D7-8BF7-75D4-4DDC-62CD0E30EA1B}"/>
          </ac:spMkLst>
        </pc:spChg>
        <pc:spChg chg="del mod">
          <ac:chgData name="김지나(Wei) - 서비스기획2팀" userId="6e8c8a86-0e65-4b65-b1b8-9f4bd60da1bb" providerId="ADAL" clId="{EDE7BDA0-0E1E-4697-B1F9-580A26A83613}" dt="2024-06-06T12:59:07.569" v="111530" actId="478"/>
          <ac:spMkLst>
            <pc:docMk/>
            <pc:sldMk cId="4293477487" sldId="1821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6T12:59:20.124" v="111537" actId="20577"/>
          <ac:spMkLst>
            <pc:docMk/>
            <pc:sldMk cId="4293477487" sldId="1821"/>
            <ac:spMk id="7" creationId="{F8CF32B8-2F63-FBB7-DE3C-BAE8163BF865}"/>
          </ac:spMkLst>
        </pc:spChg>
        <pc:spChg chg="add mod">
          <ac:chgData name="김지나(Wei) - 서비스기획2팀" userId="6e8c8a86-0e65-4b65-b1b8-9f4bd60da1bb" providerId="ADAL" clId="{EDE7BDA0-0E1E-4697-B1F9-580A26A83613}" dt="2024-06-06T12:59:11.503" v="111532"/>
          <ac:spMkLst>
            <pc:docMk/>
            <pc:sldMk cId="4293477487" sldId="1821"/>
            <ac:spMk id="8" creationId="{463742C7-0B33-0DBA-20E4-92A356D115AF}"/>
          </ac:spMkLst>
        </pc:spChg>
      </pc:sldChg>
      <pc:sldChg chg="modSp mod ord">
        <pc:chgData name="김지나(Wei) - 서비스기획2팀" userId="6e8c8a86-0e65-4b65-b1b8-9f4bd60da1bb" providerId="ADAL" clId="{EDE7BDA0-0E1E-4697-B1F9-580A26A83613}" dt="2024-06-06T13:20:06.008" v="111839"/>
        <pc:sldMkLst>
          <pc:docMk/>
          <pc:sldMk cId="2031654860" sldId="1822"/>
        </pc:sldMkLst>
        <pc:spChg chg="mod">
          <ac:chgData name="김지나(Wei) - 서비스기획2팀" userId="6e8c8a86-0e65-4b65-b1b8-9f4bd60da1bb" providerId="ADAL" clId="{EDE7BDA0-0E1E-4697-B1F9-580A26A83613}" dt="2024-06-06T12:44:57.533" v="111338"/>
          <ac:spMkLst>
            <pc:docMk/>
            <pc:sldMk cId="2031654860" sldId="1822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1:36.514" v="111234" actId="108"/>
          <ac:spMkLst>
            <pc:docMk/>
            <pc:sldMk cId="2031654860" sldId="1822"/>
            <ac:spMk id="5" creationId="{EED509A4-35DD-B1BE-33D3-DA52AB7AC731}"/>
          </ac:spMkLst>
        </pc:spChg>
      </pc:sldChg>
      <pc:sldChg chg="modSp add del mod ord">
        <pc:chgData name="김지나(Wei) - 서비스기획2팀" userId="6e8c8a86-0e65-4b65-b1b8-9f4bd60da1bb" providerId="ADAL" clId="{EDE7BDA0-0E1E-4697-B1F9-580A26A83613}" dt="2024-06-06T13:19:11.521" v="111799"/>
        <pc:sldMkLst>
          <pc:docMk/>
          <pc:sldMk cId="2881840184" sldId="1823"/>
        </pc:sldMkLst>
        <pc:spChg chg="mod">
          <ac:chgData name="김지나(Wei) - 서비스기획2팀" userId="6e8c8a86-0e65-4b65-b1b8-9f4bd60da1bb" providerId="ADAL" clId="{EDE7BDA0-0E1E-4697-B1F9-580A26A83613}" dt="2024-06-06T13:18:48.251" v="111793"/>
          <ac:spMkLst>
            <pc:docMk/>
            <pc:sldMk cId="2881840184" sldId="1823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0:29.856" v="111054" actId="948"/>
          <ac:spMkLst>
            <pc:docMk/>
            <pc:sldMk cId="2881840184" sldId="1823"/>
            <ac:spMk id="5" creationId="{EED509A4-35DD-B1BE-33D3-DA52AB7AC731}"/>
          </ac:spMkLst>
        </pc:sp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3:47:00.244" v="112034" actId="478"/>
        <pc:sldMkLst>
          <pc:docMk/>
          <pc:sldMk cId="751850389" sldId="1824"/>
        </pc:sldMkLst>
        <pc:spChg chg="del mod">
          <ac:chgData name="김지나(Wei) - 서비스기획2팀" userId="6e8c8a86-0e65-4b65-b1b8-9f4bd60da1bb" providerId="ADAL" clId="{EDE7BDA0-0E1E-4697-B1F9-580A26A83613}" dt="2024-05-31T07:31:25.635" v="40605" actId="478"/>
          <ac:spMkLst>
            <pc:docMk/>
            <pc:sldMk cId="751850389" sldId="1824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57.171" v="111170" actId="21"/>
          <ac:spMkLst>
            <pc:docMk/>
            <pc:sldMk cId="751850389" sldId="1824"/>
            <ac:spMk id="2" creationId="{910E266B-6755-7042-12B6-218234B6EF95}"/>
          </ac:spMkLst>
        </pc:spChg>
        <pc:spChg chg="add mod">
          <ac:chgData name="김지나(Wei) - 서비스기획2팀" userId="6e8c8a86-0e65-4b65-b1b8-9f4bd60da1bb" providerId="ADAL" clId="{EDE7BDA0-0E1E-4697-B1F9-580A26A83613}" dt="2024-06-04T04:47:39.864" v="76801" actId="1076"/>
          <ac:spMkLst>
            <pc:docMk/>
            <pc:sldMk cId="751850389" sldId="1824"/>
            <ac:spMk id="2" creationId="{9D182F38-6808-FF33-CFD0-A3E99069F644}"/>
          </ac:spMkLst>
        </pc:spChg>
        <pc:spChg chg="del mod ord">
          <ac:chgData name="김지나(Wei) - 서비스기획2팀" userId="6e8c8a86-0e65-4b65-b1b8-9f4bd60da1bb" providerId="ADAL" clId="{EDE7BDA0-0E1E-4697-B1F9-580A26A83613}" dt="2024-05-26T11:04:11.182" v="4820" actId="700"/>
          <ac:spMkLst>
            <pc:docMk/>
            <pc:sldMk cId="751850389" sldId="1824"/>
            <ac:spMk id="3" creationId="{BF7410D7-8BF7-75D4-4DDC-62CD0E30EA1B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0:34:32.843" v="57871" actId="164"/>
          <ac:spMkLst>
            <pc:docMk/>
            <pc:sldMk cId="751850389" sldId="1824"/>
            <ac:spMk id="4" creationId="{B810B41D-F7F9-373B-2A4C-07B16C4DD128}"/>
          </ac:spMkLst>
        </pc:spChg>
        <pc:spChg chg="mod ord">
          <ac:chgData name="김지나(Wei) - 서비스기획2팀" userId="6e8c8a86-0e65-4b65-b1b8-9f4bd60da1bb" providerId="ADAL" clId="{EDE7BDA0-0E1E-4697-B1F9-580A26A83613}" dt="2024-06-06T11:37:49.777" v="111168" actId="108"/>
          <ac:spMkLst>
            <pc:docMk/>
            <pc:sldMk cId="751850389" sldId="1824"/>
            <ac:spMk id="5" creationId="{EED509A4-35DD-B1BE-33D3-DA52AB7AC73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5:13:09.651" v="17770" actId="700"/>
          <ac:spMkLst>
            <pc:docMk/>
            <pc:sldMk cId="751850389" sldId="1824"/>
            <ac:spMk id="6" creationId="{7291E8F9-C310-CB30-E5D5-8B4310A2A233}"/>
          </ac:spMkLst>
        </pc:spChg>
        <pc:spChg chg="mod">
          <ac:chgData name="김지나(Wei) - 서비스기획2팀" userId="6e8c8a86-0e65-4b65-b1b8-9f4bd60da1bb" providerId="ADAL" clId="{EDE7BDA0-0E1E-4697-B1F9-580A26A83613}" dt="2024-06-06T12:44:08.312" v="111324"/>
          <ac:spMkLst>
            <pc:docMk/>
            <pc:sldMk cId="751850389" sldId="1824"/>
            <ac:spMk id="6" creationId="{96EBA86F-2440-81DF-0897-3AC6A8CB6D1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57.171" v="111170" actId="21"/>
          <ac:spMkLst>
            <pc:docMk/>
            <pc:sldMk cId="751850389" sldId="1824"/>
            <ac:spMk id="7" creationId="{A3F74FC6-4299-CE62-BC45-BCC2C3D3E8EE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9:22:21.552" v="40533" actId="700"/>
          <ac:spMkLst>
            <pc:docMk/>
            <pc:sldMk cId="751850389" sldId="1824"/>
            <ac:spMk id="8" creationId="{F56C5082-ED14-A6AB-FB71-AFF9B7A6D462}"/>
          </ac:spMkLst>
        </pc:spChg>
        <pc:spChg chg="del mod">
          <ac:chgData name="김지나(Wei) - 서비스기획2팀" userId="6e8c8a86-0e65-4b65-b1b8-9f4bd60da1bb" providerId="ADAL" clId="{EDE7BDA0-0E1E-4697-B1F9-580A26A83613}" dt="2024-05-27T15:12:36.989" v="17722" actId="478"/>
          <ac:spMkLst>
            <pc:docMk/>
            <pc:sldMk cId="751850389" sldId="1824"/>
            <ac:spMk id="10" creationId="{1A7DFB48-7C7B-60EA-1108-3F6B3224AE5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0" creationId="{A8D0C270-9511-7013-71E6-EF07123E34AF}"/>
          </ac:spMkLst>
        </pc:spChg>
        <pc:spChg chg="mod">
          <ac:chgData name="김지나(Wei) - 서비스기획2팀" userId="6e8c8a86-0e65-4b65-b1b8-9f4bd60da1bb" providerId="ADAL" clId="{EDE7BDA0-0E1E-4697-B1F9-580A26A83613}" dt="2024-05-26T11:21:48.257" v="5145" actId="164"/>
          <ac:spMkLst>
            <pc:docMk/>
            <pc:sldMk cId="751850389" sldId="1824"/>
            <ac:spMk id="11" creationId="{9D3BE042-1F28-875A-6DCB-3B3D9FBC7DBF}"/>
          </ac:spMkLst>
        </pc:spChg>
        <pc:spChg chg="del">
          <ac:chgData name="김지나(Wei) - 서비스기획2팀" userId="6e8c8a86-0e65-4b65-b1b8-9f4bd60da1bb" providerId="ADAL" clId="{EDE7BDA0-0E1E-4697-B1F9-580A26A83613}" dt="2024-05-26T11:21:40.457" v="5144" actId="478"/>
          <ac:spMkLst>
            <pc:docMk/>
            <pc:sldMk cId="751850389" sldId="1824"/>
            <ac:spMk id="12" creationId="{2DA1B97A-1ED6-BD15-AB03-40D1B96BB1D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2" creationId="{C8B0DFD8-9708-CE4B-7BB3-C7DF40C1427D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3" creationId="{587281DC-A499-DB46-0675-0A7F8AEBAF2B}"/>
          </ac:spMkLst>
        </pc:spChg>
        <pc:spChg chg="add del mod">
          <ac:chgData name="김지나(Wei) - 서비스기획2팀" userId="6e8c8a86-0e65-4b65-b1b8-9f4bd60da1bb" providerId="ADAL" clId="{EDE7BDA0-0E1E-4697-B1F9-580A26A83613}" dt="2024-06-04T04:47:39.285" v="76800" actId="478"/>
          <ac:spMkLst>
            <pc:docMk/>
            <pc:sldMk cId="751850389" sldId="1824"/>
            <ac:spMk id="13" creationId="{DABEBAF8-7E2E-1DDD-9857-7A55397F106B}"/>
          </ac:spMkLst>
        </pc:spChg>
        <pc:spChg chg="add mod">
          <ac:chgData name="김지나(Wei) - 서비스기획2팀" userId="6e8c8a86-0e65-4b65-b1b8-9f4bd60da1bb" providerId="ADAL" clId="{EDE7BDA0-0E1E-4697-B1F9-580A26A83613}" dt="2024-06-02T11:20:39.547" v="61053" actId="20577"/>
          <ac:spMkLst>
            <pc:docMk/>
            <pc:sldMk cId="751850389" sldId="1824"/>
            <ac:spMk id="14" creationId="{93F09ABF-6775-51FC-8D2F-ECB814CA01FF}"/>
          </ac:spMkLst>
        </pc:spChg>
        <pc:spChg chg="add mod ord">
          <ac:chgData name="김지나(Wei) - 서비스기획2팀" userId="6e8c8a86-0e65-4b65-b1b8-9f4bd60da1bb" providerId="ADAL" clId="{EDE7BDA0-0E1E-4697-B1F9-580A26A83613}" dt="2024-05-30T09:23:18.131" v="40587" actId="1076"/>
          <ac:spMkLst>
            <pc:docMk/>
            <pc:sldMk cId="751850389" sldId="1824"/>
            <ac:spMk id="15" creationId="{F41A51BB-86F0-F339-B973-EAF910214F2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5:13:03.136" v="17769" actId="700"/>
          <ac:spMkLst>
            <pc:docMk/>
            <pc:sldMk cId="751850389" sldId="1824"/>
            <ac:spMk id="16" creationId="{EC5D0585-F7FE-74C1-54BF-0D74519B9540}"/>
          </ac:spMkLst>
        </pc:spChg>
        <pc:spChg chg="mod">
          <ac:chgData name="김지나(Wei) - 서비스기획2팀" userId="6e8c8a86-0e65-4b65-b1b8-9f4bd60da1bb" providerId="ADAL" clId="{EDE7BDA0-0E1E-4697-B1F9-580A26A83613}" dt="2024-05-26T11:01:42.493" v="4750" actId="403"/>
          <ac:spMkLst>
            <pc:docMk/>
            <pc:sldMk cId="751850389" sldId="1824"/>
            <ac:spMk id="17" creationId="{FC010E55-876E-4BE7-7381-D5B1B246D813}"/>
          </ac:spMkLst>
        </pc:spChg>
        <pc:spChg chg="mod">
          <ac:chgData name="김지나(Wei) - 서비스기획2팀" userId="6e8c8a86-0e65-4b65-b1b8-9f4bd60da1bb" providerId="ADAL" clId="{EDE7BDA0-0E1E-4697-B1F9-580A26A83613}" dt="2024-05-26T11:15:51.304" v="5104" actId="207"/>
          <ac:spMkLst>
            <pc:docMk/>
            <pc:sldMk cId="751850389" sldId="1824"/>
            <ac:spMk id="18" creationId="{86A2CDD6-4032-F340-D352-117675523D3F}"/>
          </ac:spMkLst>
        </pc:spChg>
        <pc:spChg chg="mod">
          <ac:chgData name="김지나(Wei) - 서비스기획2팀" userId="6e8c8a86-0e65-4b65-b1b8-9f4bd60da1bb" providerId="ADAL" clId="{EDE7BDA0-0E1E-4697-B1F9-580A26A83613}" dt="2024-05-26T11:11:36.533" v="5041" actId="207"/>
          <ac:spMkLst>
            <pc:docMk/>
            <pc:sldMk cId="751850389" sldId="1824"/>
            <ac:spMk id="21" creationId="{B6A8F14B-85C6-B157-FE62-CDADC7692F52}"/>
          </ac:spMkLst>
        </pc:spChg>
        <pc:spChg chg="add mod ord">
          <ac:chgData name="김지나(Wei) - 서비스기획2팀" userId="6e8c8a86-0e65-4b65-b1b8-9f4bd60da1bb" providerId="ADAL" clId="{EDE7BDA0-0E1E-4697-B1F9-580A26A83613}" dt="2024-06-02T11:20:43.884" v="61055" actId="20577"/>
          <ac:spMkLst>
            <pc:docMk/>
            <pc:sldMk cId="751850389" sldId="1824"/>
            <ac:spMk id="25" creationId="{562BE8A2-C472-40C4-807A-C2758DF396C5}"/>
          </ac:spMkLst>
        </pc:spChg>
        <pc:spChg chg="add del mod">
          <ac:chgData name="김지나(Wei) - 서비스기획2팀" userId="6e8c8a86-0e65-4b65-b1b8-9f4bd60da1bb" providerId="ADAL" clId="{EDE7BDA0-0E1E-4697-B1F9-580A26A83613}" dt="2024-05-26T11:06:01.823" v="4874" actId="478"/>
          <ac:spMkLst>
            <pc:docMk/>
            <pc:sldMk cId="751850389" sldId="1824"/>
            <ac:spMk id="25" creationId="{BB61FC4C-65BC-AE07-57FA-B193B4223EEB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6" creationId="{9C12FFE3-6D9E-F021-5363-29FC209F3508}"/>
          </ac:spMkLst>
        </pc:spChg>
        <pc:spChg chg="add del mod">
          <ac:chgData name="김지나(Wei) - 서비스기획2팀" userId="6e8c8a86-0e65-4b65-b1b8-9f4bd60da1bb" providerId="ADAL" clId="{EDE7BDA0-0E1E-4697-B1F9-580A26A83613}" dt="2024-06-04T04:47:39.285" v="76800" actId="478"/>
          <ac:spMkLst>
            <pc:docMk/>
            <pc:sldMk cId="751850389" sldId="1824"/>
            <ac:spMk id="26" creationId="{E760220E-E694-7AFB-0EE2-148BEF3895FA}"/>
          </ac:spMkLst>
        </pc:spChg>
        <pc:spChg chg="mod">
          <ac:chgData name="김지나(Wei) - 서비스기획2팀" userId="6e8c8a86-0e65-4b65-b1b8-9f4bd60da1bb" providerId="ADAL" clId="{EDE7BDA0-0E1E-4697-B1F9-580A26A83613}" dt="2024-06-04T04:47:20.948" v="76795"/>
          <ac:spMkLst>
            <pc:docMk/>
            <pc:sldMk cId="751850389" sldId="1824"/>
            <ac:spMk id="27" creationId="{331666D0-9CD1-96B3-7961-6123270F1DA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7" creationId="{7CC0088D-E3F7-B623-3CE0-829C763836F2}"/>
          </ac:spMkLst>
        </pc:spChg>
        <pc:spChg chg="add mod">
          <ac:chgData name="김지나(Wei) - 서비스기획2팀" userId="6e8c8a86-0e65-4b65-b1b8-9f4bd60da1bb" providerId="ADAL" clId="{EDE7BDA0-0E1E-4697-B1F9-580A26A83613}" dt="2024-06-04T09:08:25.522" v="80981" actId="2085"/>
          <ac:spMkLst>
            <pc:docMk/>
            <pc:sldMk cId="751850389" sldId="1824"/>
            <ac:spMk id="28" creationId="{6187A080-B47C-91E9-A2F5-1B12339165D8}"/>
          </ac:spMkLst>
        </pc:spChg>
        <pc:spChg chg="mod">
          <ac:chgData name="김지나(Wei) - 서비스기획2팀" userId="6e8c8a86-0e65-4b65-b1b8-9f4bd60da1bb" providerId="ADAL" clId="{EDE7BDA0-0E1E-4697-B1F9-580A26A83613}" dt="2024-06-04T04:47:20.948" v="76795"/>
          <ac:spMkLst>
            <pc:docMk/>
            <pc:sldMk cId="751850389" sldId="1824"/>
            <ac:spMk id="29" creationId="{71E29CC4-F7E1-9551-9005-38C5DE009AC8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9" creationId="{90B11AFA-AB8F-51E1-0933-B5C8DC14FB74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28:07.407" v="18492" actId="478"/>
          <ac:spMkLst>
            <pc:docMk/>
            <pc:sldMk cId="751850389" sldId="1824"/>
            <ac:spMk id="29" creationId="{FEC8BCDC-11B3-D02E-16B1-D89B87674DC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0:34:16.049" v="57863" actId="478"/>
          <ac:spMkLst>
            <pc:docMk/>
            <pc:sldMk cId="751850389" sldId="1824"/>
            <ac:spMk id="30" creationId="{717FD5B2-0382-CC79-75DC-5AE7B5840785}"/>
          </ac:spMkLst>
        </pc:spChg>
        <pc:spChg chg="add del mod">
          <ac:chgData name="김지나(Wei) - 서비스기획2팀" userId="6e8c8a86-0e65-4b65-b1b8-9f4bd60da1bb" providerId="ADAL" clId="{EDE7BDA0-0E1E-4697-B1F9-580A26A83613}" dt="2024-05-26T11:11:50.953" v="5043" actId="478"/>
          <ac:spMkLst>
            <pc:docMk/>
            <pc:sldMk cId="751850389" sldId="1824"/>
            <ac:spMk id="30" creationId="{F7620539-3DBC-1BA9-38BC-B9F2963A60B5}"/>
          </ac:spMkLst>
        </pc:spChg>
        <pc:spChg chg="add mod">
          <ac:chgData name="김지나(Wei) - 서비스기획2팀" userId="6e8c8a86-0e65-4b65-b1b8-9f4bd60da1bb" providerId="ADAL" clId="{EDE7BDA0-0E1E-4697-B1F9-580A26A83613}" dt="2024-06-04T04:47:39.864" v="76801" actId="1076"/>
          <ac:spMkLst>
            <pc:docMk/>
            <pc:sldMk cId="751850389" sldId="1824"/>
            <ac:spMk id="31" creationId="{01F02C65-032D-C13D-458C-48874F2C76FC}"/>
          </ac:spMkLst>
        </pc:spChg>
        <pc:spChg chg="add del mod">
          <ac:chgData name="김지나(Wei) - 서비스기획2팀" userId="6e8c8a86-0e65-4b65-b1b8-9f4bd60da1bb" providerId="ADAL" clId="{EDE7BDA0-0E1E-4697-B1F9-580A26A83613}" dt="2024-05-30T09:22:40.889" v="40582" actId="478"/>
          <ac:spMkLst>
            <pc:docMk/>
            <pc:sldMk cId="751850389" sldId="1824"/>
            <ac:spMk id="31" creationId="{179FCFC1-1D9C-7E04-11A8-67A563C2449F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1" creationId="{4BAC2C38-AA17-63BC-6860-D5408B2382DE}"/>
          </ac:spMkLst>
        </pc:spChg>
        <pc:spChg chg="add mod">
          <ac:chgData name="김지나(Wei) - 서비스기획2팀" userId="6e8c8a86-0e65-4b65-b1b8-9f4bd60da1bb" providerId="ADAL" clId="{EDE7BDA0-0E1E-4697-B1F9-580A26A83613}" dt="2024-05-26T11:21:48.257" v="5145" actId="164"/>
          <ac:spMkLst>
            <pc:docMk/>
            <pc:sldMk cId="751850389" sldId="1824"/>
            <ac:spMk id="32" creationId="{D5B38A04-FB27-4AF2-58C8-B136B6403FB2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00.244" v="112034" actId="478"/>
          <ac:spMkLst>
            <pc:docMk/>
            <pc:sldMk cId="751850389" sldId="1824"/>
            <ac:spMk id="33" creationId="{1E2D0F13-A69F-2268-E8AF-0D61F13EDB9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3" creationId="{4A7BCBF6-85A6-1ABA-D66F-403CBE8812C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6" creationId="{8EFEAE3C-6C6A-636A-1607-3EEB5FD19F40}"/>
          </ac:spMkLst>
        </pc:spChg>
        <pc:spChg chg="add mod ord">
          <ac:chgData name="김지나(Wei) - 서비스기획2팀" userId="6e8c8a86-0e65-4b65-b1b8-9f4bd60da1bb" providerId="ADAL" clId="{EDE7BDA0-0E1E-4697-B1F9-580A26A83613}" dt="2024-05-30T09:22:21.552" v="40533" actId="700"/>
          <ac:spMkLst>
            <pc:docMk/>
            <pc:sldMk cId="751850389" sldId="1824"/>
            <ac:spMk id="37" creationId="{21B233EC-5B0E-411B-5B3A-E2C594225158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7" creationId="{77C563EC-4E2B-41F8-0C60-6830EA18914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8" creationId="{BBFB0280-A53A-D7B8-EDC6-F6A40D24069C}"/>
          </ac:spMkLst>
        </pc:spChg>
        <pc:spChg chg="add mod">
          <ac:chgData name="김지나(Wei) - 서비스기획2팀" userId="6e8c8a86-0e65-4b65-b1b8-9f4bd60da1bb" providerId="ADAL" clId="{EDE7BDA0-0E1E-4697-B1F9-580A26A83613}" dt="2024-05-31T08:55:23.341" v="41295" actId="164"/>
          <ac:spMkLst>
            <pc:docMk/>
            <pc:sldMk cId="751850389" sldId="1824"/>
            <ac:spMk id="39" creationId="{F206F87A-313F-306B-2BE5-541A695F3BD7}"/>
          </ac:spMkLst>
        </pc:spChg>
        <pc:spChg chg="add mod">
          <ac:chgData name="김지나(Wei) - 서비스기획2팀" userId="6e8c8a86-0e65-4b65-b1b8-9f4bd60da1bb" providerId="ADAL" clId="{EDE7BDA0-0E1E-4697-B1F9-580A26A83613}" dt="2024-05-31T08:55:23.341" v="41295" actId="164"/>
          <ac:spMkLst>
            <pc:docMk/>
            <pc:sldMk cId="751850389" sldId="1824"/>
            <ac:spMk id="40" creationId="{0894E38F-931F-6CA8-AE10-0A271F645FC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41" creationId="{06FD33E3-BCF9-34E2-A355-2FA7494CDF49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2" creationId="{EEF33EE4-F798-F1E2-0420-98E9F16BDE79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3" creationId="{3B2D056D-97D7-D3DB-4CD0-32E9BCC4A4A7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4" creationId="{FA28B896-6210-1B4B-EBFF-2D83D42EEEA4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5" creationId="{5A6AF37E-125F-B4C7-E752-E6235B001B85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6" creationId="{8344ADF5-1344-1503-D0F9-EE2320DF6740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7" creationId="{5BD1DF43-6D61-5B3D-79FA-67E75BF6883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48" creationId="{62C5A470-95D5-6987-B399-40AEA9394D7F}"/>
          </ac:spMkLst>
        </pc:spChg>
        <pc:spChg chg="add del mod">
          <ac:chgData name="김지나(Wei) - 서비스기획2팀" userId="6e8c8a86-0e65-4b65-b1b8-9f4bd60da1bb" providerId="ADAL" clId="{EDE7BDA0-0E1E-4697-B1F9-580A26A83613}" dt="2024-05-31T08:45:00.144" v="40957" actId="478"/>
          <ac:spMkLst>
            <pc:docMk/>
            <pc:sldMk cId="751850389" sldId="1824"/>
            <ac:spMk id="48" creationId="{FA623A4B-AB61-4C83-E85A-7A916FEDA46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1" creationId="{73707386-ADF4-25CB-979E-B0CC1E8190A8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5:58.481" v="46404" actId="478"/>
          <ac:spMkLst>
            <pc:docMk/>
            <pc:sldMk cId="751850389" sldId="1824"/>
            <ac:spMk id="51" creationId="{BA6FEE23-8C52-F4A4-D3D7-6269561605F6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2" creationId="{94609196-EE12-40BC-80EC-A868639A819B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3" creationId="{91A0175F-46ED-EC31-C644-70CC15DA1515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4" creationId="{3B386604-5155-A79A-6599-E4543488944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5" creationId="{B8C4FB8A-1E8B-3310-C929-9B6C556B01C5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6" creationId="{611A65E0-FDBA-4A81-9377-EAB70E56050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7" creationId="{AF05CE85-F331-5639-3E59-922D2C1D6939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8" creationId="{4AA809C5-A2EB-6B7B-14C7-8789BE3FCBA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9" creationId="{717BB599-1FF1-28F2-98AE-FC186A805042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0" creationId="{4C2AD4F5-93AE-5796-441E-3EB62F7024C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1" creationId="{8EA0C9E4-FE1E-7CC2-8BF9-9EDAA0DD5D49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2" creationId="{6A29362B-86AB-2508-E278-F0D2CD78BF82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3" creationId="{15131699-FC2F-302A-8EA8-CDA69F3C35B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2" creationId="{065F7A14-B90E-D3B9-4EA0-9DD7DEEF540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3" creationId="{E4324A22-0D47-1417-9951-093A064762FB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4" creationId="{0F829AA9-5455-7356-F632-64D780827714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5" creationId="{45DFC53F-AAF7-2979-4700-CBD6EB7ABDA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6" creationId="{8FCDFD89-D7B1-4E30-36C5-7F0F79EE673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7" creationId="{46086A0B-F719-E0C0-84E1-7F1F6AC04EE4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0" creationId="{1A75CFCA-55F6-15AC-EF49-1B63751E2C6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2" creationId="{AAE2C027-ED39-28F6-91E3-09EF8E0A695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3" creationId="{94DA3F0D-04C1-34A9-EA6E-FE38DA5764D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4" creationId="{71812D5C-8259-745E-BAC9-5C16FF73EBD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5" creationId="{24FC73C9-683E-7E9E-BD10-06B981897C09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6" creationId="{D864F4B8-EA25-34C2-99AD-8440070BB03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7" creationId="{E9083AF1-C5F5-7339-C9B5-5F8A5D81CF0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8" creationId="{D24F21F0-8DED-B3A0-7387-86CFACA83810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9" creationId="{0E403CF4-8940-9051-B7B4-4F515FD1E04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0" creationId="{B95F2FA7-8C43-3C19-B8BB-E1CAAD885676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1" creationId="{56258A68-99F9-2054-36EB-0E7A1DE3F285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3" creationId="{4EC1023F-44B0-79E7-33AC-9753A8897F4D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5" creationId="{6A80057B-2A2B-0A9E-402E-F8FFF9D8618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6" creationId="{A748734C-6284-12C7-F0D8-CD7C13D2287D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0" creationId="{DBE0770A-FA88-01A5-1E1C-27153BBFB56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1" creationId="{95EC2C41-282E-04CF-8097-CE6F31BDA29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2" creationId="{EE1C7206-F35A-6840-A142-30891E8797B7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3" creationId="{C37270F9-D969-9ABB-F3D8-6CCCD0086309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4" creationId="{FBE345E2-55D4-9558-4B56-E6A83E57B831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5" creationId="{E7D5F1FB-E114-4C83-E8AA-8B5C9866EF5C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6" creationId="{D3ACDDB1-B4A1-53EA-9AED-5BE58B1AA2E8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8" creationId="{B5417B71-530C-CC04-22E6-D07731B44EB4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9" creationId="{A57BEEC4-1BA4-6872-7175-40FD7670BE1C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30" creationId="{3A96133B-A385-20A6-18A0-D022ECFCFA00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33" creationId="{6E11B20B-CDB3-7004-F730-C3CC553AF51A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34" creationId="{424B3E51-3488-1456-F1C4-9B3A2B2A3167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6" creationId="{7F30BDF2-F917-D262-AF7D-ABFC2EB5B21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7" creationId="{CC47581A-AC02-0398-8388-68116BC9BA51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8" creationId="{EDF5BD74-28BB-E88F-2592-631DC63CDA5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9" creationId="{126401E2-6C11-D154-57B1-6976E84C2E87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0" creationId="{3CC9F366-EC8E-7B53-4801-6316F92F318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1" creationId="{CC842297-0DB1-26CB-51FF-07E565FFB9AB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2" creationId="{77B273B9-0E8B-D24C-1366-F12F6F990D9A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3" creationId="{8CD27F0F-DBEC-9D7D-6D7F-9AF038CB07C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4" creationId="{5762EBBF-5EFD-2C03-9985-B9E34476459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5" creationId="{10079771-91D8-75CF-62C1-42F3863142D8}"/>
          </ac:spMkLst>
        </pc:spChg>
        <pc:spChg chg="del mod">
          <ac:chgData name="김지나(Wei) - 서비스기획2팀" userId="6e8c8a86-0e65-4b65-b1b8-9f4bd60da1bb" providerId="ADAL" clId="{EDE7BDA0-0E1E-4697-B1F9-580A26A83613}" dt="2024-05-26T11:04:13.426" v="4821" actId="478"/>
          <ac:spMkLst>
            <pc:docMk/>
            <pc:sldMk cId="751850389" sldId="1824"/>
            <ac:spMk id="245" creationId="{F2706F50-09CF-53C0-0D96-D9978F1065C1}"/>
          </ac:spMkLst>
        </pc:spChg>
        <pc:spChg chg="del mod">
          <ac:chgData name="김지나(Wei) - 서비스기획2팀" userId="6e8c8a86-0e65-4b65-b1b8-9f4bd60da1bb" providerId="ADAL" clId="{EDE7BDA0-0E1E-4697-B1F9-580A26A83613}" dt="2024-05-31T08:54:42.329" v="41274" actId="478"/>
          <ac:spMkLst>
            <pc:docMk/>
            <pc:sldMk cId="751850389" sldId="1824"/>
            <ac:spMk id="246" creationId="{043DCA18-2C92-2127-2596-C8607F02040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6" creationId="{3D959CDB-C5E4-735B-8841-5B37FD0333B8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7" creationId="{A58142DC-C55D-B620-4069-4BDB2EBFD4CE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8" creationId="{C1EC7399-237F-418D-1D86-42AD47D82B2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9" creationId="{5CCB7C96-491B-15EF-F7B7-C8A1A6F27BE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0" creationId="{F39F5ABE-0145-1064-52DE-0DC985C091E2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1" creationId="{50D3AE31-444E-C904-8385-491E340C755A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2" creationId="{B2249195-AD38-3718-F9C6-7F691D606CE1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3" creationId="{BC5DB437-3DB9-D822-D37C-2A429A50513F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4" creationId="{6C953CC7-47CD-E4D2-B58A-C885CED08EA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5" creationId="{DAF84B36-85CF-5140-85F1-ADDF3CB9E518}"/>
          </ac:spMkLst>
        </pc:spChg>
        <pc:spChg chg="del">
          <ac:chgData name="김지나(Wei) - 서비스기획2팀" userId="6e8c8a86-0e65-4b65-b1b8-9f4bd60da1bb" providerId="ADAL" clId="{EDE7BDA0-0E1E-4697-B1F9-580A26A83613}" dt="2024-05-27T15:13:14.285" v="17771" actId="478"/>
          <ac:spMkLst>
            <pc:docMk/>
            <pc:sldMk cId="751850389" sldId="1824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EDE7BDA0-0E1E-4697-B1F9-580A26A83613}" dt="2024-05-26T11:04:47.628" v="4826" actId="478"/>
          <ac:spMkLst>
            <pc:docMk/>
            <pc:sldMk cId="751850389" sldId="1824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4" creationId="{CFFA33DB-67B7-C5B7-FC89-3338829845D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5" creationId="{7395F2C9-CDE9-1DF6-E72B-C7BD81A72833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6" creationId="{58818C77-C80B-6658-8635-9C1F81930FBA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7" creationId="{7B107E22-DD58-26DC-E148-A2BC477D51C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8" creationId="{A33B235C-75CC-9B41-2F6E-21C71EADE83F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9" creationId="{9D7436A3-C100-B9D7-D509-547114B6467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0" creationId="{D2E98483-88A0-9C0F-0DA2-61EFFCA5275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1" creationId="{61A14E87-F78D-C73D-C174-1409207E4CF4}"/>
          </ac:spMkLst>
        </pc:spChg>
        <pc:spChg chg="mod">
          <ac:chgData name="김지나(Wei) - 서비스기획2팀" userId="6e8c8a86-0e65-4b65-b1b8-9f4bd60da1bb" providerId="ADAL" clId="{EDE7BDA0-0E1E-4697-B1F9-580A26A83613}" dt="2024-06-02T11:19:54.654" v="61030" actId="1035"/>
          <ac:spMkLst>
            <pc:docMk/>
            <pc:sldMk cId="751850389" sldId="1824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3" creationId="{6BEA9D57-8AEA-88F8-7A6C-1A9C847F5970}"/>
          </ac:spMkLst>
        </pc:spChg>
        <pc:spChg chg="del">
          <ac:chgData name="김지나(Wei) - 서비스기획2팀" userId="6e8c8a86-0e65-4b65-b1b8-9f4bd60da1bb" providerId="ADAL" clId="{EDE7BDA0-0E1E-4697-B1F9-580A26A83613}" dt="2024-05-31T07:31:22.575" v="40603" actId="478"/>
          <ac:spMkLst>
            <pc:docMk/>
            <pc:sldMk cId="751850389" sldId="1824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4" creationId="{0315A184-A885-6D22-6614-25E3E3455FBD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5" creationId="{6F2AC49C-FBC6-184F-F426-AB9C5A3DFF52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6" creationId="{7CC6FA30-A951-9B08-6A99-253034BD742B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8" creationId="{4EBF0648-6765-1FBF-ED9B-3930A33F5C72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0" creationId="{0F065B85-CDCB-27DB-BBEE-385B356AA4A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1" creationId="{7F12B8C7-091A-2B0A-3EC0-D5B8705B39EE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2" creationId="{9B53CE7B-C73F-37E2-F797-C5E547E25C3D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3" creationId="{893BDAD5-4D16-5AF6-EC0F-7DF08DDDBCD3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4" creationId="{76B6CCC4-13CD-EAE6-4624-5C02A9723647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5" creationId="{3EECD2F9-C6BC-1498-C79F-EABA798B96E0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6" creationId="{B8B07F01-D2F6-8084-3334-FD8AD451B79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7" creationId="{E95FC2D8-2232-BE3E-A1C5-4C751331537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8" creationId="{FB9B1BA2-419B-49AD-4DF7-851DB9D4806F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9" creationId="{DFE48D93-3563-44D5-4DED-BEF08D45B9F3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0" creationId="{A8647520-FECC-905F-DF83-91FC2E8B22F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2" creationId="{F5615DF7-CB2B-10FC-DF26-560F32DEFF3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4" creationId="{937DE17E-8650-6709-DD6D-E06CF2F3A55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5" creationId="{7AD1BF44-2FC5-5200-4FCC-BD807EA5340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9" creationId="{3E98669C-E790-7049-1CA6-5C3FC2F0E67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0" creationId="{295EAD87-FA43-E9E4-CD24-1D22687CAF4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1" creationId="{65984611-C6C8-6E5B-83AA-126C1CEF739B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2" creationId="{1FC12135-C3DA-5857-24A2-240AC94EA1F3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3" creationId="{A5496F5B-CEB5-976C-F189-C74E67B6276B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4" creationId="{9B49AC7F-C3A9-1205-6619-4807E8CE8D84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5" creationId="{22F4B75B-8A51-ECA2-BC76-08E88A987533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7" creationId="{89DF6BB4-137B-2C5C-A2A7-66A9A5A098AA}"/>
          </ac:spMkLst>
        </pc:spChg>
        <pc:spChg chg="add mod">
          <ac:chgData name="김지나(Wei) - 서비스기획2팀" userId="6e8c8a86-0e65-4b65-b1b8-9f4bd60da1bb" providerId="ADAL" clId="{EDE7BDA0-0E1E-4697-B1F9-580A26A83613}" dt="2024-06-02T11:28:20.837" v="61252" actId="20577"/>
          <ac:spMkLst>
            <pc:docMk/>
            <pc:sldMk cId="751850389" sldId="1824"/>
            <ac:spMk id="428" creationId="{B1391DAB-2CC8-6D28-3F62-0AED0A46329A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9" creationId="{F783598E-7B0A-2CAE-2162-D8714574BEC3}"/>
          </ac:spMkLst>
        </pc:spChg>
        <pc:spChg chg="add mod">
          <ac:chgData name="김지나(Wei) - 서비스기획2팀" userId="6e8c8a86-0e65-4b65-b1b8-9f4bd60da1bb" providerId="ADAL" clId="{EDE7BDA0-0E1E-4697-B1F9-580A26A83613}" dt="2024-06-02T11:19:33.868" v="61009" actId="20577"/>
          <ac:spMkLst>
            <pc:docMk/>
            <pc:sldMk cId="751850389" sldId="1824"/>
            <ac:spMk id="432" creationId="{E17A9696-1417-738F-162D-F541EE3F4472}"/>
          </ac:spMkLst>
        </pc:spChg>
        <pc:spChg chg="add mod">
          <ac:chgData name="김지나(Wei) - 서비스기획2팀" userId="6e8c8a86-0e65-4b65-b1b8-9f4bd60da1bb" providerId="ADAL" clId="{EDE7BDA0-0E1E-4697-B1F9-580A26A83613}" dt="2024-06-02T11:20:15.618" v="61041" actId="20577"/>
          <ac:spMkLst>
            <pc:docMk/>
            <pc:sldMk cId="751850389" sldId="1824"/>
            <ac:spMk id="433" creationId="{680AD4BA-5BBB-FE7B-3706-DB2F407CAF5F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39:36.522" v="58217" actId="478"/>
          <ac:spMkLst>
            <pc:docMk/>
            <pc:sldMk cId="751850389" sldId="1824"/>
            <ac:spMk id="435" creationId="{2543E8E3-C518-9D15-52BD-F4A81D0FF4A6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39:36.522" v="58217" actId="478"/>
          <ac:spMkLst>
            <pc:docMk/>
            <pc:sldMk cId="751850389" sldId="1824"/>
            <ac:spMk id="436" creationId="{1592EED3-D5ED-5E66-E7CB-CBCBD0682ABF}"/>
          </ac:spMkLst>
        </pc:spChg>
        <pc:spChg chg="add mod">
          <ac:chgData name="김지나(Wei) - 서비스기획2팀" userId="6e8c8a86-0e65-4b65-b1b8-9f4bd60da1bb" providerId="ADAL" clId="{EDE7BDA0-0E1E-4697-B1F9-580A26A83613}" dt="2024-06-04T13:16:12.928" v="88306" actId="20577"/>
          <ac:spMkLst>
            <pc:docMk/>
            <pc:sldMk cId="751850389" sldId="1824"/>
            <ac:spMk id="438" creationId="{F1969D45-BBF3-4DA8-702F-4ED9E06DC5E2}"/>
          </ac:spMkLst>
        </pc:spChg>
        <pc:spChg chg="add mod">
          <ac:chgData name="김지나(Wei) - 서비스기획2팀" userId="6e8c8a86-0e65-4b65-b1b8-9f4bd60da1bb" providerId="ADAL" clId="{EDE7BDA0-0E1E-4697-B1F9-580A26A83613}" dt="2024-06-04T13:16:08.983" v="88304" actId="20577"/>
          <ac:spMkLst>
            <pc:docMk/>
            <pc:sldMk cId="751850389" sldId="1824"/>
            <ac:spMk id="439" creationId="{5007718A-030A-66EA-7DEC-F84F1A32CDF7}"/>
          </ac:spMkLst>
        </pc:spChg>
        <pc:spChg chg="add mod">
          <ac:chgData name="김지나(Wei) - 서비스기획2팀" userId="6e8c8a86-0e65-4b65-b1b8-9f4bd60da1bb" providerId="ADAL" clId="{EDE7BDA0-0E1E-4697-B1F9-580A26A83613}" dt="2024-06-02T11:28:17.240" v="61250" actId="20577"/>
          <ac:spMkLst>
            <pc:docMk/>
            <pc:sldMk cId="751850389" sldId="1824"/>
            <ac:spMk id="440" creationId="{7B8809A8-9FD5-A96B-38A7-CE78556CD826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1:40.330" v="90288" actId="478"/>
          <ac:spMkLst>
            <pc:docMk/>
            <pc:sldMk cId="751850389" sldId="1824"/>
            <ac:spMk id="441" creationId="{CB47DA91-999E-2950-BFD4-A5C7DCE13BBA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28:50.945" v="61258" actId="478"/>
          <ac:spMkLst>
            <pc:docMk/>
            <pc:sldMk cId="751850389" sldId="1824"/>
            <ac:spMk id="442" creationId="{3A79CBDD-7204-FDEB-02B3-9DF39D747914}"/>
          </ac:spMkLst>
        </pc:spChg>
        <pc:grpChg chg="add del mod">
          <ac:chgData name="김지나(Wei) - 서비스기획2팀" userId="6e8c8a86-0e65-4b65-b1b8-9f4bd60da1bb" providerId="ADAL" clId="{EDE7BDA0-0E1E-4697-B1F9-580A26A83613}" dt="2024-06-02T10:34:10.697" v="57861" actId="165"/>
          <ac:grpSpMkLst>
            <pc:docMk/>
            <pc:sldMk cId="751850389" sldId="1824"/>
            <ac:grpSpMk id="2" creationId="{016D6C1F-35D3-E9C5-2FD4-C23DE5BAA030}"/>
          </ac:grpSpMkLst>
        </pc:grpChg>
        <pc:grpChg chg="add mod">
          <ac:chgData name="김지나(Wei) - 서비스기획2팀" userId="6e8c8a86-0e65-4b65-b1b8-9f4bd60da1bb" providerId="ADAL" clId="{EDE7BDA0-0E1E-4697-B1F9-580A26A83613}" dt="2024-06-04T04:47:39.864" v="76801" actId="1076"/>
          <ac:grpSpMkLst>
            <pc:docMk/>
            <pc:sldMk cId="751850389" sldId="1824"/>
            <ac:grpSpMk id="7" creationId="{249FE7CC-1240-AF44-EE99-D141D6B9F47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0:34:07.044" v="57860" actId="165"/>
          <ac:grpSpMkLst>
            <pc:docMk/>
            <pc:sldMk cId="751850389" sldId="1824"/>
            <ac:grpSpMk id="7" creationId="{41433397-A6E0-CC1F-FE39-B710F1AA43B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47:39.030" v="76799" actId="478"/>
          <ac:grpSpMkLst>
            <pc:docMk/>
            <pc:sldMk cId="751850389" sldId="1824"/>
            <ac:grpSpMk id="8" creationId="{1C67BFA4-8A1D-517C-8B67-AEAB43C84C7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8" creationId="{F8FFCE7F-E427-1F66-B05A-26BF6734D30E}"/>
          </ac:grpSpMkLst>
        </pc:grpChg>
        <pc:grpChg chg="mod">
          <ac:chgData name="김지나(Wei) - 서비스기획2팀" userId="6e8c8a86-0e65-4b65-b1b8-9f4bd60da1bb" providerId="ADAL" clId="{EDE7BDA0-0E1E-4697-B1F9-580A26A83613}" dt="2024-06-04T04:47:39.030" v="76799" actId="478"/>
          <ac:grpSpMkLst>
            <pc:docMk/>
            <pc:sldMk cId="751850389" sldId="1824"/>
            <ac:grpSpMk id="10" creationId="{9D3FAFC1-D233-7422-2350-70993C72E2E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47:39.285" v="76800" actId="478"/>
          <ac:grpSpMkLst>
            <pc:docMk/>
            <pc:sldMk cId="751850389" sldId="1824"/>
            <ac:grpSpMk id="12" creationId="{6387F11D-D05B-FA00-E05C-FAFB79CE5B54}"/>
          </ac:grpSpMkLst>
        </pc:grpChg>
        <pc:grpChg chg="add mod">
          <ac:chgData name="김지나(Wei) - 서비스기획2팀" userId="6e8c8a86-0e65-4b65-b1b8-9f4bd60da1bb" providerId="ADAL" clId="{EDE7BDA0-0E1E-4697-B1F9-580A26A83613}" dt="2024-05-26T11:21:48.257" v="5145" actId="164"/>
          <ac:grpSpMkLst>
            <pc:docMk/>
            <pc:sldMk cId="751850389" sldId="1824"/>
            <ac:grpSpMk id="35" creationId="{685071D8-593C-6BDA-553C-BDED7E6FB4F3}"/>
          </ac:grpSpMkLst>
        </pc:grpChg>
        <pc:grpChg chg="add mod">
          <ac:chgData name="김지나(Wei) - 서비스기획2팀" userId="6e8c8a86-0e65-4b65-b1b8-9f4bd60da1bb" providerId="ADAL" clId="{EDE7BDA0-0E1E-4697-B1F9-580A26A83613}" dt="2024-05-31T08:55:41.325" v="41318" actId="1037"/>
          <ac:grpSpMkLst>
            <pc:docMk/>
            <pc:sldMk cId="751850389" sldId="1824"/>
            <ac:grpSpMk id="49" creationId="{820F396B-7644-F622-8BAA-A1C7A793EE50}"/>
          </ac:grpSpMkLst>
        </pc:grpChg>
        <pc:grpChg chg="add mod">
          <ac:chgData name="김지나(Wei) - 서비스기획2팀" userId="6e8c8a86-0e65-4b65-b1b8-9f4bd60da1bb" providerId="ADAL" clId="{EDE7BDA0-0E1E-4697-B1F9-580A26A83613}" dt="2024-05-31T08:55:47.610" v="41321" actId="1036"/>
          <ac:grpSpMkLst>
            <pc:docMk/>
            <pc:sldMk cId="751850389" sldId="1824"/>
            <ac:grpSpMk id="50" creationId="{632FCB42-AB7B-6B2F-514A-4D5614BD9938}"/>
          </ac:grpSpMkLst>
        </pc:grpChg>
        <pc:grpChg chg="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199" creationId="{4820A2C6-6D14-3D79-3EEF-23D4189C448E}"/>
          </ac:grpSpMkLst>
        </pc:grpChg>
        <pc:grpChg chg="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01" creationId="{E81AAF8C-9E5D-A126-DF18-2D943F5C0DD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12" creationId="{A1B93C44-78A5-CAFB-3AEC-5D18C19718E4}"/>
          </ac:grpSpMkLst>
        </pc:grpChg>
        <pc:grpChg chg="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14" creationId="{A4381F68-1F1D-5394-44C0-FF6172BCA3E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19" creationId="{F3C8E46A-0BCE-0A28-27D8-22A8EA0E263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47:19.963" v="76794" actId="478"/>
          <ac:grpSpMkLst>
            <pc:docMk/>
            <pc:sldMk cId="751850389" sldId="1824"/>
            <ac:grpSpMk id="235" creationId="{1913EBEB-FA5F-1098-6A4E-9A1ABB283D57}"/>
          </ac:grpSpMkLst>
        </pc:grpChg>
        <pc:grpChg chg="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397" creationId="{B8423586-B11C-A97B-35A6-7798014B89C7}"/>
          </ac:grpSpMkLst>
        </pc:grpChg>
        <pc:grpChg chg="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399" creationId="{5A342B0A-12BA-F5CF-5C50-A345DC56AF0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411" creationId="{C2ADB285-95D3-4634-2B7A-845373677FC1}"/>
          </ac:grpSpMkLst>
        </pc:grpChg>
        <pc:grpChg chg="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413" creationId="{101EDF41-8D14-966A-9F61-2D721624B3A5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418" creationId="{93C97553-53D5-2074-CE51-F057AA56135E}"/>
          </ac:grpSpMkLst>
        </pc:grpChg>
        <pc:grpChg chg="add mod">
          <ac:chgData name="김지나(Wei) - 서비스기획2팀" userId="6e8c8a86-0e65-4b65-b1b8-9f4bd60da1bb" providerId="ADAL" clId="{EDE7BDA0-0E1E-4697-B1F9-580A26A83613}" dt="2024-06-04T09:08:39.551" v="80984" actId="1076"/>
          <ac:grpSpMkLst>
            <pc:docMk/>
            <pc:sldMk cId="751850389" sldId="1824"/>
            <ac:grpSpMk id="434" creationId="{A387D5C6-C021-411A-CE7A-E92CE448B364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5-30T09:15:55.815" v="40359" actId="478"/>
          <ac:graphicFrameMkLst>
            <pc:docMk/>
            <pc:sldMk cId="751850389" sldId="1824"/>
            <ac:graphicFrameMk id="6" creationId="{FAEBCB40-AE49-059F-9E76-3E62E25A76AA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0:59:39.666" v="4719"/>
          <ac:graphicFrameMkLst>
            <pc:docMk/>
            <pc:sldMk cId="751850389" sldId="1824"/>
            <ac:graphicFrameMk id="8" creationId="{3158B1B7-6E57-620A-93C8-83F637DD05CE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31T07:35:38.749" v="40639" actId="478"/>
          <ac:graphicFrameMkLst>
            <pc:docMk/>
            <pc:sldMk cId="751850389" sldId="1824"/>
            <ac:graphicFrameMk id="8" creationId="{F43BD470-CCA7-3D95-F398-2F6509129C25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31T07:35:25.248" v="40635"/>
          <ac:graphicFrameMkLst>
            <pc:docMk/>
            <pc:sldMk cId="751850389" sldId="1824"/>
            <ac:graphicFrameMk id="10" creationId="{26A1DC61-B4B7-BE28-0E55-2E763988048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4T04:47:39.864" v="76801" actId="1076"/>
          <ac:graphicFrameMkLst>
            <pc:docMk/>
            <pc:sldMk cId="751850389" sldId="1824"/>
            <ac:graphicFrameMk id="30" creationId="{44702D71-06C8-A517-FB65-6E09CD88B985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31T07:39:36.652" v="40738" actId="478"/>
          <ac:graphicFrameMkLst>
            <pc:docMk/>
            <pc:sldMk cId="751850389" sldId="1824"/>
            <ac:graphicFrameMk id="31" creationId="{62CDB599-CF54-BBBF-0C2B-6FCD19E1871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31T08:56:22.935" v="41330" actId="478"/>
          <ac:graphicFrameMkLst>
            <pc:docMk/>
            <pc:sldMk cId="751850389" sldId="1824"/>
            <ac:graphicFrameMk id="33" creationId="{4D7F360A-CCFB-E790-BD05-2DF810DD41B5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5-26T11:00:58.723" v="4742" actId="478"/>
          <ac:graphicFrameMkLst>
            <pc:docMk/>
            <pc:sldMk cId="751850389" sldId="1824"/>
            <ac:graphicFrameMk id="34" creationId="{1502BA06-1B4B-D0E4-AF78-4236C46D1CC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30T09:19:05.717" v="40424" actId="478"/>
          <ac:graphicFrameMkLst>
            <pc:docMk/>
            <pc:sldMk cId="751850389" sldId="1824"/>
            <ac:graphicFrameMk id="34" creationId="{6C9B2D57-B2AA-CB28-B0B0-4CB9E582BD5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31T08:55:41.325" v="41318" actId="1037"/>
          <ac:graphicFrameMkLst>
            <pc:docMk/>
            <pc:sldMk cId="751850389" sldId="1824"/>
            <ac:graphicFrameMk id="34" creationId="{7716B5A2-BBC5-8CDA-BF97-1250A06E1E02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31T08:56:22.935" v="41330" actId="478"/>
          <ac:graphicFrameMkLst>
            <pc:docMk/>
            <pc:sldMk cId="751850389" sldId="1824"/>
            <ac:graphicFrameMk id="36" creationId="{E0363E35-8386-D59B-9C32-4D21555EEC24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3:41:46.273" v="90289" actId="13926"/>
          <ac:graphicFrameMkLst>
            <pc:docMk/>
            <pc:sldMk cId="751850389" sldId="1824"/>
            <ac:graphicFrameMk id="198" creationId="{00000000-0000-0000-0000-00000000000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1:17:43.124" v="60982" actId="478"/>
          <ac:graphicFrameMkLst>
            <pc:docMk/>
            <pc:sldMk cId="751850389" sldId="1824"/>
            <ac:graphicFrameMk id="437" creationId="{10162BDE-23BA-D95E-7F5F-06D2F4713F45}"/>
          </ac:graphicFrameMkLst>
        </pc:graphicFrameChg>
        <pc:picChg chg="add del mod topLvl">
          <ac:chgData name="김지나(Wei) - 서비스기획2팀" userId="6e8c8a86-0e65-4b65-b1b8-9f4bd60da1bb" providerId="ADAL" clId="{EDE7BDA0-0E1E-4697-B1F9-580A26A83613}" dt="2024-06-02T10:36:12.929" v="57960" actId="14100"/>
          <ac:picMkLst>
            <pc:docMk/>
            <pc:sldMk cId="751850389" sldId="1824"/>
            <ac:picMk id="3" creationId="{385DEA5E-CB28-77CE-C783-A6CE9CBAD0A5}"/>
          </ac:picMkLst>
        </pc:picChg>
        <pc:picChg chg="del">
          <ac:chgData name="김지나(Wei) - 서비스기획2팀" userId="6e8c8a86-0e65-4b65-b1b8-9f4bd60da1bb" providerId="ADAL" clId="{EDE7BDA0-0E1E-4697-B1F9-580A26A83613}" dt="2024-05-26T11:00:57.979" v="4741" actId="478"/>
          <ac:picMkLst>
            <pc:docMk/>
            <pc:sldMk cId="751850389" sldId="1824"/>
            <ac:picMk id="6" creationId="{6CAD5CF7-84C8-264D-8B32-9F1DA0A5DBE5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31T08:55:44.099" v="41319" actId="478"/>
          <ac:picMkLst>
            <pc:docMk/>
            <pc:sldMk cId="751850389" sldId="1824"/>
            <ac:picMk id="7" creationId="{0AD190C3-56AB-5341-F24B-4761F4A7793C}"/>
          </ac:picMkLst>
        </pc:picChg>
        <pc:picChg chg="mod">
          <ac:chgData name="김지나(Wei) - 서비스기획2팀" userId="6e8c8a86-0e65-4b65-b1b8-9f4bd60da1bb" providerId="ADAL" clId="{EDE7BDA0-0E1E-4697-B1F9-580A26A83613}" dt="2024-06-04T04:47:20.948" v="76795"/>
          <ac:picMkLst>
            <pc:docMk/>
            <pc:sldMk cId="751850389" sldId="1824"/>
            <ac:picMk id="9" creationId="{6BA53D43-18F8-9682-606B-14F9095C5ADA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2T10:34:17.903" v="57864" actId="478"/>
          <ac:picMkLst>
            <pc:docMk/>
            <pc:sldMk cId="751850389" sldId="1824"/>
            <ac:picMk id="9" creationId="{A19002CD-88B4-3F9D-7729-EAC6C97A1C80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12" creationId="{2645526F-CCDD-AF89-7916-D9AC17F63062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13" creationId="{D297F5B2-048A-EBF0-B21F-B272A99112CA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6T11:07:15.299" v="4897" actId="478"/>
          <ac:picMkLst>
            <pc:docMk/>
            <pc:sldMk cId="751850389" sldId="1824"/>
            <ac:picMk id="13" creationId="{DABFC903-0B39-3FE1-E119-40A9C06E45A3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6T11:06:43.196" v="4885" actId="478"/>
          <ac:picMkLst>
            <pc:docMk/>
            <pc:sldMk cId="751850389" sldId="1824"/>
            <ac:picMk id="14" creationId="{B81D5A0B-AF5C-49A4-14ED-26BD4F77E2EC}"/>
          </ac:picMkLst>
        </pc:picChg>
        <pc:picChg chg="add mod">
          <ac:chgData name="김지나(Wei) - 서비스기획2팀" userId="6e8c8a86-0e65-4b65-b1b8-9f4bd60da1bb" providerId="ADAL" clId="{EDE7BDA0-0E1E-4697-B1F9-580A26A83613}" dt="2024-05-31T08:55:23.341" v="41295" actId="164"/>
          <ac:picMkLst>
            <pc:docMk/>
            <pc:sldMk cId="751850389" sldId="1824"/>
            <ac:picMk id="16" creationId="{AE0B0275-D68A-CF32-999F-A32AC9ABB004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26" creationId="{C7EF3636-6F02-3C2F-89B5-4A9D62B0D55F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27" creationId="{446DADF7-C1A7-8421-B4FD-7C72003B7A0F}"/>
          </ac:picMkLst>
        </pc:picChg>
        <pc:picChg chg="del">
          <ac:chgData name="김지나(Wei) - 서비스기획2팀" userId="6e8c8a86-0e65-4b65-b1b8-9f4bd60da1bb" providerId="ADAL" clId="{EDE7BDA0-0E1E-4697-B1F9-580A26A83613}" dt="2024-05-26T11:00:54.289" v="4738" actId="478"/>
          <ac:picMkLst>
            <pc:docMk/>
            <pc:sldMk cId="751850389" sldId="1824"/>
            <ac:picMk id="29" creationId="{97686B11-7A2B-4743-264E-D6A79695D68D}"/>
          </ac:picMkLst>
        </pc:picChg>
        <pc:picChg chg="add">
          <ac:chgData name="김지나(Wei) - 서비스기획2팀" userId="6e8c8a86-0e65-4b65-b1b8-9f4bd60da1bb" providerId="ADAL" clId="{EDE7BDA0-0E1E-4697-B1F9-580A26A83613}" dt="2024-05-31T07:35:30.657" v="40636"/>
          <ac:picMkLst>
            <pc:docMk/>
            <pc:sldMk cId="751850389" sldId="1824"/>
            <ac:picMk id="29" creationId="{CEE6E91D-E5EA-C590-5DFA-B05AA922F29D}"/>
          </ac:picMkLst>
        </pc:picChg>
        <pc:picChg chg="del">
          <ac:chgData name="김지나(Wei) - 서비스기획2팀" userId="6e8c8a86-0e65-4b65-b1b8-9f4bd60da1bb" providerId="ADAL" clId="{EDE7BDA0-0E1E-4697-B1F9-580A26A83613}" dt="2024-05-26T11:00:55.939" v="4740" actId="478"/>
          <ac:picMkLst>
            <pc:docMk/>
            <pc:sldMk cId="751850389" sldId="1824"/>
            <ac:picMk id="31" creationId="{90E8FC1B-09CF-CC0A-BED0-7061D61EDE29}"/>
          </ac:picMkLst>
        </pc:picChg>
        <pc:picChg chg="del">
          <ac:chgData name="김지나(Wei) - 서비스기획2팀" userId="6e8c8a86-0e65-4b65-b1b8-9f4bd60da1bb" providerId="ADAL" clId="{EDE7BDA0-0E1E-4697-B1F9-580A26A83613}" dt="2024-05-26T11:00:54.841" v="4739" actId="478"/>
          <ac:picMkLst>
            <pc:docMk/>
            <pc:sldMk cId="751850389" sldId="1824"/>
            <ac:picMk id="33" creationId="{7D1D074E-DA0A-EDF4-4A1F-62786A1D0E19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42:26.063" v="40883" actId="478"/>
          <ac:picMkLst>
            <pc:docMk/>
            <pc:sldMk cId="751850389" sldId="1824"/>
            <ac:picMk id="41" creationId="{85F5B617-C018-3767-EC2C-9CADA16FEB9F}"/>
          </ac:picMkLst>
        </pc:picChg>
        <pc:picChg chg="mod">
          <ac:chgData name="김지나(Wei) - 서비스기획2팀" userId="6e8c8a86-0e65-4b65-b1b8-9f4bd60da1bb" providerId="ADAL" clId="{EDE7BDA0-0E1E-4697-B1F9-580A26A83613}" dt="2024-06-02T10:31:26.530" v="57844"/>
          <ac:picMkLst>
            <pc:docMk/>
            <pc:sldMk cId="751850389" sldId="1824"/>
            <ac:picMk id="217" creationId="{73290B6C-3253-2E4D-0431-8C4A5EC4FE18}"/>
          </ac:picMkLst>
        </pc:picChg>
        <pc:picChg chg="mod">
          <ac:chgData name="김지나(Wei) - 서비스기획2팀" userId="6e8c8a86-0e65-4b65-b1b8-9f4bd60da1bb" providerId="ADAL" clId="{EDE7BDA0-0E1E-4697-B1F9-580A26A83613}" dt="2024-06-02T10:31:26.530" v="57844"/>
          <ac:picMkLst>
            <pc:docMk/>
            <pc:sldMk cId="751850389" sldId="1824"/>
            <ac:picMk id="218" creationId="{A2572152-69BC-3A1D-6449-F3FEF024CAEA}"/>
          </ac:picMkLst>
        </pc:picChg>
        <pc:picChg chg="mod">
          <ac:chgData name="김지나(Wei) - 서비스기획2팀" userId="6e8c8a86-0e65-4b65-b1b8-9f4bd60da1bb" providerId="ADAL" clId="{EDE7BDA0-0E1E-4697-B1F9-580A26A83613}" dt="2024-06-02T10:34:49.066" v="57876" actId="1076"/>
          <ac:picMkLst>
            <pc:docMk/>
            <pc:sldMk cId="751850389" sldId="1824"/>
            <ac:picMk id="416" creationId="{ED4371F9-1FE2-7735-D522-FD800042033A}"/>
          </ac:picMkLst>
        </pc:picChg>
        <pc:picChg chg="mod">
          <ac:chgData name="김지나(Wei) - 서비스기획2팀" userId="6e8c8a86-0e65-4b65-b1b8-9f4bd60da1bb" providerId="ADAL" clId="{EDE7BDA0-0E1E-4697-B1F9-580A26A83613}" dt="2024-06-02T10:34:49.066" v="57876" actId="1076"/>
          <ac:picMkLst>
            <pc:docMk/>
            <pc:sldMk cId="751850389" sldId="1824"/>
            <ac:picMk id="417" creationId="{C3BB9489-FCE9-3523-DEDC-6666AC9BBCA1}"/>
          </ac:picMkLst>
        </pc:picChg>
        <pc:cxnChg chg="add mod">
          <ac:chgData name="김지나(Wei) - 서비스기획2팀" userId="6e8c8a86-0e65-4b65-b1b8-9f4bd60da1bb" providerId="ADAL" clId="{EDE7BDA0-0E1E-4697-B1F9-580A26A83613}" dt="2024-06-02T10:31:26.530" v="57844"/>
          <ac:cxnSpMkLst>
            <pc:docMk/>
            <pc:sldMk cId="751850389" sldId="1824"/>
            <ac:cxnSpMk id="227" creationId="{726AF192-4746-377C-EE81-E58C15A1159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1:26.530" v="57844"/>
          <ac:cxnSpMkLst>
            <pc:docMk/>
            <pc:sldMk cId="751850389" sldId="1824"/>
            <ac:cxnSpMk id="231" creationId="{4A4A80B9-7413-F290-3244-4006399AAA4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1:26.530" v="57844"/>
          <ac:cxnSpMkLst>
            <pc:docMk/>
            <pc:sldMk cId="751850389" sldId="1824"/>
            <ac:cxnSpMk id="232" creationId="{11F8974C-317A-33CE-2702-5BBD94B33C8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4:49.066" v="57876" actId="1076"/>
          <ac:cxnSpMkLst>
            <pc:docMk/>
            <pc:sldMk cId="751850389" sldId="1824"/>
            <ac:cxnSpMk id="426" creationId="{38DC215A-3A06-1030-3BEC-C344DB6439B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4:49.066" v="57876" actId="1076"/>
          <ac:cxnSpMkLst>
            <pc:docMk/>
            <pc:sldMk cId="751850389" sldId="1824"/>
            <ac:cxnSpMk id="430" creationId="{DB62D7B7-D613-8CF8-3259-607290C5792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4:49.066" v="57876" actId="1076"/>
          <ac:cxnSpMkLst>
            <pc:docMk/>
            <pc:sldMk cId="751850389" sldId="1824"/>
            <ac:cxnSpMk id="431" creationId="{2544BE38-8575-CA7D-B2C8-7A8C7F94CAD7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6T11:19:36.793" v="5136"/>
        <pc:sldMkLst>
          <pc:docMk/>
          <pc:sldMk cId="11918930" sldId="1825"/>
        </pc:sldMkLst>
      </pc:sldChg>
      <pc:sldChg chg="add del">
        <pc:chgData name="김지나(Wei) - 서비스기획2팀" userId="6e8c8a86-0e65-4b65-b1b8-9f4bd60da1bb" providerId="ADAL" clId="{EDE7BDA0-0E1E-4697-B1F9-580A26A83613}" dt="2024-05-26T11:19:32.828" v="5134"/>
        <pc:sldMkLst>
          <pc:docMk/>
          <pc:sldMk cId="1630636597" sldId="1825"/>
        </pc:sldMkLst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1761187034" sldId="1825"/>
        </pc:sldMkLst>
        <pc:spChg chg="del mod ord">
          <ac:chgData name="김지나(Wei) - 서비스기획2팀" userId="6e8c8a86-0e65-4b65-b1b8-9f4bd60da1bb" providerId="ADAL" clId="{EDE7BDA0-0E1E-4697-B1F9-580A26A83613}" dt="2024-05-26T13:55:57.149" v="5400" actId="700"/>
          <ac:spMkLst>
            <pc:docMk/>
            <pc:sldMk cId="1761187034" sldId="1825"/>
            <ac:spMk id="2" creationId="{F85BEBB5-BC23-3D0A-0564-0DE7157976BE}"/>
          </ac:spMkLst>
        </pc:spChg>
        <pc:spChg chg="del">
          <ac:chgData name="김지나(Wei) - 서비스기획2팀" userId="6e8c8a86-0e65-4b65-b1b8-9f4bd60da1bb" providerId="ADAL" clId="{EDE7BDA0-0E1E-4697-B1F9-580A26A83613}" dt="2024-05-26T13:55:57.149" v="5400" actId="700"/>
          <ac:spMkLst>
            <pc:docMk/>
            <pc:sldMk cId="1761187034" sldId="1825"/>
            <ac:spMk id="3" creationId="{83B8A709-9C87-8ABD-D7D6-2FC0F5BCCEA6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3:55:59.353" v="5401" actId="478"/>
          <ac:spMkLst>
            <pc:docMk/>
            <pc:sldMk cId="1761187034" sldId="1825"/>
            <ac:spMk id="4" creationId="{EB1EDEDE-9529-18EE-292B-E596474A3B3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5" creationId="{302CD8BF-EEA6-0626-4728-D15711F7B7E1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6" creationId="{9C0E2968-7976-0093-6843-25ED886EF7E1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8" creationId="{ECFC1E48-4DAA-CFD5-8A4D-16B2E12F315D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9" creationId="{1DC2EEC0-F0DE-E7DD-7B5E-7F6B9E1713D3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0" creationId="{35F720C6-66B9-6279-410B-236F5345E0F8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1" creationId="{F9978B75-AB5D-5E44-3D23-D2B94EF8A424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2" creationId="{E2DE151F-9635-51CB-F867-33B15C0FBA61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3" creationId="{35E60215-9B5F-30A9-81C9-108EEF8AEC76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5" creationId="{87BF18CA-3ABF-A6ED-95CD-BD4B77BBA476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6" creationId="{524D24D9-BDBA-3FF4-4840-4B0EDA778F4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17" creationId="{E8732D18-2C16-D5EA-BA54-D2ED59A7F60A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18" creationId="{41BA276C-E78B-FC86-1DC6-B6B0C5949D31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19" creationId="{9FADEC41-E1DC-A813-6AB7-62D0F6CB745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2" creationId="{7669E463-9DD3-F568-AD97-9B4220F4169D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3" creationId="{D277296A-EE09-030A-8E27-6A9E75B63FD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4" creationId="{8B8ABDB6-DBEB-AB01-2F1E-7DA21F9F6BB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5" creationId="{02028C15-6E9C-EDBB-7B1E-20A44A857414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6" creationId="{91D55370-95B0-7B03-EC29-C0F01F7D0B82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7" creationId="{51A060EC-D018-E8F6-C045-902548D7998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8" creationId="{BBC2DC36-86C8-3DEB-A5D3-25E309843AEC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9" creationId="{1BB5C636-8FA1-7327-ED78-CF83588B611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0" creationId="{75BBECC4-5B9C-3C94-EE2A-B702AD180724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1" creationId="{453F7E44-9D29-7A17-EC0C-6B98DCF2B2B6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33" creationId="{4B69BE6A-FDF5-DBD2-86B8-5CA2DEFB4C03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36" creationId="{197C15A1-A852-5F98-6B95-69E288F7700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8" creationId="{03939CA5-B49F-2844-78D1-891626EAEFE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9" creationId="{5752AED9-4000-FC88-34E6-816BA14456B3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40" creationId="{1D056E1B-20F3-503B-8976-2A9034FAC83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41" creationId="{E82B6246-1654-1356-81BE-9A3A08C76C25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43" creationId="{A6012A43-7C0B-2299-E5E8-6A174D385F33}"/>
          </ac:spMkLst>
        </pc:s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7" creationId="{1B0FAF8B-EDA5-29BC-6989-218D4BB41ADD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14" creationId="{2AEFB9FC-A091-46B8-2E94-10F342A07777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32" creationId="{DF3A4994-4E78-1637-F5C3-83DEEA169543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35" creationId="{A10E1CDC-51DA-84ED-48C5-FE1961BE6086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42" creationId="{BA2D4BFE-DF40-383A-4189-07BA68BF74C7}"/>
          </ac:grpSpMkLst>
        </pc:grpChg>
        <pc:picChg chg="add mod">
          <ac:chgData name="김지나(Wei) - 서비스기획2팀" userId="6e8c8a86-0e65-4b65-b1b8-9f4bd60da1bb" providerId="ADAL" clId="{EDE7BDA0-0E1E-4697-B1F9-580A26A83613}" dt="2024-05-26T13:56:04.158" v="5403" actId="1076"/>
          <ac:picMkLst>
            <pc:docMk/>
            <pc:sldMk cId="1761187034" sldId="1825"/>
            <ac:picMk id="20" creationId="{74269D6C-59FA-DF4D-B3BF-D256D196DFD1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04.158" v="5403" actId="1076"/>
          <ac:picMkLst>
            <pc:docMk/>
            <pc:sldMk cId="1761187034" sldId="1825"/>
            <ac:picMk id="21" creationId="{0638B9A5-9044-0D6D-8F13-A667A0FD1D8D}"/>
          </ac:picMkLst>
        </pc:picChg>
        <pc:picChg chg="mod">
          <ac:chgData name="김지나(Wei) - 서비스기획2팀" userId="6e8c8a86-0e65-4b65-b1b8-9f4bd60da1bb" providerId="ADAL" clId="{EDE7BDA0-0E1E-4697-B1F9-580A26A83613}" dt="2024-05-26T13:56:00.528" v="5402"/>
          <ac:picMkLst>
            <pc:docMk/>
            <pc:sldMk cId="1761187034" sldId="1825"/>
            <ac:picMk id="34" creationId="{A194357B-3C6B-81F1-62EF-D7CA6DA96C77}"/>
          </ac:picMkLst>
        </pc:picChg>
        <pc:picChg chg="mod">
          <ac:chgData name="김지나(Wei) - 서비스기획2팀" userId="6e8c8a86-0e65-4b65-b1b8-9f4bd60da1bb" providerId="ADAL" clId="{EDE7BDA0-0E1E-4697-B1F9-580A26A83613}" dt="2024-05-26T13:56:00.528" v="5402"/>
          <ac:picMkLst>
            <pc:docMk/>
            <pc:sldMk cId="1761187034" sldId="1825"/>
            <ac:picMk id="37" creationId="{7EB806C1-899F-DA80-4B47-3F70B7685904}"/>
          </ac:picMkLst>
        </pc:picChg>
        <pc:picChg chg="mod">
          <ac:chgData name="김지나(Wei) - 서비스기획2팀" userId="6e8c8a86-0e65-4b65-b1b8-9f4bd60da1bb" providerId="ADAL" clId="{EDE7BDA0-0E1E-4697-B1F9-580A26A83613}" dt="2024-05-26T13:56:00.528" v="5402"/>
          <ac:picMkLst>
            <pc:docMk/>
            <pc:sldMk cId="1761187034" sldId="1825"/>
            <ac:picMk id="44" creationId="{5719ABFC-9AC4-AD81-A87D-80DA29C904E5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3617187715" sldId="1826"/>
        </pc:sldMkLst>
      </pc:sldChg>
      <pc:sldChg chg="add del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6738016" sldId="1827"/>
        </pc:sldMkLst>
      </pc:sldChg>
      <pc:sldChg chg="addSp modSp add del mod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229196316" sldId="1828"/>
        </pc:sldMkLst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" creationId="{B3C0097C-5B2A-9E41-8EFA-C18BB6FCDAA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4" creationId="{050F693E-176B-16A8-8D0F-8C5D53751E4A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5" creationId="{1622D5E3-C94A-18AE-EBB5-65814E1743C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6" creationId="{0705645A-1C75-56D1-1005-9E292D1CD89A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7" creationId="{37D62240-0D6E-1D3F-0BAA-1264E1EEBA17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8" creationId="{2D76431C-5DC9-AF3D-5108-3F77002CEBF9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9" creationId="{0815F947-0EB5-8BFA-1A02-BE46F20E3604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0" creationId="{71795DC7-5314-E748-6F79-14A07A8AB24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1" creationId="{730640A2-854D-47D0-DDDB-91A15317446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2" creationId="{B332A493-E57E-88C2-D9E5-A682CEA90A2D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3" creationId="{B3FB5142-A33C-2058-96A8-CEA8E16666DF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4" creationId="{0C2E3B8D-4CB1-962F-2D0E-039195AFBE13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5" creationId="{76857D2C-EEBC-9944-CA0D-6599B647BAA3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6" creationId="{6CB85B5A-E73B-D08C-A619-93F81A42C7BF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7" creationId="{E9B50703-78C9-12B4-9845-B7AD724FC935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0" creationId="{DEE1E595-AD1E-7757-A029-4A67917C1C5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1" creationId="{1BF22148-E5B8-986B-CC13-5D316222C2CD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2" creationId="{211DA0DE-8ED7-6617-0321-136A3D245AC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3" creationId="{DCF11041-B59D-EBF9-3B70-E3AFF5BA920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4" creationId="{3F93728F-D2A4-67AD-5675-3A5B99D66A3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5" creationId="{0ECF4A10-1424-EBB7-5C53-AFB6ABA3BBB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6" creationId="{512D7D91-E8D3-53D6-2F16-6E8E1CBBF5F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7" creationId="{648047C3-C425-89F0-74A4-5D7BFEE970A2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8" creationId="{C7A62B5A-4DCB-9F06-161C-E913A4729DB1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9" creationId="{3AB76836-8FE5-D4B7-836A-5C851B4260A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0" creationId="{51808785-BF15-D80B-BD38-531879CBBB89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2" creationId="{60A2E901-727B-7026-4A66-B3B34B565EB7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4" creationId="{7A412729-EADF-A8E3-1AD0-21C1E80901B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6" creationId="{C02A730A-4840-4B03-1E1C-6AAAB76D7EBC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8" creationId="{2EDD699E-041B-98F7-4CAF-A99BA8B9634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40" creationId="{B7C42524-D175-C4AB-F1EE-5B5E84E231C5}"/>
          </ac:spMkLst>
        </pc:sp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18" creationId="{7C5EB8B0-DE42-98A7-E7F7-E5D514B6E300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19" creationId="{FE20A565-DFEC-6011-CD57-9A351888ECD4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1" creationId="{CE2105A4-AE43-2BD6-AF0D-C70D76539262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3" creationId="{70C3C954-BA33-A1B0-8B7F-A8A8C46D1C1C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5" creationId="{31ECF705-746C-ACCD-476E-6F3B0B3A3E3E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7" creationId="{788B2C44-5DCD-F230-3A50-9D040DDFAEEA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9" creationId="{18FED050-CCC8-D99A-0098-CF96768C3D3B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5-26T13:56:43.950" v="5407" actId="2696"/>
        <pc:sldMkLst>
          <pc:docMk/>
          <pc:sldMk cId="1112760260" sldId="1829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5-26T14:11:55.067" v="5497" actId="2696"/>
        <pc:sldMkLst>
          <pc:docMk/>
          <pc:sldMk cId="2714719689" sldId="1829"/>
        </pc:sldMkLst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3" creationId="{3D1EB339-ECB3-062E-0F9D-9FFF965C3DBC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4" creationId="{6C8C8A8A-71FE-0A29-890F-0065749D120C}"/>
          </ac:spMkLst>
        </pc:spChg>
        <pc:spChg chg="del mod">
          <ac:chgData name="김지나(Wei) - 서비스기획2팀" userId="6e8c8a86-0e65-4b65-b1b8-9f4bd60da1bb" providerId="ADAL" clId="{EDE7BDA0-0E1E-4697-B1F9-580A26A83613}" dt="2024-05-26T14:05:58.428" v="5465" actId="478"/>
          <ac:spMkLst>
            <pc:docMk/>
            <pc:sldMk cId="2714719689" sldId="1829"/>
            <ac:spMk id="6" creationId="{8E5DAC1A-5A29-FB7E-324E-178B5979F724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7" creationId="{701AA96A-D35A-74A8-1BE3-E2864E253FCC}"/>
          </ac:spMkLst>
        </pc:spChg>
        <pc:spChg chg="mod">
          <ac:chgData name="김지나(Wei) - 서비스기획2팀" userId="6e8c8a86-0e65-4b65-b1b8-9f4bd60da1bb" providerId="ADAL" clId="{EDE7BDA0-0E1E-4697-B1F9-580A26A83613}" dt="2024-05-26T14:06:04.679" v="5467" actId="1076"/>
          <ac:spMkLst>
            <pc:docMk/>
            <pc:sldMk cId="2714719689" sldId="1829"/>
            <ac:spMk id="12" creationId="{175713AE-FC2F-CC99-B817-8F438F29D24D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3" creationId="{E5E31057-9985-4728-7C5C-E83C9F0A075D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4" creationId="{528588CF-1FFC-D2F9-DF48-ECFFCE08CE46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5" creationId="{27CC5431-9BBD-DA57-75A4-358A6C0CB918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7" creationId="{384CDE38-3336-5E74-AED2-2154B2A1E039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26" creationId="{843C22CE-26BB-CC11-49CA-3639D977420A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31" creationId="{D64AC2F7-F5EB-A80E-EA98-0812A4FA2C1D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4" creationId="{D9A20A0A-EF22-C521-29B4-030538FA645D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6" creationId="{8F5A4738-0599-07C9-0147-8131BBC8F77E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8" creationId="{14CF93E5-5D60-D006-B8E4-E78FA3FD5A35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9" creationId="{7B551794-5225-E968-6A16-0E92637688E9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40" creationId="{3B002597-C7DA-E9B2-E591-9A4E09FAE2AC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211" creationId="{8819A275-39C6-45A0-B834-1DB566C436C6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245" creationId="{4B29D22B-110F-B045-5035-73AF8BA0C494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35" creationId="{085EAFAF-ED72-AAA6-731F-7DE5863F7347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37" creationId="{F8D9FAB6-3482-E24A-D41E-2FE8BCFD3A84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39" creationId="{5385BA24-C110-1F81-E972-F439A50152E9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41" creationId="{83CBF3B7-155A-5F37-E853-4EB9978C53D8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43" creationId="{0690F4EF-053B-EE75-0581-373EC10052AC}"/>
          </ac:spMkLst>
        </pc:s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2" creationId="{190437E0-B119-9843-E0FA-A23F47F3CA85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16" creationId="{3332B2A8-11C2-FCFA-4C4C-E9CDD73B434D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21" creationId="{3C25D514-801B-1854-0EE3-7C9FC5555566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28" creationId="{2144B54E-135B-DB0E-72A2-6E40A67588EB}"/>
          </ac:grpSpMkLst>
        </pc:grpChg>
        <pc:picChg chg="del">
          <ac:chgData name="김지나(Wei) - 서비스기획2팀" userId="6e8c8a86-0e65-4b65-b1b8-9f4bd60da1bb" providerId="ADAL" clId="{EDE7BDA0-0E1E-4697-B1F9-580A26A83613}" dt="2024-05-26T14:05:48.771" v="5459" actId="478"/>
          <ac:picMkLst>
            <pc:docMk/>
            <pc:sldMk cId="2714719689" sldId="1829"/>
            <ac:picMk id="8" creationId="{3C981F34-A7AE-1D4F-9947-0C234553B0A9}"/>
          </ac:picMkLst>
        </pc:picChg>
        <pc:picChg chg="mod">
          <ac:chgData name="김지나(Wei) - 서비스기획2팀" userId="6e8c8a86-0e65-4b65-b1b8-9f4bd60da1bb" providerId="ADAL" clId="{EDE7BDA0-0E1E-4697-B1F9-580A26A83613}" dt="2024-05-26T14:06:18.117" v="5468"/>
          <ac:picMkLst>
            <pc:docMk/>
            <pc:sldMk cId="2714719689" sldId="1829"/>
            <ac:picMk id="19" creationId="{C2D6CA6A-E8BB-B2F8-26FE-FC286D5BE7D8}"/>
          </ac:picMkLst>
        </pc:picChg>
        <pc:picChg chg="del">
          <ac:chgData name="김지나(Wei) - 서비스기획2팀" userId="6e8c8a86-0e65-4b65-b1b8-9f4bd60da1bb" providerId="ADAL" clId="{EDE7BDA0-0E1E-4697-B1F9-580A26A83613}" dt="2024-05-26T14:05:46.744" v="5456" actId="478"/>
          <ac:picMkLst>
            <pc:docMk/>
            <pc:sldMk cId="2714719689" sldId="1829"/>
            <ac:picMk id="20" creationId="{3C306943-20FD-6BE4-75CA-54FA999CFD96}"/>
          </ac:picMkLst>
        </pc:picChg>
        <pc:picChg chg="del">
          <ac:chgData name="김지나(Wei) - 서비스기획2팀" userId="6e8c8a86-0e65-4b65-b1b8-9f4bd60da1bb" providerId="ADAL" clId="{EDE7BDA0-0E1E-4697-B1F9-580A26A83613}" dt="2024-05-26T14:05:48.186" v="5458" actId="478"/>
          <ac:picMkLst>
            <pc:docMk/>
            <pc:sldMk cId="2714719689" sldId="1829"/>
            <ac:picMk id="22" creationId="{22021DF1-DFE8-0A4E-A74F-F31274B2019B}"/>
          </ac:picMkLst>
        </pc:picChg>
        <pc:picChg chg="mod">
          <ac:chgData name="김지나(Wei) - 서비스기획2팀" userId="6e8c8a86-0e65-4b65-b1b8-9f4bd60da1bb" providerId="ADAL" clId="{EDE7BDA0-0E1E-4697-B1F9-580A26A83613}" dt="2024-05-26T14:06:18.117" v="5468"/>
          <ac:picMkLst>
            <pc:docMk/>
            <pc:sldMk cId="2714719689" sldId="1829"/>
            <ac:picMk id="27" creationId="{285BA154-D0C4-AFD6-585E-259B76779EDB}"/>
          </ac:picMkLst>
        </pc:picChg>
        <pc:picChg chg="mod">
          <ac:chgData name="김지나(Wei) - 서비스기획2팀" userId="6e8c8a86-0e65-4b65-b1b8-9f4bd60da1bb" providerId="ADAL" clId="{EDE7BDA0-0E1E-4697-B1F9-580A26A83613}" dt="2024-05-26T14:06:18.117" v="5468"/>
          <ac:picMkLst>
            <pc:docMk/>
            <pc:sldMk cId="2714719689" sldId="1829"/>
            <ac:picMk id="33" creationId="{423F9EA7-6812-41DA-2425-417F08BBC5E9}"/>
          </ac:picMkLst>
        </pc:picChg>
        <pc:picChg chg="del">
          <ac:chgData name="김지나(Wei) - 서비스기획2팀" userId="6e8c8a86-0e65-4b65-b1b8-9f4bd60da1bb" providerId="ADAL" clId="{EDE7BDA0-0E1E-4697-B1F9-580A26A83613}" dt="2024-05-26T14:05:47.210" v="5457" actId="478"/>
          <ac:picMkLst>
            <pc:docMk/>
            <pc:sldMk cId="2714719689" sldId="1829"/>
            <ac:picMk id="37" creationId="{D98BE769-9866-0E6B-1E7C-4D5998F43168}"/>
          </ac:picMkLst>
        </pc:picChg>
        <pc:picChg chg="del">
          <ac:chgData name="김지나(Wei) - 서비스기획2팀" userId="6e8c8a86-0e65-4b65-b1b8-9f4bd60da1bb" providerId="ADAL" clId="{EDE7BDA0-0E1E-4697-B1F9-580A26A83613}" dt="2024-05-26T14:05:46.153" v="5455" actId="478"/>
          <ac:picMkLst>
            <pc:docMk/>
            <pc:sldMk cId="2714719689" sldId="1829"/>
            <ac:picMk id="41" creationId="{7D295AA7-8BDC-E400-A4AB-08BAE2A03CE5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34" creationId="{C19944D3-3247-EB05-EEA4-8F5132D9A18E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36" creationId="{31FA8C61-F5DD-9BA2-C9EF-C69F5C1B0FD9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38" creationId="{B03ACCAA-07C3-A177-AE92-69E60C49F8D6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40" creationId="{85C33E5C-6770-120D-3429-303199DDA4A6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42" creationId="{6183F145-06E3-8FE2-B21B-9DF94FC9E903}"/>
          </ac:picMkLst>
        </pc:pic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6T17:49:12.048" v="10255" actId="2696"/>
        <pc:sldMkLst>
          <pc:docMk/>
          <pc:sldMk cId="3606332274" sldId="1830"/>
        </pc:sldMkLst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3" creationId="{3D1EB339-ECB3-062E-0F9D-9FFF965C3DB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4" creationId="{6C8C8A8A-71FE-0A29-890F-0065749D120C}"/>
          </ac:spMkLst>
        </pc:spChg>
        <pc:spChg chg="mod ord">
          <ac:chgData name="김지나(Wei) - 서비스기획2팀" userId="6e8c8a86-0e65-4b65-b1b8-9f4bd60da1bb" providerId="ADAL" clId="{EDE7BDA0-0E1E-4697-B1F9-580A26A83613}" dt="2024-05-26T14:17:16.895" v="5651" actId="700"/>
          <ac:spMkLst>
            <pc:docMk/>
            <pc:sldMk cId="3606332274" sldId="1830"/>
            <ac:spMk id="5" creationId="{EED509A4-35DD-B1BE-33D3-DA52AB7AC731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7" creationId="{701AA96A-D35A-74A8-1BE3-E2864E253FC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3" creationId="{E5E31057-9985-4728-7C5C-E83C9F0A075D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4" creationId="{528588CF-1FFC-D2F9-DF48-ECFFCE08CE46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5" creationId="{27CC5431-9BBD-DA57-75A4-358A6C0CB918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7" creationId="{384CDE38-3336-5E74-AED2-2154B2A1E039}"/>
          </ac:spMkLst>
        </pc:spChg>
        <pc:spChg chg="del mod ord">
          <ac:chgData name="김지나(Wei) - 서비스기획2팀" userId="6e8c8a86-0e65-4b65-b1b8-9f4bd60da1bb" providerId="ADAL" clId="{EDE7BDA0-0E1E-4697-B1F9-580A26A83613}" dt="2024-05-26T14:17:16.895" v="5651" actId="700"/>
          <ac:spMkLst>
            <pc:docMk/>
            <pc:sldMk cId="3606332274" sldId="1830"/>
            <ac:spMk id="18" creationId="{AFF51693-9DE6-60C0-F62A-58415813F648}"/>
          </ac:spMkLst>
        </pc:spChg>
        <pc:spChg chg="add mod">
          <ac:chgData name="김지나(Wei) - 서비스기획2팀" userId="6e8c8a86-0e65-4b65-b1b8-9f4bd60da1bb" providerId="ADAL" clId="{EDE7BDA0-0E1E-4697-B1F9-580A26A83613}" dt="2024-05-26T14:16:54.621" v="5646"/>
          <ac:spMkLst>
            <pc:docMk/>
            <pc:sldMk cId="3606332274" sldId="1830"/>
            <ac:spMk id="22" creationId="{3E910FC7-40D1-EF42-3F5C-18DE75CF8E3C}"/>
          </ac:spMkLst>
        </pc:spChg>
        <pc:spChg chg="mod">
          <ac:chgData name="김지나(Wei) - 서비스기획2팀" userId="6e8c8a86-0e65-4b65-b1b8-9f4bd60da1bb" providerId="ADAL" clId="{EDE7BDA0-0E1E-4697-B1F9-580A26A83613}" dt="2024-05-26T14:25:44.721" v="5804" actId="20577"/>
          <ac:spMkLst>
            <pc:docMk/>
            <pc:sldMk cId="3606332274" sldId="1830"/>
            <ac:spMk id="25" creationId="{AD02D0C5-F1E1-5FE1-C9B3-ED02FF510648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26" creationId="{843C22CE-26BB-CC11-49CA-3639D977420A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31" creationId="{D64AC2F7-F5EB-A80E-EA98-0812A4FA2C1D}"/>
          </ac:spMkLst>
        </pc:spChg>
        <pc:spChg chg="add mod ord">
          <ac:chgData name="김지나(Wei) - 서비스기획2팀" userId="6e8c8a86-0e65-4b65-b1b8-9f4bd60da1bb" providerId="ADAL" clId="{EDE7BDA0-0E1E-4697-B1F9-580A26A83613}" dt="2024-05-26T14:17:33.284" v="5675" actId="167"/>
          <ac:spMkLst>
            <pc:docMk/>
            <pc:sldMk cId="3606332274" sldId="1830"/>
            <ac:spMk id="37" creationId="{4C568B18-56A3-7506-9ED1-55B5DE055294}"/>
          </ac:spMkLst>
        </pc:spChg>
        <pc:spChg chg="add mod ord">
          <ac:chgData name="김지나(Wei) - 서비스기획2팀" userId="6e8c8a86-0e65-4b65-b1b8-9f4bd60da1bb" providerId="ADAL" clId="{EDE7BDA0-0E1E-4697-B1F9-580A26A83613}" dt="2024-05-26T14:17:16.895" v="5651" actId="700"/>
          <ac:spMkLst>
            <pc:docMk/>
            <pc:sldMk cId="3606332274" sldId="1830"/>
            <ac:spMk id="41" creationId="{887C9C8E-4563-D519-0659-A2BA77C2CCC4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3" creationId="{1902CEB1-C4A4-E1F2-DEF3-A51FBB81BD04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4" creationId="{2C889331-676C-28E1-EEEB-14F470244B0E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5" creationId="{4D8FEFCC-EB7C-DA14-B5D1-A1CD82206136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6" creationId="{8A7BF654-C9AA-15D8-71A4-5C1CF5B20792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7" creationId="{EC30E9B6-FEDB-BFF6-A85E-6DE39DD987F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8" creationId="{47A691C3-D5DE-B5D8-CA4F-1DE42BAD02B2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50" creationId="{9500BC0D-8DB7-38A4-D738-8E654D937737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53" creationId="{97EECF27-AFF9-D647-4FFB-927E0E5F3AF8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56" creationId="{45549B7B-F0BF-B592-5B6C-A621FB3B0498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58" creationId="{5BA23BE1-5009-B037-DC9B-0BA560A1F0EE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59" creationId="{60D5E9D9-E129-C758-F725-F572500D83F1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0" creationId="{15B9F2BF-E880-E9D7-F829-E7A7BD10923F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1" creationId="{932A282D-2B85-ED9F-E4C3-3322B13AA6C3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2" creationId="{CEE894FE-6F2B-9AC7-1405-8F3CD457155D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3" creationId="{B8FB782B-84A0-CBDC-D31B-EE42D9A4F78F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193" creationId="{BA9BDF71-3334-6353-4372-53293F237C4A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196" creationId="{C0408D52-A06A-8952-8E02-CF7266C7D9A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0" creationId="{A5E8BB83-276B-B48B-E98B-0082067FA7B4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3" creationId="{EA242003-8C53-6F2C-2A18-8C37F6C0679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6" creationId="{23717C88-8D07-E559-3549-188F51034C1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9" creationId="{4B78AC27-D39D-F0A0-D242-C8B76A3F1126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0" creationId="{157D8F38-8298-9A87-4386-D2F0A7D0E3B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3" creationId="{8EFB6404-0A5A-A7B2-63F5-6628E47D05F0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6" creationId="{4F472F30-12F7-6E12-F71E-DA06B81805FA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9" creationId="{49CB2FCB-BCC0-7995-868F-A011F0E3C94F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32" creationId="{472074F4-B45F-7D9F-EAE6-0D7228808817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35" creationId="{CE4B6B9D-18B6-2B58-F6F7-5BACC11539C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38" creationId="{3F8A9FAA-2335-3C1D-6EE6-68FE6B72FD3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41" creationId="{3DA7234E-2D3A-39E5-F7A9-9275545CDF61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44" creationId="{6D664D97-B0D9-0F19-172A-3761E81BA5EB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49" creationId="{562CDD04-8293-F5A0-B29B-042F94DC87AD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2" creationId="{A09CA419-6EF9-A904-782B-76C2B4D78312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4" creationId="{358E9C6A-25B4-4AAE-AC2D-45FF9E0176A2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6" creationId="{D35FA5A5-8BB4-4246-8C44-1B626EA3B174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8" creationId="{B81CD38B-FD2A-6B7D-B4F1-3ED7BE642456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30" creationId="{C67202A0-217A-447E-69AC-5F5864FFD42E}"/>
          </ac:spMkLst>
        </pc:spChg>
        <pc:spChg chg="mod">
          <ac:chgData name="김지나(Wei) - 서비스기획2팀" userId="6e8c8a86-0e65-4b65-b1b8-9f4bd60da1bb" providerId="ADAL" clId="{EDE7BDA0-0E1E-4697-B1F9-580A26A83613}" dt="2024-05-26T14:13:36.579" v="5562" actId="14100"/>
          <ac:spMkLst>
            <pc:docMk/>
            <pc:sldMk cId="3606332274" sldId="1830"/>
            <ac:spMk id="332" creationId="{212698AA-9899-A9ED-4EFD-72E6F9CE620A}"/>
          </ac:spMkLst>
        </pc:spChg>
        <pc:spChg chg="mod">
          <ac:chgData name="김지나(Wei) - 서비스기획2팀" userId="6e8c8a86-0e65-4b65-b1b8-9f4bd60da1bb" providerId="ADAL" clId="{EDE7BDA0-0E1E-4697-B1F9-580A26A83613}" dt="2024-05-26T14:13:51.387" v="5581" actId="14100"/>
          <ac:spMkLst>
            <pc:docMk/>
            <pc:sldMk cId="3606332274" sldId="1830"/>
            <ac:spMk id="335" creationId="{085EAFAF-ED72-AAA6-731F-7DE5863F7347}"/>
          </ac:spMkLst>
        </pc:spChg>
        <pc:spChg chg="del">
          <ac:chgData name="김지나(Wei) - 서비스기획2팀" userId="6e8c8a86-0e65-4b65-b1b8-9f4bd60da1bb" providerId="ADAL" clId="{EDE7BDA0-0E1E-4697-B1F9-580A26A83613}" dt="2024-05-26T14:07:45.547" v="5480" actId="478"/>
          <ac:spMkLst>
            <pc:docMk/>
            <pc:sldMk cId="3606332274" sldId="1830"/>
            <ac:spMk id="343" creationId="{0690F4EF-053B-EE75-0581-373EC10052AC}"/>
          </ac:spMkLst>
        </pc:s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" creationId="{190437E0-B119-9843-E0FA-A23F47F3CA85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6" creationId="{3332B2A8-11C2-FCFA-4C4C-E9CDD73B434D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1" creationId="{3C25D514-801B-1854-0EE3-7C9FC5555566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8" creationId="{2144B54E-135B-DB0E-72A2-6E40A67588EB}"/>
          </ac:grpSpMkLst>
        </pc:grpChg>
        <pc:grpChg chg="add del">
          <ac:chgData name="김지나(Wei) - 서비스기획2팀" userId="6e8c8a86-0e65-4b65-b1b8-9f4bd60da1bb" providerId="ADAL" clId="{EDE7BDA0-0E1E-4697-B1F9-580A26A83613}" dt="2024-05-26T14:18:18.351" v="5677" actId="478"/>
          <ac:grpSpMkLst>
            <pc:docMk/>
            <pc:sldMk cId="3606332274" sldId="1830"/>
            <ac:grpSpMk id="29" creationId="{041DB1CC-36E4-4DC9-F757-A7E8674A7B8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42" creationId="{36B44EDD-9D54-03A6-E86F-D1B1FCD00C41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49" creationId="{7202AB92-4EC8-7FB0-B130-86B82B6EBFD4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52" creationId="{2A3AA02F-568A-94A9-8E38-39B8044C88EE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55" creationId="{44692FFF-B762-30D6-65EE-5DD0B908B5F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92" creationId="{E3F15A13-C468-1300-D96F-D163FE836448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95" creationId="{EF20B57B-A717-45F9-11CD-E7855777D83A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99" creationId="{C1C41204-9914-F3F5-1B6D-E29D796F363E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02" creationId="{B84CB246-89F4-BF4B-66CA-2F095D02775B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05" creationId="{83BD7A7F-36AD-CD92-CAEE-9F7DC89B1C60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08" creationId="{E6C97E2E-1952-1B9B-F061-C18BE0884C9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19" creationId="{1128E00A-71CC-2C92-6ED6-EE221C0B90B8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22" creationId="{518E3AB8-1FE6-ED18-F241-AB8EFDB182FF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25" creationId="{1946FF6A-51B7-89D2-9FC1-08A656529644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28" creationId="{ACE08F9C-E236-A006-DEEA-45A83614CE38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31" creationId="{3D563A95-F5DE-184B-507F-C6D13C8578EF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34" creationId="{CF78A5C8-266A-3C83-10EB-2C8A7CE05CB2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37" creationId="{3E1CE122-C7DA-A0A8-9B66-460CF250DA2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40" creationId="{A2788D6D-76C9-DEB6-B802-04E6034F0CCA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43" creationId="{9F532F7E-C61A-1E1F-F945-C6E36C6DE90A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48" creationId="{09D6B861-2E87-A849-F99B-78EDF1F2D9E3}"/>
          </ac:grpSpMkLst>
        </pc:grpChg>
        <pc:picChg chg="add mod">
          <ac:chgData name="김지나(Wei) - 서비스기획2팀" userId="6e8c8a86-0e65-4b65-b1b8-9f4bd60da1bb" providerId="ADAL" clId="{EDE7BDA0-0E1E-4697-B1F9-580A26A83613}" dt="2024-05-26T14:13:55.803" v="5583" actId="1076"/>
          <ac:picMkLst>
            <pc:docMk/>
            <pc:sldMk cId="3606332274" sldId="1830"/>
            <ac:picMk id="6" creationId="{B54D643C-6465-AD32-C747-CED1925217B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8:02.699" v="5484" actId="478"/>
          <ac:picMkLst>
            <pc:docMk/>
            <pc:sldMk cId="3606332274" sldId="1830"/>
            <ac:picMk id="19" creationId="{C2D6CA6A-E8BB-B2F8-26FE-FC286D5BE7D8}"/>
          </ac:picMkLst>
        </pc:picChg>
        <pc:picChg chg="add mod">
          <ac:chgData name="김지나(Wei) - 서비스기획2팀" userId="6e8c8a86-0e65-4b65-b1b8-9f4bd60da1bb" providerId="ADAL" clId="{EDE7BDA0-0E1E-4697-B1F9-580A26A83613}" dt="2024-05-26T16:29:24.138" v="7676" actId="1076"/>
          <ac:picMkLst>
            <pc:docMk/>
            <pc:sldMk cId="3606332274" sldId="1830"/>
            <ac:picMk id="20" creationId="{75A1F99A-0F38-1D92-BD14-7F4B0BC7557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8:02.699" v="5484" actId="478"/>
          <ac:picMkLst>
            <pc:docMk/>
            <pc:sldMk cId="3606332274" sldId="1830"/>
            <ac:picMk id="27" creationId="{285BA154-D0C4-AFD6-585E-259B76779EDB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8:02.699" v="5484" actId="478"/>
          <ac:picMkLst>
            <pc:docMk/>
            <pc:sldMk cId="3606332274" sldId="1830"/>
            <ac:picMk id="33" creationId="{423F9EA7-6812-41DA-2425-417F08BBC5E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51" creationId="{D9C93BF8-8764-1CE4-F294-C418FA3834F3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54" creationId="{6051701E-D438-3080-9AFD-E6880EF2BD42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57" creationId="{8845DAF6-C485-79D5-AD35-6B58187D1EFD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194" creationId="{53B065F6-7A5E-69C6-32B1-B2B613E1612E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197" creationId="{BD8F15CB-3EA1-9AFB-B914-19CA9BCAB6A1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01" creationId="{825D4FA2-9680-EFAF-D4A1-4010B232DD10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04" creationId="{CF918B37-6DEC-46ED-60CB-B20737266B2F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07" creationId="{32392869-64B0-10BF-55CB-04D7273B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10" creationId="{2FFA962D-F256-B8B0-FE8B-8A40D7710EE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21" creationId="{49B3BCE3-3E9C-7006-AE8E-DB1487469AE8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24" creationId="{B7769116-7643-E0B5-BD0E-E0B3B52608B7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27" creationId="{3EA66C21-71F0-67C4-43A4-9ECF67F7ABC1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0" creationId="{898D2B95-0997-2E64-7816-AA6ADE9FC3D8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3" creationId="{B144F5C2-A35D-CA2E-00C2-BED82F31FE23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6" creationId="{D5A6B03F-A394-AD1E-4441-D7243FD1EA5F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9" creationId="{197469A2-B012-A966-E4BD-66E1BFE5D23E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42" creationId="{C195F4F8-9076-5D7F-8AC0-6A0BA19032E0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47" creationId="{5397EA2F-1E70-2898-D866-22B9AF796C8A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50" creationId="{94644000-FDAC-2FBB-72C6-B4EA4C3AFF41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3" creationId="{3D59522A-3DB7-24BE-AA81-914DC6348F05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5" creationId="{C199613E-5548-CBE4-F599-A577D4697202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7" creationId="{84C73090-4CFA-CEA3-795A-ED770B22952D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9" creationId="{6CD44F4F-A4AD-B861-D820-2DCED1C08D45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31" creationId="{08CFBE4D-9D57-8BEE-36DA-A4058CEDBC19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33" creationId="{0512BFE3-9D7A-23C6-2FA3-35CC5F4C5B9D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34" creationId="{C19944D3-3247-EB05-EEA4-8F5132D9A18E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36" creationId="{31FA8C61-F5DD-9BA2-C9EF-C69F5C1B0FD9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38" creationId="{B03ACCAA-07C3-A177-AE92-69E60C49F8D6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40" creationId="{85C33E5C-6770-120D-3429-303199DDA4A6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42" creationId="{6183F145-06E3-8FE2-B21B-9DF94FC9E903}"/>
          </ac:picMkLst>
        </pc:pic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6T16:29:02.936" v="7671" actId="2696"/>
        <pc:sldMkLst>
          <pc:docMk/>
          <pc:sldMk cId="3563035765" sldId="1831"/>
        </pc:sldMkLst>
        <pc:spChg chg="add mod ord">
          <ac:chgData name="김지나(Wei) - 서비스기획2팀" userId="6e8c8a86-0e65-4b65-b1b8-9f4bd60da1bb" providerId="ADAL" clId="{EDE7BDA0-0E1E-4697-B1F9-580A26A83613}" dt="2024-05-26T14:19:00.018" v="5689" actId="700"/>
          <ac:spMkLst>
            <pc:docMk/>
            <pc:sldMk cId="3563035765" sldId="1831"/>
            <ac:spMk id="2" creationId="{823E63E7-C9B8-5C2A-8BAA-3E71E12DEF74}"/>
          </ac:spMkLst>
        </pc:spChg>
        <pc:spChg chg="mod ord">
          <ac:chgData name="김지나(Wei) - 서비스기획2팀" userId="6e8c8a86-0e65-4b65-b1b8-9f4bd60da1bb" providerId="ADAL" clId="{EDE7BDA0-0E1E-4697-B1F9-580A26A83613}" dt="2024-05-26T14:19:00.018" v="5689" actId="700"/>
          <ac:spMkLst>
            <pc:docMk/>
            <pc:sldMk cId="3563035765" sldId="1831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6T14:28:06.717" v="5851" actId="1036"/>
          <ac:spMkLst>
            <pc:docMk/>
            <pc:sldMk cId="3563035765" sldId="1831"/>
            <ac:spMk id="8" creationId="{684443B2-9A49-E276-618C-B520BFA9873B}"/>
          </ac:spMkLst>
        </pc:spChg>
        <pc:spChg chg="mod">
          <ac:chgData name="김지나(Wei) - 서비스기획2팀" userId="6e8c8a86-0e65-4b65-b1b8-9f4bd60da1bb" providerId="ADAL" clId="{EDE7BDA0-0E1E-4697-B1F9-580A26A83613}" dt="2024-05-26T14:25:37.432" v="5803" actId="20577"/>
          <ac:spMkLst>
            <pc:docMk/>
            <pc:sldMk cId="3563035765" sldId="1831"/>
            <ac:spMk id="11" creationId="{C3B4899F-9BD5-343E-90D4-119FB54EEAF5}"/>
          </ac:spMkLst>
        </pc:spChg>
        <pc:spChg chg="del">
          <ac:chgData name="김지나(Wei) - 서비스기획2팀" userId="6e8c8a86-0e65-4b65-b1b8-9f4bd60da1bb" providerId="ADAL" clId="{EDE7BDA0-0E1E-4697-B1F9-580A26A83613}" dt="2024-05-26T14:18:50.607" v="5687" actId="478"/>
          <ac:spMkLst>
            <pc:docMk/>
            <pc:sldMk cId="3563035765" sldId="1831"/>
            <ac:spMk id="25" creationId="{AD02D0C5-F1E1-5FE1-C9B3-ED02FF510648}"/>
          </ac:spMkLst>
        </pc:spChg>
        <pc:spChg chg="del">
          <ac:chgData name="김지나(Wei) - 서비스기획2팀" userId="6e8c8a86-0e65-4b65-b1b8-9f4bd60da1bb" providerId="ADAL" clId="{EDE7BDA0-0E1E-4697-B1F9-580A26A83613}" dt="2024-05-26T14:18:50.607" v="5687" actId="478"/>
          <ac:spMkLst>
            <pc:docMk/>
            <pc:sldMk cId="3563035765" sldId="1831"/>
            <ac:spMk id="30" creationId="{50A57580-949C-EF60-AD09-FC0EA3F511DD}"/>
          </ac:spMkLst>
        </pc:spChg>
        <pc:spChg chg="mod ord">
          <ac:chgData name="김지나(Wei) - 서비스기획2팀" userId="6e8c8a86-0e65-4b65-b1b8-9f4bd60da1bb" providerId="ADAL" clId="{EDE7BDA0-0E1E-4697-B1F9-580A26A83613}" dt="2024-05-26T14:36:00.631" v="5881" actId="1076"/>
          <ac:spMkLst>
            <pc:docMk/>
            <pc:sldMk cId="3563035765" sldId="1831"/>
            <ac:spMk id="37" creationId="{4C568B18-56A3-7506-9ED1-55B5DE055294}"/>
          </ac:spMkLst>
        </pc:spChg>
        <pc:spChg chg="del mod ord">
          <ac:chgData name="김지나(Wei) - 서비스기획2팀" userId="6e8c8a86-0e65-4b65-b1b8-9f4bd60da1bb" providerId="ADAL" clId="{EDE7BDA0-0E1E-4697-B1F9-580A26A83613}" dt="2024-05-26T14:19:00.018" v="5689" actId="700"/>
          <ac:spMkLst>
            <pc:docMk/>
            <pc:sldMk cId="3563035765" sldId="1831"/>
            <ac:spMk id="41" creationId="{887C9C8E-4563-D519-0659-A2BA77C2CCC4}"/>
          </ac:spMkLst>
        </pc:spChg>
        <pc:spChg chg="mod">
          <ac:chgData name="김지나(Wei) - 서비스기획2팀" userId="6e8c8a86-0e65-4b65-b1b8-9f4bd60da1bb" providerId="ADAL" clId="{EDE7BDA0-0E1E-4697-B1F9-580A26A83613}" dt="2024-05-26T14:25:28.831" v="5802" actId="207"/>
          <ac:spMkLst>
            <pc:docMk/>
            <pc:sldMk cId="3563035765" sldId="1831"/>
            <ac:spMk id="43" creationId="{1902CEB1-C4A4-E1F2-DEF3-A51FBB81BD04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4" creationId="{2C889331-676C-28E1-EEEB-14F470244B0E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5" creationId="{4D8FEFCC-EB7C-DA14-B5D1-A1CD82206136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6" creationId="{8A7BF654-C9AA-15D8-71A4-5C1CF5B20792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7" creationId="{EC30E9B6-FEDB-BFF6-A85E-6DE39DD987F9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8" creationId="{47A691C3-D5DE-B5D8-CA4F-1DE42BAD02B2}"/>
          </ac:spMkLst>
        </pc:spChg>
        <pc:spChg chg="mod">
          <ac:chgData name="김지나(Wei) - 서비스기획2팀" userId="6e8c8a86-0e65-4b65-b1b8-9f4bd60da1bb" providerId="ADAL" clId="{EDE7BDA0-0E1E-4697-B1F9-580A26A83613}" dt="2024-05-26T14:30:22.466" v="5873" actId="207"/>
          <ac:spMkLst>
            <pc:docMk/>
            <pc:sldMk cId="3563035765" sldId="1831"/>
            <ac:spMk id="50" creationId="{9500BC0D-8DB7-38A4-D738-8E654D937737}"/>
          </ac:spMkLst>
        </pc:spChg>
        <pc:spChg chg="mod">
          <ac:chgData name="김지나(Wei) - 서비스기획2팀" userId="6e8c8a86-0e65-4b65-b1b8-9f4bd60da1bb" providerId="ADAL" clId="{EDE7BDA0-0E1E-4697-B1F9-580A26A83613}" dt="2024-05-26T14:30:22.466" v="5873" actId="207"/>
          <ac:spMkLst>
            <pc:docMk/>
            <pc:sldMk cId="3563035765" sldId="1831"/>
            <ac:spMk id="53" creationId="{97EECF27-AFF9-D647-4FFB-927E0E5F3AF8}"/>
          </ac:spMkLst>
        </pc:spChg>
        <pc:spChg chg="mod">
          <ac:chgData name="김지나(Wei) - 서비스기획2팀" userId="6e8c8a86-0e65-4b65-b1b8-9f4bd60da1bb" providerId="ADAL" clId="{EDE7BDA0-0E1E-4697-B1F9-580A26A83613}" dt="2024-05-26T14:30:22.466" v="5873" actId="207"/>
          <ac:spMkLst>
            <pc:docMk/>
            <pc:sldMk cId="3563035765" sldId="1831"/>
            <ac:spMk id="56" creationId="{45549B7B-F0BF-B592-5B6C-A621FB3B0498}"/>
          </ac:spMkLst>
        </pc:spChg>
        <pc:grpChg chg="del">
          <ac:chgData name="김지나(Wei) - 서비스기획2팀" userId="6e8c8a86-0e65-4b65-b1b8-9f4bd60da1bb" providerId="ADAL" clId="{EDE7BDA0-0E1E-4697-B1F9-580A26A83613}" dt="2024-05-26T14:18:50.607" v="5687" actId="478"/>
          <ac:grpSpMkLst>
            <pc:docMk/>
            <pc:sldMk cId="3563035765" sldId="1831"/>
            <ac:grpSpMk id="29" creationId="{041DB1CC-36E4-4DC9-F757-A7E8674A7B8C}"/>
          </ac:grpSpMkLst>
        </pc:grpChg>
        <pc:picChg chg="add mod">
          <ac:chgData name="김지나(Wei) - 서비스기획2팀" userId="6e8c8a86-0e65-4b65-b1b8-9f4bd60da1bb" providerId="ADAL" clId="{EDE7BDA0-0E1E-4697-B1F9-580A26A83613}" dt="2024-05-26T15:17:38.553" v="6707" actId="1076"/>
          <ac:picMkLst>
            <pc:docMk/>
            <pc:sldMk cId="3563035765" sldId="1831"/>
            <ac:picMk id="18" creationId="{EACC0802-0FB3-496F-D965-50A8233B7D89}"/>
          </ac:picMkLst>
        </pc:picChg>
        <pc:picChg chg="mod">
          <ac:chgData name="김지나(Wei) - 서비스기획2팀" userId="6e8c8a86-0e65-4b65-b1b8-9f4bd60da1bb" providerId="ADAL" clId="{EDE7BDA0-0E1E-4697-B1F9-580A26A83613}" dt="2024-05-26T15:17:36.559" v="6706" actId="1076"/>
          <ac:picMkLst>
            <pc:docMk/>
            <pc:sldMk cId="3563035765" sldId="1831"/>
            <ac:picMk id="20" creationId="{75A1F99A-0F38-1D92-BD14-7F4B0BC75579}"/>
          </ac:picMkLst>
        </pc:pic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1641455067" sldId="1832"/>
        </pc:sldMkLst>
        <pc:spChg chg="del mod ord">
          <ac:chgData name="김지나(Wei) - 서비스기획2팀" userId="6e8c8a86-0e65-4b65-b1b8-9f4bd60da1bb" providerId="ADAL" clId="{EDE7BDA0-0E1E-4697-B1F9-580A26A83613}" dt="2024-05-26T14:36:10.712" v="5883" actId="700"/>
          <ac:spMkLst>
            <pc:docMk/>
            <pc:sldMk cId="1641455067" sldId="1832"/>
            <ac:spMk id="2" creationId="{823E63E7-C9B8-5C2A-8BAA-3E71E12DEF74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2" creationId="{D193C07D-6626-21D0-A872-855D41AC75CB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3" creationId="{0865DA8E-A916-4404-CB2A-8000E6FA4E45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3" creationId="{3D1EB339-ECB3-062E-0F9D-9FFF965C3DBC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4" creationId="{2AFA4E96-01B5-BB46-9E02-D5CF95858D55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4" creationId="{6C8C8A8A-71FE-0A29-890F-0065749D120C}"/>
          </ac:spMkLst>
        </pc:spChg>
        <pc:spChg chg="mod ord">
          <ac:chgData name="김지나(Wei) - 서비스기획2팀" userId="6e8c8a86-0e65-4b65-b1b8-9f4bd60da1bb" providerId="ADAL" clId="{EDE7BDA0-0E1E-4697-B1F9-580A26A83613}" dt="2024-05-26T16:51:34.815" v="7920" actId="700"/>
          <ac:spMkLst>
            <pc:docMk/>
            <pc:sldMk cId="1641455067" sldId="1832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7" creationId="{331A92C6-4DE0-4BE0-0702-9222E4D7C7D8}"/>
          </ac:spMkLst>
        </pc:spChg>
        <pc:spChg chg="del">
          <ac:chgData name="김지나(Wei) - 서비스기획2팀" userId="6e8c8a86-0e65-4b65-b1b8-9f4bd60da1bb" providerId="ADAL" clId="{EDE7BDA0-0E1E-4697-B1F9-580A26A83613}" dt="2024-05-26T15:08:53.357" v="6558" actId="478"/>
          <ac:spMkLst>
            <pc:docMk/>
            <pc:sldMk cId="1641455067" sldId="1832"/>
            <ac:spMk id="7" creationId="{701AA96A-D35A-74A8-1BE3-E2864E253FCC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41:00.603" v="5969" actId="478"/>
          <ac:spMkLst>
            <pc:docMk/>
            <pc:sldMk cId="1641455067" sldId="1832"/>
            <ac:spMk id="8" creationId="{684443B2-9A49-E276-618C-B520BFA9873B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8" creationId="{9B423E2C-BC59-471D-169C-1F8B6FEF8E69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13" creationId="{3EE940C8-3A44-480F-E5B2-0DDEEA3E90AE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3" creationId="{E5E31057-9985-4728-7C5C-E83C9F0A075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4" creationId="{528588CF-1FFC-D2F9-DF48-ECFFCE08CE46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14" creationId="{D00651BE-1931-8912-0972-F75458AE73D1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5" creationId="{27CC5431-9BBD-DA57-75A4-358A6C0CB918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6.606" v="10306" actId="571"/>
          <ac:spMkLst>
            <pc:docMk/>
            <pc:sldMk cId="1641455067" sldId="1832"/>
            <ac:spMk id="15" creationId="{79B0CCA2-8A85-B999-3932-A53DEE105EA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5:13:39.102" v="6625" actId="700"/>
          <ac:spMkLst>
            <pc:docMk/>
            <pc:sldMk cId="1641455067" sldId="1832"/>
            <ac:spMk id="16" creationId="{4A11EFEA-D640-76E2-0F13-2FA19213D652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6.606" v="10306" actId="571"/>
          <ac:spMkLst>
            <pc:docMk/>
            <pc:sldMk cId="1641455067" sldId="1832"/>
            <ac:spMk id="16" creationId="{9567B555-7746-3CFF-3254-77243F5FD30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7" creationId="{384CDE38-3336-5E74-AED2-2154B2A1E039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6.606" v="10306" actId="571"/>
          <ac:spMkLst>
            <pc:docMk/>
            <pc:sldMk cId="1641455067" sldId="1832"/>
            <ac:spMk id="17" creationId="{E6F99C59-4023-8E81-E858-A62A0E2EFB9B}"/>
          </ac:spMkLst>
        </pc:spChg>
        <pc:spChg chg="add mod">
          <ac:chgData name="김지나(Wei) - 서비스기획2팀" userId="6e8c8a86-0e65-4b65-b1b8-9f4bd60da1bb" providerId="ADAL" clId="{EDE7BDA0-0E1E-4697-B1F9-580A26A83613}" dt="2024-05-26T14:41:51.532" v="5984" actId="2711"/>
          <ac:spMkLst>
            <pc:docMk/>
            <pc:sldMk cId="1641455067" sldId="1832"/>
            <ac:spMk id="19" creationId="{A8C050FA-8CDF-AA32-585C-34351DDA6606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1" creationId="{5860997C-86BF-BBCE-2848-76A22D5D9489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" creationId="{3E910FC7-40D1-EF42-3F5C-18DE75CF8E3C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3" creationId="{1B01A71A-1B33-FAF8-EBA8-024C4FA8976A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4" creationId="{ABC1EC4B-2D97-7754-1C15-CA436C18C745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5" creationId="{0B748F19-2BBB-5860-EA20-107BA925C18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26" creationId="{843C22CE-26BB-CC11-49CA-3639D977420A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7" creationId="{8100B57B-B138-218F-8399-2B7B035669FF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1" creationId="{D64AC2F7-F5EB-A80E-EA98-0812A4FA2C1D}"/>
          </ac:spMkLst>
        </pc:spChg>
        <pc:spChg chg="add mod">
          <ac:chgData name="김지나(Wei) - 서비스기획2팀" userId="6e8c8a86-0e65-4b65-b1b8-9f4bd60da1bb" providerId="ADAL" clId="{EDE7BDA0-0E1E-4697-B1F9-580A26A83613}" dt="2024-05-26T14:44:06.281" v="6129" actId="1076"/>
          <ac:spMkLst>
            <pc:docMk/>
            <pc:sldMk cId="1641455067" sldId="1832"/>
            <ac:spMk id="33" creationId="{A87D650F-AFC2-2819-D80A-5FC48669FB08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4" creationId="{D9A20A0A-EF22-C521-29B4-030538FA645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6" creationId="{8F5A4738-0599-07C9-0147-8131BBC8F77E}"/>
          </ac:spMkLst>
        </pc:spChg>
        <pc:spChg chg="del mod ord">
          <ac:chgData name="김지나(Wei) - 서비스기획2팀" userId="6e8c8a86-0e65-4b65-b1b8-9f4bd60da1bb" providerId="ADAL" clId="{EDE7BDA0-0E1E-4697-B1F9-580A26A83613}" dt="2024-05-26T14:55:15.703" v="6338" actId="478"/>
          <ac:spMkLst>
            <pc:docMk/>
            <pc:sldMk cId="1641455067" sldId="1832"/>
            <ac:spMk id="37" creationId="{4C568B18-56A3-7506-9ED1-55B5DE055294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8" creationId="{14CF93E5-5D60-D006-B8E4-E78FA3FD5A35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9" creationId="{7B551794-5225-E968-6A16-0E92637688E9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40" creationId="{3B002597-C7DA-E9B2-E591-9A4E09FAE2AC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54:47.657" v="6333" actId="478"/>
          <ac:spMkLst>
            <pc:docMk/>
            <pc:sldMk cId="1641455067" sldId="1832"/>
            <ac:spMk id="41" creationId="{DE20465C-6490-6235-A56A-E4AB0231BB8B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54:47.657" v="6333" actId="478"/>
          <ac:spMkLst>
            <pc:docMk/>
            <pc:sldMk cId="1641455067" sldId="1832"/>
            <ac:spMk id="42" creationId="{21E92878-02DF-0AE6-EA29-33D5075A35F1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3" creationId="{1902CEB1-C4A4-E1F2-DEF3-A51FBB81BD04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4" creationId="{2C889331-676C-28E1-EEEB-14F470244B0E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5" creationId="{4D8FEFCC-EB7C-DA14-B5D1-A1CD82206136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6" creationId="{8A7BF654-C9AA-15D8-71A4-5C1CF5B20792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7" creationId="{EC30E9B6-FEDB-BFF6-A85E-6DE39DD987F9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8" creationId="{47A691C3-D5DE-B5D8-CA4F-1DE42BAD02B2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5:24:11.017" v="6870" actId="164"/>
          <ac:spMkLst>
            <pc:docMk/>
            <pc:sldMk cId="1641455067" sldId="1832"/>
            <ac:spMk id="49" creationId="{170F3A37-7B34-08C0-ECF4-91044A9BEFE1}"/>
          </ac:spMkLst>
        </pc:spChg>
        <pc:spChg chg="mod">
          <ac:chgData name="김지나(Wei) - 서비스기획2팀" userId="6e8c8a86-0e65-4b65-b1b8-9f4bd60da1bb" providerId="ADAL" clId="{EDE7BDA0-0E1E-4697-B1F9-580A26A83613}" dt="2024-05-26T15:42:49.623" v="7276" actId="554"/>
          <ac:spMkLst>
            <pc:docMk/>
            <pc:sldMk cId="1641455067" sldId="1832"/>
            <ac:spMk id="50" creationId="{9500BC0D-8DB7-38A4-D738-8E654D937737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53:54.479" v="6293" actId="478"/>
          <ac:spMkLst>
            <pc:docMk/>
            <pc:sldMk cId="1641455067" sldId="1832"/>
            <ac:spMk id="51" creationId="{4A001EC3-0F22-060A-1FB1-DA3E9F8A1F2B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5:24:11.017" v="6870" actId="164"/>
          <ac:spMkLst>
            <pc:docMk/>
            <pc:sldMk cId="1641455067" sldId="1832"/>
            <ac:spMk id="52" creationId="{A56FA28C-3265-58D5-DE49-2474076D0832}"/>
          </ac:spMkLst>
        </pc:spChg>
        <pc:spChg chg="mod">
          <ac:chgData name="김지나(Wei) - 서비스기획2팀" userId="6e8c8a86-0e65-4b65-b1b8-9f4bd60da1bb" providerId="ADAL" clId="{EDE7BDA0-0E1E-4697-B1F9-580A26A83613}" dt="2024-05-26T15:43:04.742" v="7277" actId="1076"/>
          <ac:spMkLst>
            <pc:docMk/>
            <pc:sldMk cId="1641455067" sldId="1832"/>
            <ac:spMk id="53" creationId="{97EECF27-AFF9-D647-4FFB-927E0E5F3AF8}"/>
          </ac:spMkLst>
        </pc:spChg>
        <pc:spChg chg="add mod ord">
          <ac:chgData name="김지나(Wei) - 서비스기획2팀" userId="6e8c8a86-0e65-4b65-b1b8-9f4bd60da1bb" providerId="ADAL" clId="{EDE7BDA0-0E1E-4697-B1F9-580A26A83613}" dt="2024-05-26T15:35:48.686" v="7097" actId="14100"/>
          <ac:spMkLst>
            <pc:docMk/>
            <pc:sldMk cId="1641455067" sldId="1832"/>
            <ac:spMk id="54" creationId="{C3C592B4-C7F6-7E59-8060-E1A3A8C6C022}"/>
          </ac:spMkLst>
        </pc:spChg>
        <pc:spChg chg="add mod">
          <ac:chgData name="김지나(Wei) - 서비스기획2팀" userId="6e8c8a86-0e65-4b65-b1b8-9f4bd60da1bb" providerId="ADAL" clId="{EDE7BDA0-0E1E-4697-B1F9-580A26A83613}" dt="2024-05-26T15:21:14.972" v="6746" actId="14100"/>
          <ac:spMkLst>
            <pc:docMk/>
            <pc:sldMk cId="1641455067" sldId="1832"/>
            <ac:spMk id="55" creationId="{43AFF253-B249-5F44-C598-2D3C0E26C895}"/>
          </ac:spMkLst>
        </pc:spChg>
        <pc:spChg chg="mod">
          <ac:chgData name="김지나(Wei) - 서비스기획2팀" userId="6e8c8a86-0e65-4b65-b1b8-9f4bd60da1bb" providerId="ADAL" clId="{EDE7BDA0-0E1E-4697-B1F9-580A26A83613}" dt="2024-05-26T15:42:49.623" v="7276" actId="554"/>
          <ac:spMkLst>
            <pc:docMk/>
            <pc:sldMk cId="1641455067" sldId="1832"/>
            <ac:spMk id="56" creationId="{45549B7B-F0BF-B592-5B6C-A621FB3B049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58" creationId="{5BA23BE1-5009-B037-DC9B-0BA560A1F0EE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59" creationId="{60D5E9D9-E129-C758-F725-F572500D83F1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0" creationId="{15B9F2BF-E880-E9D7-F829-E7A7BD10923F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1" creationId="{932A282D-2B85-ED9F-E4C3-3322B13AA6C3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2" creationId="{CEE894FE-6F2B-9AC7-1405-8F3CD457155D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3" creationId="{B8FB782B-84A0-CBDC-D31B-EE42D9A4F78F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193" creationId="{BA9BDF71-3334-6353-4372-53293F237C4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04:50.098" v="6519" actId="478"/>
          <ac:spMkLst>
            <pc:docMk/>
            <pc:sldMk cId="1641455067" sldId="1832"/>
            <ac:spMk id="194" creationId="{25DEDB38-4787-5AA7-6B9C-CFF0E2DC8CC9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5-26T15:10:49.783" v="6579" actId="478"/>
          <ac:spMkLst>
            <pc:docMk/>
            <pc:sldMk cId="1641455067" sldId="1832"/>
            <ac:spMk id="195" creationId="{9BED2BE8-860D-D8F5-DE82-0B55421194C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196" creationId="{C0408D52-A06A-8952-8E02-CF7266C7D9A9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00" creationId="{A5E8BB83-276B-B48B-E98B-0082067FA7B4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03" creationId="{EA242003-8C53-6F2C-2A18-8C37F6C0679C}"/>
          </ac:spMkLst>
        </pc:spChg>
        <pc:spChg chg="del">
          <ac:chgData name="김지나(Wei) - 서비스기획2팀" userId="6e8c8a86-0e65-4b65-b1b8-9f4bd60da1bb" providerId="ADAL" clId="{EDE7BDA0-0E1E-4697-B1F9-580A26A83613}" dt="2024-05-26T15:08:44.995" v="6553" actId="478"/>
          <ac:spMkLst>
            <pc:docMk/>
            <pc:sldMk cId="1641455067" sldId="1832"/>
            <ac:spMk id="206" creationId="{23717C88-8D07-E559-3549-188F51034C1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1:34.815" v="7920" actId="700"/>
          <ac:spMkLst>
            <pc:docMk/>
            <pc:sldMk cId="1641455067" sldId="1832"/>
            <ac:spMk id="207" creationId="{487D5C05-EB8E-6800-5486-8A6D35972870}"/>
          </ac:spMkLst>
        </pc:spChg>
        <pc:spChg chg="add mod">
          <ac:chgData name="김지나(Wei) - 서비스기획2팀" userId="6e8c8a86-0e65-4b65-b1b8-9f4bd60da1bb" providerId="ADAL" clId="{EDE7BDA0-0E1E-4697-B1F9-580A26A83613}" dt="2024-05-26T15:35:43.943" v="7094" actId="14100"/>
          <ac:spMkLst>
            <pc:docMk/>
            <pc:sldMk cId="1641455067" sldId="1832"/>
            <ac:spMk id="208" creationId="{0035B994-35BC-2236-BFD4-86096D2BF854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09" creationId="{4B78AC27-D39D-F0A0-D242-C8B76A3F1126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211" creationId="{8819A275-39C6-45A0-B834-1DB566C436C6}"/>
          </ac:spMkLst>
        </pc:spChg>
        <pc:spChg chg="mod">
          <ac:chgData name="김지나(Wei) - 서비스기획2팀" userId="6e8c8a86-0e65-4b65-b1b8-9f4bd60da1bb" providerId="ADAL" clId="{EDE7BDA0-0E1E-4697-B1F9-580A26A83613}" dt="2024-05-26T15:13:57.162" v="6626" actId="571"/>
          <ac:spMkLst>
            <pc:docMk/>
            <pc:sldMk cId="1641455067" sldId="1832"/>
            <ac:spMk id="219" creationId="{992E8C21-8870-09C8-197F-4B52538EFD6F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0" creationId="{157D8F38-8298-9A87-4386-D2F0A7D0E3BC}"/>
          </ac:spMkLst>
        </pc:spChg>
        <pc:spChg chg="mod">
          <ac:chgData name="김지나(Wei) - 서비스기획2팀" userId="6e8c8a86-0e65-4b65-b1b8-9f4bd60da1bb" providerId="ADAL" clId="{EDE7BDA0-0E1E-4697-B1F9-580A26A83613}" dt="2024-05-26T15:13:57.162" v="6626" actId="571"/>
          <ac:spMkLst>
            <pc:docMk/>
            <pc:sldMk cId="1641455067" sldId="1832"/>
            <ac:spMk id="221" creationId="{49E07A4B-48FC-6756-4846-A02DF32C8104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8.365" v="7291" actId="553"/>
          <ac:spMkLst>
            <pc:docMk/>
            <pc:sldMk cId="1641455067" sldId="1832"/>
            <ac:spMk id="222" creationId="{4021AD94-3831-0F7F-BF75-591CB617918D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3" creationId="{8EFB6404-0A5A-A7B2-63F5-6628E47D05F0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3.210" v="7290" actId="12789"/>
          <ac:spMkLst>
            <pc:docMk/>
            <pc:sldMk cId="1641455067" sldId="1832"/>
            <ac:spMk id="224" creationId="{36820F71-6D99-438E-D1DB-312B058427E2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3.210" v="7290" actId="12789"/>
          <ac:spMkLst>
            <pc:docMk/>
            <pc:sldMk cId="1641455067" sldId="1832"/>
            <ac:spMk id="225" creationId="{742D6825-279B-BFD6-291B-41847BF6E229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6" creationId="{4F472F30-12F7-6E12-F71E-DA06B81805FA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27" creationId="{BEE89295-DA3E-0CAE-CDBA-1B3D7D80236B}"/>
          </ac:spMkLst>
        </pc:spChg>
        <pc:spChg chg="add mod">
          <ac:chgData name="김지나(Wei) - 서비스기획2팀" userId="6e8c8a86-0e65-4b65-b1b8-9f4bd60da1bb" providerId="ADAL" clId="{EDE7BDA0-0E1E-4697-B1F9-580A26A83613}" dt="2024-05-26T15:18:14.785" v="6708" actId="207"/>
          <ac:spMkLst>
            <pc:docMk/>
            <pc:sldMk cId="1641455067" sldId="1832"/>
            <ac:spMk id="228" creationId="{6CB9754D-81EB-2FBF-B141-6C2169F831C0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9" creationId="{49CB2FCB-BCC0-7995-868F-A011F0E3C94F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0" creationId="{EF0D5CD8-1410-2F34-1E58-A6ABFDDCA6B2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1" creationId="{78B1B35F-AC6B-B0F9-6050-6992AE8FD542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32" creationId="{472074F4-B45F-7D9F-EAE6-0D7228808817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3" creationId="{E7A118C4-A369-790C-8A7A-205F30240CBD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4" creationId="{E153B106-7577-13EF-318F-F601E90B7706}"/>
          </ac:spMkLst>
        </pc:spChg>
        <pc:spChg chg="del mod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35" creationId="{CE4B6B9D-18B6-2B58-F6F7-5BACC11539C9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6" creationId="{8CF99610-CF16-A83A-1779-B02E03668EB8}"/>
          </ac:spMkLst>
        </pc:spChg>
        <pc:spChg chg="add mod">
          <ac:chgData name="김지나(Wei) - 서비스기획2팀" userId="6e8c8a86-0e65-4b65-b1b8-9f4bd60da1bb" providerId="ADAL" clId="{EDE7BDA0-0E1E-4697-B1F9-580A26A83613}" dt="2024-05-26T15:15:12.061" v="6680" actId="14100"/>
          <ac:spMkLst>
            <pc:docMk/>
            <pc:sldMk cId="1641455067" sldId="1832"/>
            <ac:spMk id="237" creationId="{90455D92-BCDC-1552-8AEB-DE32F65BB9BF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38" creationId="{3F8A9FAA-2335-3C1D-6EE6-68FE6B72FD39}"/>
          </ac:spMkLst>
        </pc:spChg>
        <pc:spChg chg="add mod">
          <ac:chgData name="김지나(Wei) - 서비스기획2팀" userId="6e8c8a86-0e65-4b65-b1b8-9f4bd60da1bb" providerId="ADAL" clId="{EDE7BDA0-0E1E-4697-B1F9-580A26A83613}" dt="2024-05-26T15:24:05.180" v="6869" actId="164"/>
          <ac:spMkLst>
            <pc:docMk/>
            <pc:sldMk cId="1641455067" sldId="1832"/>
            <ac:spMk id="239" creationId="{5FB2CF9B-40D1-C29F-576A-3DEB611E9952}"/>
          </ac:spMkLst>
        </pc:spChg>
        <pc:spChg chg="add mod">
          <ac:chgData name="김지나(Wei) - 서비스기획2팀" userId="6e8c8a86-0e65-4b65-b1b8-9f4bd60da1bb" providerId="ADAL" clId="{EDE7BDA0-0E1E-4697-B1F9-580A26A83613}" dt="2024-05-26T15:24:05.180" v="6869" actId="164"/>
          <ac:spMkLst>
            <pc:docMk/>
            <pc:sldMk cId="1641455067" sldId="1832"/>
            <ac:spMk id="240" creationId="{8EF144CC-D3BE-37B3-4F00-ADA968D6150A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41" creationId="{3DA7234E-2D3A-39E5-F7A9-9275545CDF61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245" creationId="{4B29D22B-110F-B045-5035-73AF8BA0C494}"/>
          </ac:spMkLst>
        </pc:spChg>
        <pc:spChg chg="del mod">
          <ac:chgData name="김지나(Wei) - 서비스기획2팀" userId="6e8c8a86-0e65-4b65-b1b8-9f4bd60da1bb" providerId="ADAL" clId="{EDE7BDA0-0E1E-4697-B1F9-580A26A83613}" dt="2024-05-26T15:24:40.373" v="6875" actId="478"/>
          <ac:spMkLst>
            <pc:docMk/>
            <pc:sldMk cId="1641455067" sldId="1832"/>
            <ac:spMk id="248" creationId="{61C6EEEF-853B-6DDC-9FAC-7F0CB292CF03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49" creationId="{562CDD04-8293-F5A0-B29B-042F94DC87AD}"/>
          </ac:spMkLst>
        </pc:spChg>
        <pc:spChg chg="del mod">
          <ac:chgData name="김지나(Wei) - 서비스기획2팀" userId="6e8c8a86-0e65-4b65-b1b8-9f4bd60da1bb" providerId="ADAL" clId="{EDE7BDA0-0E1E-4697-B1F9-580A26A83613}" dt="2024-05-26T15:24:37.134" v="6874" actId="478"/>
          <ac:spMkLst>
            <pc:docMk/>
            <pc:sldMk cId="1641455067" sldId="1832"/>
            <ac:spMk id="250" creationId="{FBE31472-19BD-B305-2B82-E26D377C371C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1" creationId="{19C1C31C-3ECA-9155-00C0-98CF949238A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2" creationId="{6AEF753E-E896-0EA0-67E3-4C7208B8EC3E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3" creationId="{910A6464-9A03-F8D8-08A0-BB9812C3BD5C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4" creationId="{47B2BE72-4852-9930-0195-81E0DEC935A9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5" creationId="{C2A5D448-E3BC-0BA1-9AC7-8F82E908CF94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320" creationId="{85F032FE-1E40-785E-B821-C7BC39453433}"/>
          </ac:spMkLst>
        </pc:spChg>
        <pc:spChg chg="del">
          <ac:chgData name="김지나(Wei) - 서비스기획2팀" userId="6e8c8a86-0e65-4b65-b1b8-9f4bd60da1bb" providerId="ADAL" clId="{EDE7BDA0-0E1E-4697-B1F9-580A26A83613}" dt="2024-05-26T15:08:49.785" v="6556" actId="478"/>
          <ac:spMkLst>
            <pc:docMk/>
            <pc:sldMk cId="1641455067" sldId="1832"/>
            <ac:spMk id="321" creationId="{C4403941-2EB6-72DC-FE0E-A64E41AADA75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2" creationId="{A09CA419-6EF9-A904-782B-76C2B4D78312}"/>
          </ac:spMkLst>
        </pc:spChg>
        <pc:spChg chg="mod">
          <ac:chgData name="김지나(Wei) - 서비스기획2팀" userId="6e8c8a86-0e65-4b65-b1b8-9f4bd60da1bb" providerId="ADAL" clId="{EDE7BDA0-0E1E-4697-B1F9-580A26A83613}" dt="2024-05-26T15:14:24.868" v="6662"/>
          <ac:spMkLst>
            <pc:docMk/>
            <pc:sldMk cId="1641455067" sldId="1832"/>
            <ac:spMk id="323" creationId="{00CCE7EB-0C73-27F7-54F2-C7ECD13F0BA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4" creationId="{358E9C6A-25B4-4AAE-AC2D-45FF9E0176A2}"/>
          </ac:spMkLst>
        </pc:spChg>
        <pc:spChg chg="mod">
          <ac:chgData name="김지나(Wei) - 서비스기획2팀" userId="6e8c8a86-0e65-4b65-b1b8-9f4bd60da1bb" providerId="ADAL" clId="{EDE7BDA0-0E1E-4697-B1F9-580A26A83613}" dt="2024-05-26T15:16:17.216" v="6691" actId="1076"/>
          <ac:spMkLst>
            <pc:docMk/>
            <pc:sldMk cId="1641455067" sldId="1832"/>
            <ac:spMk id="325" creationId="{0BBDD227-C515-0735-6BA6-0F75950D8C37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6" creationId="{D35FA5A5-8BB4-4246-8C44-1B626EA3B174}"/>
          </ac:spMkLst>
        </pc:spChg>
        <pc:spChg chg="del mod">
          <ac:chgData name="김지나(Wei) - 서비스기획2팀" userId="6e8c8a86-0e65-4b65-b1b8-9f4bd60da1bb" providerId="ADAL" clId="{EDE7BDA0-0E1E-4697-B1F9-580A26A83613}" dt="2024-05-26T15:16:21.908" v="6692" actId="21"/>
          <ac:spMkLst>
            <pc:docMk/>
            <pc:sldMk cId="1641455067" sldId="1832"/>
            <ac:spMk id="327" creationId="{96083BD5-5343-9E14-586D-D282B60881E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8" creationId="{B81CD38B-FD2A-6B7D-B4F1-3ED7BE642456}"/>
          </ac:spMkLst>
        </pc:spChg>
        <pc:spChg chg="del mod">
          <ac:chgData name="김지나(Wei) - 서비스기획2팀" userId="6e8c8a86-0e65-4b65-b1b8-9f4bd60da1bb" providerId="ADAL" clId="{EDE7BDA0-0E1E-4697-B1F9-580A26A83613}" dt="2024-05-26T15:16:21.908" v="6692" actId="21"/>
          <ac:spMkLst>
            <pc:docMk/>
            <pc:sldMk cId="1641455067" sldId="1832"/>
            <ac:spMk id="329" creationId="{E54E1454-8BB7-7DAA-6F51-54D703FE7DBA}"/>
          </ac:spMkLst>
        </pc:spChg>
        <pc:spChg chg="del">
          <ac:chgData name="김지나(Wei) - 서비스기획2팀" userId="6e8c8a86-0e65-4b65-b1b8-9f4bd60da1bb" providerId="ADAL" clId="{EDE7BDA0-0E1E-4697-B1F9-580A26A83613}" dt="2024-05-26T15:08:46.222" v="6554" actId="478"/>
          <ac:spMkLst>
            <pc:docMk/>
            <pc:sldMk cId="1641455067" sldId="1832"/>
            <ac:spMk id="330" creationId="{C67202A0-217A-447E-69AC-5F5864FFD42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1" creationId="{157D8F38-8298-9A87-4386-D2F0A7D0E3BC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32" creationId="{212698AA-9899-A9ED-4EFD-72E6F9CE620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3" creationId="{8EFB6404-0A5A-A7B2-63F5-6628E47D05F0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4" creationId="{4F472F30-12F7-6E12-F71E-DA06B81805FA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35" creationId="{085EAFAF-ED72-AAA6-731F-7DE5863F7347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6" creationId="{49CB2FCB-BCC0-7995-868F-A011F0E3C94F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37" creationId="{F8D9FAB6-3482-E24A-D41E-2FE8BCFD3A8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8" creationId="{472074F4-B45F-7D9F-EAE6-0D7228808817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39" creationId="{5385BA24-C110-1F81-E972-F439A50152E9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0" creationId="{CE4B6B9D-18B6-2B58-F6F7-5BACC11539C9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41" creationId="{83CBF3B7-155A-5F37-E853-4EB9978C53D8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2" creationId="{3F8A9FAA-2335-3C1D-6EE6-68FE6B72FD39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3" creationId="{3DA7234E-2D3A-39E5-F7A9-9275545CDF61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4" creationId="{6D664D97-B0D9-0F19-172A-3761E81BA5E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5" creationId="{562CDD04-8293-F5A0-B29B-042F94DC87AD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33.944" v="6873" actId="478"/>
          <ac:spMkLst>
            <pc:docMk/>
            <pc:sldMk cId="1641455067" sldId="1832"/>
            <ac:spMk id="346" creationId="{CB1C6C1F-1E69-6B40-7666-FA146737FA7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47" creationId="{9748A58A-0CBB-1072-2C8A-CF71D91CAE58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48" creationId="{14AB0644-EA5F-77EB-4A34-1BB9A4C61FCC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49" creationId="{05BC931D-6020-8D68-5B29-8B56465059FD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33.944" v="6873" actId="478"/>
          <ac:spMkLst>
            <pc:docMk/>
            <pc:sldMk cId="1641455067" sldId="1832"/>
            <ac:spMk id="350" creationId="{1FDC0F2C-C453-D1BE-F453-5466046E457F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51" creationId="{200488F9-177D-DC82-58E3-141B0A2BF77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2" creationId="{5A82DF91-690E-C2F7-10BA-E4CEA40F109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3" creationId="{7EF2A7C7-B769-9A49-680D-DB0077921222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4" creationId="{6EF6731A-48DE-AA60-94DA-D0D0FE535B62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5" creationId="{B8848186-493F-4B61-51B1-02AABE9F303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6" creationId="{F315F49D-788A-8626-86E7-83AEAB1E996F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7" creationId="{A5A660BB-5074-4C5D-F707-46389D9E07A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8" creationId="{96083BD5-5343-9E14-586D-D282B60881E8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9" creationId="{E54E1454-8BB7-7DAA-6F51-54D703FE7DB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0" creationId="{A45CF622-808B-57CF-C0D7-6E93FB0943A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1" creationId="{FA64C87A-5AAB-432A-26EC-A001CD8C78E3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2" creationId="{62CE82F4-8C3C-2B5B-0C67-06B471FD19D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3" creationId="{C27B0DB4-447B-7194-92B2-7E4A1A6898FF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4" creationId="{D84A0724-4A3B-DA38-AB74-7787E99D4122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5" creationId="{2218FD79-19B3-6EC0-F3E7-AA2F74F60F50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6" creationId="{3F8B1698-3FB1-374E-D0BA-B6D641706657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7" creationId="{775D8069-9CC5-01C1-F7B7-D80B1EEE78AA}"/>
          </ac:spMkLst>
        </pc:spChg>
        <pc:spChg chg="add mod">
          <ac:chgData name="김지나(Wei) - 서비스기획2팀" userId="6e8c8a86-0e65-4b65-b1b8-9f4bd60da1bb" providerId="ADAL" clId="{EDE7BDA0-0E1E-4697-B1F9-580A26A83613}" dt="2024-05-26T15:18:56.627" v="6709" actId="571"/>
          <ac:spMkLst>
            <pc:docMk/>
            <pc:sldMk cId="1641455067" sldId="1832"/>
            <ac:spMk id="368" creationId="{33F79E5E-094B-27D5-873C-EC73759728B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4.004" v="6714" actId="478"/>
          <ac:spMkLst>
            <pc:docMk/>
            <pc:sldMk cId="1641455067" sldId="1832"/>
            <ac:spMk id="369" creationId="{95D183D3-13F9-3938-BAD8-1B206E1F8DC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5.690" v="6715" actId="478"/>
          <ac:spMkLst>
            <pc:docMk/>
            <pc:sldMk cId="1641455067" sldId="1832"/>
            <ac:spMk id="370" creationId="{84E656FF-3E97-AE25-E81A-2C291A5D8579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6.451" v="6716" actId="478"/>
          <ac:spMkLst>
            <pc:docMk/>
            <pc:sldMk cId="1641455067" sldId="1832"/>
            <ac:spMk id="371" creationId="{C9C8D381-8394-D6E8-2186-F1A0CD4072D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7.581" v="6717" actId="478"/>
          <ac:spMkLst>
            <pc:docMk/>
            <pc:sldMk cId="1641455067" sldId="1832"/>
            <ac:spMk id="372" creationId="{8C9C677E-E052-E2C8-E596-EE158FDD7247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3.210" v="7290" actId="12789"/>
          <ac:spMkLst>
            <pc:docMk/>
            <pc:sldMk cId="1641455067" sldId="1832"/>
            <ac:spMk id="373" creationId="{ED3EB09E-D063-4E15-7F87-CAF17E55C7B5}"/>
          </ac:spMkLst>
        </pc:spChg>
        <pc:spChg chg="add mod">
          <ac:chgData name="김지나(Wei) - 서비스기획2팀" userId="6e8c8a86-0e65-4b65-b1b8-9f4bd60da1bb" providerId="ADAL" clId="{EDE7BDA0-0E1E-4697-B1F9-580A26A83613}" dt="2024-05-26T15:42:01.195" v="7249" actId="3064"/>
          <ac:spMkLst>
            <pc:docMk/>
            <pc:sldMk cId="1641455067" sldId="1832"/>
            <ac:spMk id="374" creationId="{DCB287DA-F0E4-5087-863A-DA5F2FC05C5B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8.365" v="7291" actId="553"/>
          <ac:spMkLst>
            <pc:docMk/>
            <pc:sldMk cId="1641455067" sldId="1832"/>
            <ac:spMk id="375" creationId="{B7CBE8CA-7D9B-F91D-80A0-968F67CDC02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35:05.539" v="7068" actId="478"/>
          <ac:spMkLst>
            <pc:docMk/>
            <pc:sldMk cId="1641455067" sldId="1832"/>
            <ac:spMk id="378" creationId="{E81BF74A-80B3-43DA-C25F-9A1C502A3C22}"/>
          </ac:spMkLst>
        </pc:spChg>
        <pc:spChg chg="add mod">
          <ac:chgData name="김지나(Wei) - 서비스기획2팀" userId="6e8c8a86-0e65-4b65-b1b8-9f4bd60da1bb" providerId="ADAL" clId="{EDE7BDA0-0E1E-4697-B1F9-580A26A83613}" dt="2024-05-26T15:37:49.104" v="7176"/>
          <ac:spMkLst>
            <pc:docMk/>
            <pc:sldMk cId="1641455067" sldId="1832"/>
            <ac:spMk id="379" creationId="{CE1FEAF4-9031-03A2-8545-62BC8AB43F08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19:19.423" v="8869" actId="478"/>
          <ac:spMkLst>
            <pc:docMk/>
            <pc:sldMk cId="1641455067" sldId="1832"/>
            <ac:spMk id="386" creationId="{9011F698-3372-45E3-D268-E498488F21A0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1:34.815" v="7920" actId="700"/>
          <ac:spMkLst>
            <pc:docMk/>
            <pc:sldMk cId="1641455067" sldId="1832"/>
            <ac:spMk id="387" creationId="{A696AA9D-FC7B-AB27-72D3-178FB8FCEF2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5:47.951" v="7941" actId="478"/>
          <ac:spMkLst>
            <pc:docMk/>
            <pc:sldMk cId="1641455067" sldId="1832"/>
            <ac:spMk id="388" creationId="{F26B339C-F329-25DF-28C7-0755EDEF3E8B}"/>
          </ac:spMkLst>
        </pc:spChg>
        <pc:spChg chg="add mod">
          <ac:chgData name="김지나(Wei) - 서비스기획2팀" userId="6e8c8a86-0e65-4b65-b1b8-9f4bd60da1bb" providerId="ADAL" clId="{EDE7BDA0-0E1E-4697-B1F9-580A26A83613}" dt="2024-05-26T16:54:38.601" v="7929"/>
          <ac:spMkLst>
            <pc:docMk/>
            <pc:sldMk cId="1641455067" sldId="1832"/>
            <ac:spMk id="389" creationId="{F2C67F6B-692F-6617-803D-D984B725B71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10:08.280" v="8743" actId="478"/>
          <ac:spMkLst>
            <pc:docMk/>
            <pc:sldMk cId="1641455067" sldId="1832"/>
            <ac:spMk id="393" creationId="{B44324CD-AB8F-4F71-36EB-1F46E92C8682}"/>
          </ac:spMkLst>
        </pc:spChg>
        <pc:spChg chg="add mod">
          <ac:chgData name="김지나(Wei) - 서비스기획2팀" userId="6e8c8a86-0e65-4b65-b1b8-9f4bd60da1bb" providerId="ADAL" clId="{EDE7BDA0-0E1E-4697-B1F9-580A26A83613}" dt="2024-05-26T17:24:30.940" v="9125" actId="552"/>
          <ac:spMkLst>
            <pc:docMk/>
            <pc:sldMk cId="1641455067" sldId="1832"/>
            <ac:spMk id="396" creationId="{421024BA-075C-E7DF-24B9-48C0D682954A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25:51.421" v="9137" actId="478"/>
          <ac:spMkLst>
            <pc:docMk/>
            <pc:sldMk cId="1641455067" sldId="1832"/>
            <ac:spMk id="397" creationId="{1B8F931B-D12E-119F-A470-F444E12F80AF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398" creationId="{B25B1675-7E8B-CD9D-A3B1-0B42D72FAF69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25:52.336" v="9138" actId="478"/>
          <ac:spMkLst>
            <pc:docMk/>
            <pc:sldMk cId="1641455067" sldId="1832"/>
            <ac:spMk id="399" creationId="{EF244FF0-D4D0-19E4-214E-684DC2ADECD7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400" creationId="{45DD78AE-E801-C97D-24D7-2E1B4ABF2261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25:54.650" v="9139" actId="478"/>
          <ac:spMkLst>
            <pc:docMk/>
            <pc:sldMk cId="1641455067" sldId="1832"/>
            <ac:spMk id="401" creationId="{EDDEE9D2-7846-0470-54D3-44CB56E47C66}"/>
          </ac:spMkLst>
        </pc:spChg>
        <pc:spChg chg="add mod">
          <ac:chgData name="김지나(Wei) - 서비스기획2팀" userId="6e8c8a86-0e65-4b65-b1b8-9f4bd60da1bb" providerId="ADAL" clId="{EDE7BDA0-0E1E-4697-B1F9-580A26A83613}" dt="2024-05-26T17:25:05.373" v="9133"/>
          <ac:spMkLst>
            <pc:docMk/>
            <pc:sldMk cId="1641455067" sldId="1832"/>
            <ac:spMk id="403" creationId="{B43CEC9C-3894-F695-1A1A-E160C395542D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404" creationId="{1E131BE3-3210-20C4-D70F-716553103C9A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405" creationId="{079D0914-AC28-987F-8A36-D72E7B4D4388}"/>
          </ac:spMkLst>
        </pc:spChg>
        <pc:spChg chg="add mod">
          <ac:chgData name="김지나(Wei) - 서비스기획2팀" userId="6e8c8a86-0e65-4b65-b1b8-9f4bd60da1bb" providerId="ADAL" clId="{EDE7BDA0-0E1E-4697-B1F9-580A26A83613}" dt="2024-05-26T17:51:02.430" v="10303"/>
          <ac:spMkLst>
            <pc:docMk/>
            <pc:sldMk cId="1641455067" sldId="1832"/>
            <ac:spMk id="406" creationId="{917D4E62-2155-25F0-C0AB-E384E91D3A84}"/>
          </ac:spMkLst>
        </pc:spChg>
        <pc:grpChg chg="add del">
          <ac:chgData name="김지나(Wei) - 서비스기획2팀" userId="6e8c8a86-0e65-4b65-b1b8-9f4bd60da1bb" providerId="ADAL" clId="{EDE7BDA0-0E1E-4697-B1F9-580A26A83613}" dt="2024-05-26T17:07:04.445" v="8714" actId="21"/>
          <ac:grpSpMkLst>
            <pc:docMk/>
            <pc:sldMk cId="1641455067" sldId="1832"/>
            <ac:grpSpMk id="9" creationId="{C377D0DE-9E23-5E90-7E2D-3F73E4885F0E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6T15:08:01.001" v="6547" actId="165"/>
          <ac:grpSpMkLst>
            <pc:docMk/>
            <pc:sldMk cId="1641455067" sldId="1832"/>
            <ac:grpSpMk id="197" creationId="{B8DC14BC-2496-FDD1-864D-ECA75242E7E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6T15:10:47.370" v="6578" actId="165"/>
          <ac:grpSpMkLst>
            <pc:docMk/>
            <pc:sldMk cId="1641455067" sldId="1832"/>
            <ac:grpSpMk id="199" creationId="{72233268-8401-819A-78AD-497C5582F8ED}"/>
          </ac:grpSpMkLst>
        </pc:grpChg>
        <pc:grpChg chg="add mod">
          <ac:chgData name="김지나(Wei) - 서비스기획2팀" userId="6e8c8a86-0e65-4b65-b1b8-9f4bd60da1bb" providerId="ADAL" clId="{EDE7BDA0-0E1E-4697-B1F9-580A26A83613}" dt="2024-05-26T15:14:01.127" v="6629" actId="1037"/>
          <ac:grpSpMkLst>
            <pc:docMk/>
            <pc:sldMk cId="1641455067" sldId="1832"/>
            <ac:grpSpMk id="210" creationId="{9E651D5F-CCC5-1171-4D35-48D1A16B9C0F}"/>
          </ac:grpSpMkLst>
        </pc:grpChg>
        <pc:grpChg chg="del mod">
          <ac:chgData name="김지나(Wei) - 서비스기획2팀" userId="6e8c8a86-0e65-4b65-b1b8-9f4bd60da1bb" providerId="ADAL" clId="{EDE7BDA0-0E1E-4697-B1F9-580A26A83613}" dt="2024-05-26T15:08:47.909" v="6555" actId="478"/>
          <ac:grpSpMkLst>
            <pc:docMk/>
            <pc:sldMk cId="1641455067" sldId="1832"/>
            <ac:grpSpMk id="212" creationId="{B7055E34-574A-711B-C4F4-50BFAC84A3A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5:26:57.420" v="6885" actId="478"/>
          <ac:grpSpMkLst>
            <pc:docMk/>
            <pc:sldMk cId="1641455067" sldId="1832"/>
            <ac:grpSpMk id="247" creationId="{B7055E34-574A-711B-C4F4-50BFAC84A3A7}"/>
          </ac:grpSpMkLst>
        </pc:grpChg>
        <pc:grpChg chg="add mod">
          <ac:chgData name="김지나(Wei) - 서비스기획2팀" userId="6e8c8a86-0e65-4b65-b1b8-9f4bd60da1bb" providerId="ADAL" clId="{EDE7BDA0-0E1E-4697-B1F9-580A26A83613}" dt="2024-05-26T15:35:52.912" v="7103" actId="1035"/>
          <ac:grpSpMkLst>
            <pc:docMk/>
            <pc:sldMk cId="1641455067" sldId="1832"/>
            <ac:grpSpMk id="376" creationId="{887E9258-0EBC-C9A4-3AA5-6651ED8D092B}"/>
          </ac:grpSpMkLst>
        </pc:grpChg>
        <pc:grpChg chg="add mod">
          <ac:chgData name="김지나(Wei) - 서비스기획2팀" userId="6e8c8a86-0e65-4b65-b1b8-9f4bd60da1bb" providerId="ADAL" clId="{EDE7BDA0-0E1E-4697-B1F9-580A26A83613}" dt="2024-05-26T15:35:52.912" v="7103" actId="1035"/>
          <ac:grpSpMkLst>
            <pc:docMk/>
            <pc:sldMk cId="1641455067" sldId="1832"/>
            <ac:grpSpMk id="377" creationId="{F0CD89D6-4C88-2779-2A95-8448BCB7308F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5-26T16:41:54.423" v="7737" actId="21"/>
          <ac:graphicFrameMkLst>
            <pc:docMk/>
            <pc:sldMk cId="1641455067" sldId="1832"/>
            <ac:graphicFrameMk id="380" creationId="{4FCB68CC-23CD-A96B-9CAA-99E3D14CE9C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2:07.857" v="7740" actId="21"/>
          <ac:graphicFrameMkLst>
            <pc:docMk/>
            <pc:sldMk cId="1641455067" sldId="1832"/>
            <ac:graphicFrameMk id="381" creationId="{A0416FD7-0B43-8688-BC9E-0853059E225D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1:33.234" v="7730" actId="21"/>
          <ac:graphicFrameMkLst>
            <pc:docMk/>
            <pc:sldMk cId="1641455067" sldId="1832"/>
            <ac:graphicFrameMk id="382" creationId="{19152961-188D-9D18-747A-26C4E46FA99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2:34.137" v="7749" actId="21"/>
          <ac:graphicFrameMkLst>
            <pc:docMk/>
            <pc:sldMk cId="1641455067" sldId="1832"/>
            <ac:graphicFrameMk id="383" creationId="{82C47749-FA10-9F40-F8E0-8BD45861540A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2:50.098" v="7752" actId="1076"/>
          <ac:graphicFrameMkLst>
            <pc:docMk/>
            <pc:sldMk cId="1641455067" sldId="1832"/>
            <ac:graphicFrameMk id="384" creationId="{31FF1CBC-DEB7-BCA9-1E10-0547366154CB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2:50.098" v="7752" actId="1076"/>
          <ac:graphicFrameMkLst>
            <pc:docMk/>
            <pc:sldMk cId="1641455067" sldId="1832"/>
            <ac:graphicFrameMk id="385" creationId="{164DFB05-13B2-450C-1324-767AAD3AEBCD}"/>
          </ac:graphicFrameMkLst>
        </pc:graphicFrameChg>
        <pc:picChg chg="mod ord">
          <ac:chgData name="김지나(Wei) - 서비스기획2팀" userId="6e8c8a86-0e65-4b65-b1b8-9f4bd60da1bb" providerId="ADAL" clId="{EDE7BDA0-0E1E-4697-B1F9-580A26A83613}" dt="2024-05-26T17:25:36.809" v="9134" actId="1076"/>
          <ac:picMkLst>
            <pc:docMk/>
            <pc:sldMk cId="1641455067" sldId="1832"/>
            <ac:picMk id="6" creationId="{B54D643C-6465-AD32-C747-CED1925217B9}"/>
          </ac:picMkLst>
        </pc:picChg>
        <pc:picChg chg="del mod">
          <ac:chgData name="김지나(Wei) - 서비스기획2팀" userId="6e8c8a86-0e65-4b65-b1b8-9f4bd60da1bb" providerId="ADAL" clId="{EDE7BDA0-0E1E-4697-B1F9-580A26A83613}" dt="2024-05-26T15:07:38.447" v="6544" actId="478"/>
          <ac:picMkLst>
            <pc:docMk/>
            <pc:sldMk cId="1641455067" sldId="1832"/>
            <ac:picMk id="18" creationId="{EACC0802-0FB3-496F-D965-50A8233B7D89}"/>
          </ac:picMkLst>
        </pc:picChg>
        <pc:picChg chg="del">
          <ac:chgData name="김지나(Wei) - 서비스기획2팀" userId="6e8c8a86-0e65-4b65-b1b8-9f4bd60da1bb" providerId="ADAL" clId="{EDE7BDA0-0E1E-4697-B1F9-580A26A83613}" dt="2024-05-26T15:08:56.283" v="6559" actId="478"/>
          <ac:picMkLst>
            <pc:docMk/>
            <pc:sldMk cId="1641455067" sldId="1832"/>
            <ac:picMk id="20" creationId="{75A1F99A-0F38-1D92-BD14-7F4B0BC75579}"/>
          </ac:picMkLst>
        </pc:picChg>
        <pc:picChg chg="del">
          <ac:chgData name="김지나(Wei) - 서비스기획2팀" userId="6e8c8a86-0e65-4b65-b1b8-9f4bd60da1bb" providerId="ADAL" clId="{EDE7BDA0-0E1E-4697-B1F9-580A26A83613}" dt="2024-05-26T15:08:51.815" v="6557" actId="478"/>
          <ac:picMkLst>
            <pc:docMk/>
            <pc:sldMk cId="1641455067" sldId="1832"/>
            <ac:picMk id="32" creationId="{FE51BBD6-3665-DD7C-27B0-709A1D843828}"/>
          </ac:picMkLst>
        </pc:picChg>
        <pc:picChg chg="del">
          <ac:chgData name="김지나(Wei) - 서비스기획2팀" userId="6e8c8a86-0e65-4b65-b1b8-9f4bd60da1bb" providerId="ADAL" clId="{EDE7BDA0-0E1E-4697-B1F9-580A26A83613}" dt="2024-05-26T15:08:51.815" v="6557" actId="478"/>
          <ac:picMkLst>
            <pc:docMk/>
            <pc:sldMk cId="1641455067" sldId="1832"/>
            <ac:picMk id="35" creationId="{080EF243-D11D-A75A-4F50-84C7F0B63D8B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5:09:11.494" v="6562" actId="21"/>
          <ac:picMkLst>
            <pc:docMk/>
            <pc:sldMk cId="1641455067" sldId="1832"/>
            <ac:picMk id="201" creationId="{784CA6B8-4DF3-78CA-C4FD-E9C5F641A1C9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6:43:49.757" v="7759" actId="478"/>
          <ac:picMkLst>
            <pc:docMk/>
            <pc:sldMk cId="1641455067" sldId="1832"/>
            <ac:picMk id="202" creationId="{784CA6B8-4DF3-78CA-C4FD-E9C5F641A1C9}"/>
          </ac:picMkLst>
        </pc:picChg>
        <pc:picChg chg="add del">
          <ac:chgData name="김지나(Wei) - 서비스기획2팀" userId="6e8c8a86-0e65-4b65-b1b8-9f4bd60da1bb" providerId="ADAL" clId="{EDE7BDA0-0E1E-4697-B1F9-580A26A83613}" dt="2024-05-26T16:54:55.752" v="7931" actId="21"/>
          <ac:picMkLst>
            <pc:docMk/>
            <pc:sldMk cId="1641455067" sldId="1832"/>
            <ac:picMk id="391" creationId="{D7093CBC-56A4-A505-A565-1F58E9F5040F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6T16:55:54.289" v="7943" actId="21"/>
          <ac:picMkLst>
            <pc:docMk/>
            <pc:sldMk cId="1641455067" sldId="1832"/>
            <ac:picMk id="392" creationId="{D7093CBC-56A4-A505-A565-1F58E9F5040F}"/>
          </ac:picMkLst>
        </pc:picChg>
        <pc:cxnChg chg="add del mod">
          <ac:chgData name="김지나(Wei) - 서비스기획2팀" userId="6e8c8a86-0e65-4b65-b1b8-9f4bd60da1bb" providerId="ADAL" clId="{EDE7BDA0-0E1E-4697-B1F9-580A26A83613}" dt="2024-05-26T15:05:15.762" v="6523" actId="478"/>
          <ac:cxnSpMkLst>
            <pc:docMk/>
            <pc:sldMk cId="1641455067" sldId="1832"/>
            <ac:cxnSpMk id="29" creationId="{730CF85A-B014-1C51-8F28-4C108D51AAA8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5:08:51.815" v="6557" actId="478"/>
          <ac:cxnSpMkLst>
            <pc:docMk/>
            <pc:sldMk cId="1641455067" sldId="1832"/>
            <ac:cxnSpMk id="30" creationId="{4ABCB5C6-4B43-2C70-01B7-162666702DD2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5:05:15.762" v="6523" actId="478"/>
          <ac:cxnSpMkLst>
            <pc:docMk/>
            <pc:sldMk cId="1641455067" sldId="1832"/>
            <ac:cxnSpMk id="57" creationId="{296B48A9-5456-DC50-37FD-1EFAFBA2420D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5:04:23.405" v="6514" actId="478"/>
          <ac:cxnSpMkLst>
            <pc:docMk/>
            <pc:sldMk cId="1641455067" sldId="1832"/>
            <ac:cxnSpMk id="192" creationId="{65688F3A-3A2E-BCC7-3790-C9A353A083E4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11.017" v="6870" actId="164"/>
          <ac:cxnSpMkLst>
            <pc:docMk/>
            <pc:sldMk cId="1641455067" sldId="1832"/>
            <ac:cxnSpMk id="204" creationId="{503A7B57-CD33-2080-47AA-2DF6C32A96CD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11.017" v="6870" actId="164"/>
          <ac:cxnSpMkLst>
            <pc:docMk/>
            <pc:sldMk cId="1641455067" sldId="1832"/>
            <ac:cxnSpMk id="205" creationId="{AAC454B1-9948-C651-77E6-7BD2843C8352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05.180" v="6869" actId="164"/>
          <ac:cxnSpMkLst>
            <pc:docMk/>
            <pc:sldMk cId="1641455067" sldId="1832"/>
            <ac:cxnSpMk id="242" creationId="{FD90E89B-D8E0-EDEC-B4BE-EEF3B0D8A409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05.180" v="6869" actId="164"/>
          <ac:cxnSpMkLst>
            <pc:docMk/>
            <pc:sldMk cId="1641455067" sldId="1832"/>
            <ac:cxnSpMk id="243" creationId="{2D785060-EB18-A122-3309-A57DAED7042F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24:30.940" v="9125" actId="552"/>
          <ac:cxnSpMkLst>
            <pc:docMk/>
            <pc:sldMk cId="1641455067" sldId="1832"/>
            <ac:cxnSpMk id="394" creationId="{1DB3FA53-F1F2-FCC3-1F9E-7282BBCC13F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7:25:48.951" v="9135" actId="478"/>
          <ac:cxnSpMkLst>
            <pc:docMk/>
            <pc:sldMk cId="1641455067" sldId="1832"/>
            <ac:cxnSpMk id="395" creationId="{BF8229EF-B93B-3FDD-2E39-F3510FB2FB74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24:30.940" v="9125" actId="552"/>
          <ac:cxnSpMkLst>
            <pc:docMk/>
            <pc:sldMk cId="1641455067" sldId="1832"/>
            <ac:cxnSpMk id="402" creationId="{72B2A8DF-2CC8-7501-A70D-73CF9B6F8049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231467419" sldId="1832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45525682" sldId="1833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2282941576" sldId="1833"/>
        </pc:sldMkLst>
        <pc:spChg chg="add del mod ord">
          <ac:chgData name="김지나(Wei) - 서비스기획2팀" userId="6e8c8a86-0e65-4b65-b1b8-9f4bd60da1bb" providerId="ADAL" clId="{EDE7BDA0-0E1E-4697-B1F9-580A26A83613}" dt="2024-05-26T16:52:13.941" v="7921" actId="700"/>
          <ac:spMkLst>
            <pc:docMk/>
            <pc:sldMk cId="2282941576" sldId="1833"/>
            <ac:spMk id="2" creationId="{1024E7F2-66DB-0D9C-9279-0E8EB3F6E95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9:20.416" v="6912" actId="478"/>
          <ac:spMkLst>
            <pc:docMk/>
            <pc:sldMk cId="2282941576" sldId="1833"/>
            <ac:spMk id="3" creationId="{586CC810-E8BE-CD40-51BE-234AD69D3305}"/>
          </ac:spMkLst>
        </pc:spChg>
        <pc:spChg chg="add mod">
          <ac:chgData name="김지나(Wei) - 서비스기획2팀" userId="6e8c8a86-0e65-4b65-b1b8-9f4bd60da1bb" providerId="ADAL" clId="{EDE7BDA0-0E1E-4697-B1F9-580A26A83613}" dt="2024-05-26T15:29:00.958" v="6909" actId="1038"/>
          <ac:spMkLst>
            <pc:docMk/>
            <pc:sldMk cId="2282941576" sldId="1833"/>
            <ac:spMk id="4" creationId="{53FC8443-6CC9-A0F0-EF6E-B58DFCD38F67}"/>
          </ac:spMkLst>
        </pc:spChg>
        <pc:spChg chg="mod ord">
          <ac:chgData name="김지나(Wei) - 서비스기획2팀" userId="6e8c8a86-0e65-4b65-b1b8-9f4bd60da1bb" providerId="ADAL" clId="{EDE7BDA0-0E1E-4697-B1F9-580A26A83613}" dt="2024-05-26T16:52:24.209" v="7923" actId="700"/>
          <ac:spMkLst>
            <pc:docMk/>
            <pc:sldMk cId="2282941576" sldId="1833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6T15:29:05.312" v="6911" actId="1038"/>
          <ac:spMkLst>
            <pc:docMk/>
            <pc:sldMk cId="2282941576" sldId="1833"/>
            <ac:spMk id="7" creationId="{C0E7A764-3545-5888-39D5-CF83E6FF3AEB}"/>
          </ac:spMkLst>
        </pc:spChg>
        <pc:spChg chg="add mod">
          <ac:chgData name="김지나(Wei) - 서비스기획2팀" userId="6e8c8a86-0e65-4b65-b1b8-9f4bd60da1bb" providerId="ADAL" clId="{EDE7BDA0-0E1E-4697-B1F9-580A26A83613}" dt="2024-05-26T15:29:28.968" v="6913" actId="571"/>
          <ac:spMkLst>
            <pc:docMk/>
            <pc:sldMk cId="2282941576" sldId="1833"/>
            <ac:spMk id="8" creationId="{6A0369BA-BACD-6498-A3FA-5286B05FA4F8}"/>
          </ac:spMkLst>
        </pc:spChg>
        <pc:spChg chg="add mod">
          <ac:chgData name="김지나(Wei) - 서비스기획2팀" userId="6e8c8a86-0e65-4b65-b1b8-9f4bd60da1bb" providerId="ADAL" clId="{EDE7BDA0-0E1E-4697-B1F9-580A26A83613}" dt="2024-05-26T15:29:28.968" v="6913" actId="571"/>
          <ac:spMkLst>
            <pc:docMk/>
            <pc:sldMk cId="2282941576" sldId="1833"/>
            <ac:spMk id="13" creationId="{14A7D772-A2E7-6994-2A9F-9E8CBF3054D5}"/>
          </ac:spMkLst>
        </pc:spChg>
        <pc:spChg chg="add mod">
          <ac:chgData name="김지나(Wei) - 서비스기획2팀" userId="6e8c8a86-0e65-4b65-b1b8-9f4bd60da1bb" providerId="ADAL" clId="{EDE7BDA0-0E1E-4697-B1F9-580A26A83613}" dt="2024-05-26T15:29:28.968" v="6913" actId="571"/>
          <ac:spMkLst>
            <pc:docMk/>
            <pc:sldMk cId="2282941576" sldId="1833"/>
            <ac:spMk id="14" creationId="{A1251EC9-EE27-E54A-A4B4-5BF2032B14CB}"/>
          </ac:spMkLst>
        </pc:spChg>
        <pc:spChg chg="add mod">
          <ac:chgData name="김지나(Wei) - 서비스기획2팀" userId="6e8c8a86-0e65-4b65-b1b8-9f4bd60da1bb" providerId="ADAL" clId="{EDE7BDA0-0E1E-4697-B1F9-580A26A83613}" dt="2024-05-26T15:45:35.215" v="7301" actId="552"/>
          <ac:spMkLst>
            <pc:docMk/>
            <pc:sldMk cId="2282941576" sldId="1833"/>
            <ac:spMk id="15" creationId="{A410B8D2-63C5-2FDF-9FAD-AE9671F8414F}"/>
          </ac:spMkLst>
        </pc:spChg>
        <pc:spChg chg="add mod">
          <ac:chgData name="김지나(Wei) - 서비스기획2팀" userId="6e8c8a86-0e65-4b65-b1b8-9f4bd60da1bb" providerId="ADAL" clId="{EDE7BDA0-0E1E-4697-B1F9-580A26A83613}" dt="2024-05-26T15:45:37.784" v="7302" actId="552"/>
          <ac:spMkLst>
            <pc:docMk/>
            <pc:sldMk cId="2282941576" sldId="1833"/>
            <ac:spMk id="16" creationId="{B957177F-AAA5-DE4F-0B98-9E80B9FDD02A}"/>
          </ac:spMkLst>
        </pc:spChg>
        <pc:spChg chg="add mod">
          <ac:chgData name="김지나(Wei) - 서비스기획2팀" userId="6e8c8a86-0e65-4b65-b1b8-9f4bd60da1bb" providerId="ADAL" clId="{EDE7BDA0-0E1E-4697-B1F9-580A26A83613}" dt="2024-05-26T15:45:40.279" v="7303" actId="552"/>
          <ac:spMkLst>
            <pc:docMk/>
            <pc:sldMk cId="2282941576" sldId="1833"/>
            <ac:spMk id="17" creationId="{A4319BF5-E776-A016-8186-3570AB3F816C}"/>
          </ac:spMkLst>
        </pc:spChg>
        <pc:spChg chg="add mod">
          <ac:chgData name="김지나(Wei) - 서비스기획2팀" userId="6e8c8a86-0e65-4b65-b1b8-9f4bd60da1bb" providerId="ADAL" clId="{EDE7BDA0-0E1E-4697-B1F9-580A26A83613}" dt="2024-05-26T15:45:43.811" v="7304" actId="552"/>
          <ac:spMkLst>
            <pc:docMk/>
            <pc:sldMk cId="2282941576" sldId="1833"/>
            <ac:spMk id="18" creationId="{AED94A6A-7658-BDF1-A1B6-830BE54C5708}"/>
          </ac:spMkLst>
        </pc:spChg>
        <pc:spChg chg="mod">
          <ac:chgData name="김지나(Wei) - 서비스기획2팀" userId="6e8c8a86-0e65-4b65-b1b8-9f4bd60da1bb" providerId="ADAL" clId="{EDE7BDA0-0E1E-4697-B1F9-580A26A83613}" dt="2024-05-26T15:27:31.756" v="6888" actId="108"/>
          <ac:spMkLst>
            <pc:docMk/>
            <pc:sldMk cId="2282941576" sldId="1833"/>
            <ac:spMk id="19" creationId="{A8C050FA-8CDF-AA32-585C-34351DDA6606}"/>
          </ac:spMkLst>
        </pc:spChg>
        <pc:spChg chg="add mod">
          <ac:chgData name="김지나(Wei) - 서비스기획2팀" userId="6e8c8a86-0e65-4b65-b1b8-9f4bd60da1bb" providerId="ADAL" clId="{EDE7BDA0-0E1E-4697-B1F9-580A26A83613}" dt="2024-05-26T15:44:01.013" v="7288" actId="14100"/>
          <ac:spMkLst>
            <pc:docMk/>
            <pc:sldMk cId="2282941576" sldId="1833"/>
            <ac:spMk id="20" creationId="{AB6A6AA6-2090-5808-2E51-A177FD5C61E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33:13.402" v="7040" actId="478"/>
          <ac:spMkLst>
            <pc:docMk/>
            <pc:sldMk cId="2282941576" sldId="1833"/>
            <ac:spMk id="22" creationId="{4A861528-36CE-5C99-F41E-C1C561D8AFA7}"/>
          </ac:spMkLst>
        </pc:spChg>
        <pc:spChg chg="mod">
          <ac:chgData name="김지나(Wei) - 서비스기획2팀" userId="6e8c8a86-0e65-4b65-b1b8-9f4bd60da1bb" providerId="ADAL" clId="{EDE7BDA0-0E1E-4697-B1F9-580A26A83613}" dt="2024-05-26T15:27:14.396" v="6886" actId="207"/>
          <ac:spMkLst>
            <pc:docMk/>
            <pc:sldMk cId="2282941576" sldId="1833"/>
            <ac:spMk id="23" creationId="{1B01A71A-1B33-FAF8-EBA8-024C4FA8976A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1.759" v="7037" actId="571"/>
          <ac:spMkLst>
            <pc:docMk/>
            <pc:sldMk cId="2282941576" sldId="1833"/>
            <ac:spMk id="26" creationId="{73398D85-66BA-C7AA-676C-1DAE13C89F7C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1.759" v="7037" actId="571"/>
          <ac:spMkLst>
            <pc:docMk/>
            <pc:sldMk cId="2282941576" sldId="1833"/>
            <ac:spMk id="28" creationId="{ECE52A5A-B9B4-3093-2A08-5CBC50DC4F98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9.464" v="7039" actId="571"/>
          <ac:spMkLst>
            <pc:docMk/>
            <pc:sldMk cId="2282941576" sldId="1833"/>
            <ac:spMk id="29" creationId="{3CBFCF16-26F5-7BAD-F809-12F962EB38FE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9.464" v="7039" actId="571"/>
          <ac:spMkLst>
            <pc:docMk/>
            <pc:sldMk cId="2282941576" sldId="1833"/>
            <ac:spMk id="30" creationId="{44B25614-5489-00A3-9073-49E314A7BEB2}"/>
          </ac:spMkLst>
        </pc:spChg>
        <pc:spChg chg="add mod">
          <ac:chgData name="김지나(Wei) - 서비스기획2팀" userId="6e8c8a86-0e65-4b65-b1b8-9f4bd60da1bb" providerId="ADAL" clId="{EDE7BDA0-0E1E-4697-B1F9-580A26A83613}" dt="2024-05-26T15:45:43.811" v="7304" actId="552"/>
          <ac:spMkLst>
            <pc:docMk/>
            <pc:sldMk cId="2282941576" sldId="1833"/>
            <ac:spMk id="31" creationId="{BE40ABAD-5BB3-DCFC-FFAB-C7913DDF742B}"/>
          </ac:spMkLst>
        </pc:spChg>
        <pc:spChg chg="add mod">
          <ac:chgData name="김지나(Wei) - 서비스기획2팀" userId="6e8c8a86-0e65-4b65-b1b8-9f4bd60da1bb" providerId="ADAL" clId="{EDE7BDA0-0E1E-4697-B1F9-580A26A83613}" dt="2024-05-26T15:37:37.705" v="7174"/>
          <ac:spMkLst>
            <pc:docMk/>
            <pc:sldMk cId="2282941576" sldId="1833"/>
            <ac:spMk id="32" creationId="{9C90EF03-E1EA-373C-C2D9-9F4CB3563345}"/>
          </ac:spMkLst>
        </pc:spChg>
        <pc:spChg chg="add mod">
          <ac:chgData name="김지나(Wei) - 서비스기획2팀" userId="6e8c8a86-0e65-4b65-b1b8-9f4bd60da1bb" providerId="ADAL" clId="{EDE7BDA0-0E1E-4697-B1F9-580A26A83613}" dt="2024-05-26T15:47:58.891" v="7392" actId="1076"/>
          <ac:spMkLst>
            <pc:docMk/>
            <pc:sldMk cId="2282941576" sldId="1833"/>
            <ac:spMk id="34" creationId="{A5AAF382-3E26-F23B-2DC5-DFB1E913E28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9.456" v="7409" actId="478"/>
          <ac:spMkLst>
            <pc:docMk/>
            <pc:sldMk cId="2282941576" sldId="1833"/>
            <ac:spMk id="35" creationId="{8CC51F12-8562-4D3A-4538-966E77B8F87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0:15.808" v="7226" actId="478"/>
          <ac:spMkLst>
            <pc:docMk/>
            <pc:sldMk cId="2282941576" sldId="1833"/>
            <ac:spMk id="36" creationId="{C5360FEC-8FC2-51F8-6C77-37D19C065C9C}"/>
          </ac:spMkLst>
        </pc:spChg>
        <pc:spChg chg="add mod">
          <ac:chgData name="김지나(Wei) - 서비스기획2팀" userId="6e8c8a86-0e65-4b65-b1b8-9f4bd60da1bb" providerId="ADAL" clId="{EDE7BDA0-0E1E-4697-B1F9-580A26A83613}" dt="2024-05-26T15:50:22.059" v="7414" actId="108"/>
          <ac:spMkLst>
            <pc:docMk/>
            <pc:sldMk cId="2282941576" sldId="1833"/>
            <ac:spMk id="37" creationId="{840A3D8D-8ACB-8158-AE42-13D2B4D8EEAD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38" creationId="{2F56C2C9-0E31-CC77-420A-084226402190}"/>
          </ac:spMkLst>
        </pc:spChg>
        <pc:spChg chg="add mod">
          <ac:chgData name="김지나(Wei) - 서비스기획2팀" userId="6e8c8a86-0e65-4b65-b1b8-9f4bd60da1bb" providerId="ADAL" clId="{EDE7BDA0-0E1E-4697-B1F9-580A26A83613}" dt="2024-05-26T15:48:09.826" v="7395" actId="12789"/>
          <ac:spMkLst>
            <pc:docMk/>
            <pc:sldMk cId="2282941576" sldId="1833"/>
            <ac:spMk id="39" creationId="{03DF0D71-ED5E-3D7E-55DF-7CDF147F1973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0:13.871" v="7225" actId="478"/>
          <ac:spMkLst>
            <pc:docMk/>
            <pc:sldMk cId="2282941576" sldId="1833"/>
            <ac:spMk id="40" creationId="{17E2A8A6-95E5-4042-55BC-93C49B00495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1" creationId="{CC52172F-3E00-F7F6-7F27-08D02077EF66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2" creationId="{F4466F06-49DA-325F-CF84-54153E4FF7C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3" creationId="{D5C40D6E-2E8E-663F-6EFE-821DFE9D93B5}"/>
          </ac:spMkLst>
        </pc:spChg>
        <pc:spChg chg="add mod">
          <ac:chgData name="김지나(Wei) - 서비스기획2팀" userId="6e8c8a86-0e65-4b65-b1b8-9f4bd60da1bb" providerId="ADAL" clId="{EDE7BDA0-0E1E-4697-B1F9-580A26A83613}" dt="2024-05-26T15:50:02.831" v="7411" actId="108"/>
          <ac:spMkLst>
            <pc:docMk/>
            <pc:sldMk cId="2282941576" sldId="1833"/>
            <ac:spMk id="44" creationId="{51A21CCB-DE41-E1DC-6C38-CD79645C60E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5" creationId="{787E2DB1-8D5B-CC37-0A8C-6B0A212F26CB}"/>
          </ac:spMkLst>
        </pc:spChg>
        <pc:spChg chg="add mod">
          <ac:chgData name="김지나(Wei) - 서비스기획2팀" userId="6e8c8a86-0e65-4b65-b1b8-9f4bd60da1bb" providerId="ADAL" clId="{EDE7BDA0-0E1E-4697-B1F9-580A26A83613}" dt="2024-05-26T15:49:09.933" v="7402" actId="1076"/>
          <ac:spMkLst>
            <pc:docMk/>
            <pc:sldMk cId="2282941576" sldId="1833"/>
            <ac:spMk id="46" creationId="{9EED415A-CC78-81F8-777D-90D0B3F4DEA9}"/>
          </ac:spMkLst>
        </pc:spChg>
        <pc:spChg chg="add mod">
          <ac:chgData name="김지나(Wei) - 서비스기획2팀" userId="6e8c8a86-0e65-4b65-b1b8-9f4bd60da1bb" providerId="ADAL" clId="{EDE7BDA0-0E1E-4697-B1F9-580A26A83613}" dt="2024-05-26T15:49:13.495" v="7403" actId="1076"/>
          <ac:spMkLst>
            <pc:docMk/>
            <pc:sldMk cId="2282941576" sldId="1833"/>
            <ac:spMk id="47" creationId="{D99D5FD5-7343-D212-A667-05DD90E2F69D}"/>
          </ac:spMkLst>
        </pc:spChg>
        <pc:spChg chg="add mod">
          <ac:chgData name="김지나(Wei) - 서비스기획2팀" userId="6e8c8a86-0e65-4b65-b1b8-9f4bd60da1bb" providerId="ADAL" clId="{EDE7BDA0-0E1E-4697-B1F9-580A26A83613}" dt="2024-05-26T15:50:11.944" v="7413" actId="108"/>
          <ac:spMkLst>
            <pc:docMk/>
            <pc:sldMk cId="2282941576" sldId="1833"/>
            <ac:spMk id="48" creationId="{E7A3F1AE-FC63-429E-D8C3-C6A008D5CCC9}"/>
          </ac:spMkLst>
        </pc:spChg>
        <pc:spChg chg="del">
          <ac:chgData name="김지나(Wei) - 서비스기획2팀" userId="6e8c8a86-0e65-4b65-b1b8-9f4bd60da1bb" providerId="ADAL" clId="{EDE7BDA0-0E1E-4697-B1F9-580A26A83613}" dt="2024-05-26T15:36:28.637" v="7104" actId="478"/>
          <ac:spMkLst>
            <pc:docMk/>
            <pc:sldMk cId="2282941576" sldId="1833"/>
            <ac:spMk id="50" creationId="{9500BC0D-8DB7-38A4-D738-8E654D937737}"/>
          </ac:spMkLst>
        </pc:spChg>
        <pc:spChg chg="add mod">
          <ac:chgData name="김지나(Wei) - 서비스기획2팀" userId="6e8c8a86-0e65-4b65-b1b8-9f4bd60da1bb" providerId="ADAL" clId="{EDE7BDA0-0E1E-4697-B1F9-580A26A83613}" dt="2024-05-26T15:50:31.253" v="7415" actId="571"/>
          <ac:spMkLst>
            <pc:docMk/>
            <pc:sldMk cId="2282941576" sldId="1833"/>
            <ac:spMk id="51" creationId="{3C0755A7-5C13-561A-4AB4-07D68824BF8A}"/>
          </ac:spMkLst>
        </pc:spChg>
        <pc:spChg chg="del">
          <ac:chgData name="김지나(Wei) - 서비스기획2팀" userId="6e8c8a86-0e65-4b65-b1b8-9f4bd60da1bb" providerId="ADAL" clId="{EDE7BDA0-0E1E-4697-B1F9-580A26A83613}" dt="2024-05-26T15:36:28.637" v="7104" actId="478"/>
          <ac:spMkLst>
            <pc:docMk/>
            <pc:sldMk cId="2282941576" sldId="1833"/>
            <ac:spMk id="53" creationId="{97EECF27-AFF9-D647-4FFB-927E0E5F3AF8}"/>
          </ac:spMkLst>
        </pc:spChg>
        <pc:spChg chg="mod">
          <ac:chgData name="김지나(Wei) - 서비스기획2팀" userId="6e8c8a86-0e65-4b65-b1b8-9f4bd60da1bb" providerId="ADAL" clId="{EDE7BDA0-0E1E-4697-B1F9-580A26A83613}" dt="2024-05-26T15:36:50.785" v="7136" actId="14100"/>
          <ac:spMkLst>
            <pc:docMk/>
            <pc:sldMk cId="2282941576" sldId="1833"/>
            <ac:spMk id="54" creationId="{C3C592B4-C7F6-7E59-8060-E1A3A8C6C022}"/>
          </ac:spMkLst>
        </pc:spChg>
        <pc:spChg chg="mod">
          <ac:chgData name="김지나(Wei) - 서비스기획2팀" userId="6e8c8a86-0e65-4b65-b1b8-9f4bd60da1bb" providerId="ADAL" clId="{EDE7BDA0-0E1E-4697-B1F9-580A26A83613}" dt="2024-05-26T15:27:42.347" v="6896" actId="1037"/>
          <ac:spMkLst>
            <pc:docMk/>
            <pc:sldMk cId="2282941576" sldId="1833"/>
            <ac:spMk id="55" creationId="{43AFF253-B249-5F44-C598-2D3C0E26C895}"/>
          </ac:spMkLst>
        </pc:spChg>
        <pc:spChg chg="del">
          <ac:chgData name="김지나(Wei) - 서비스기획2팀" userId="6e8c8a86-0e65-4b65-b1b8-9f4bd60da1bb" providerId="ADAL" clId="{EDE7BDA0-0E1E-4697-B1F9-580A26A83613}" dt="2024-05-26T15:36:28.637" v="7104" actId="478"/>
          <ac:spMkLst>
            <pc:docMk/>
            <pc:sldMk cId="2282941576" sldId="1833"/>
            <ac:spMk id="56" creationId="{45549B7B-F0BF-B592-5B6C-A621FB3B049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2:18.127" v="7922" actId="700"/>
          <ac:spMkLst>
            <pc:docMk/>
            <pc:sldMk cId="2282941576" sldId="1833"/>
            <ac:spMk id="58" creationId="{85DE849F-D06F-1CAC-7607-AF10A93814A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2:24.209" v="7923" actId="700"/>
          <ac:spMkLst>
            <pc:docMk/>
            <pc:sldMk cId="2282941576" sldId="1833"/>
            <ac:spMk id="59" creationId="{7E63F136-AEF2-59FD-1B1D-D7BA12AF692A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2:24.209" v="7923" actId="700"/>
          <ac:spMkLst>
            <pc:docMk/>
            <pc:sldMk cId="2282941576" sldId="1833"/>
            <ac:spMk id="60" creationId="{36B5F6A3-0C1A-7A99-26AD-274E76DA4ADB}"/>
          </ac:spMkLst>
        </pc:spChg>
        <pc:spChg chg="del mod ord">
          <ac:chgData name="김지나(Wei) - 서비스기획2팀" userId="6e8c8a86-0e65-4b65-b1b8-9f4bd60da1bb" providerId="ADAL" clId="{EDE7BDA0-0E1E-4697-B1F9-580A26A83613}" dt="2024-05-26T15:25:07.631" v="6878" actId="700"/>
          <ac:spMkLst>
            <pc:docMk/>
            <pc:sldMk cId="2282941576" sldId="1833"/>
            <ac:spMk id="207" creationId="{487D5C05-EB8E-6800-5486-8A6D35972870}"/>
          </ac:spMkLst>
        </pc:spChg>
        <pc:spChg chg="del mod ord">
          <ac:chgData name="김지나(Wei) - 서비스기획2팀" userId="6e8c8a86-0e65-4b65-b1b8-9f4bd60da1bb" providerId="ADAL" clId="{EDE7BDA0-0E1E-4697-B1F9-580A26A83613}" dt="2024-05-26T15:38:04.526" v="7177" actId="478"/>
          <ac:spMkLst>
            <pc:docMk/>
            <pc:sldMk cId="2282941576" sldId="1833"/>
            <ac:spMk id="208" creationId="{0035B994-35BC-2236-BFD4-86096D2BF854}"/>
          </ac:spMkLst>
        </pc:spChg>
        <pc:spChg chg="del">
          <ac:chgData name="김지나(Wei) - 서비스기획2팀" userId="6e8c8a86-0e65-4b65-b1b8-9f4bd60da1bb" providerId="ADAL" clId="{EDE7BDA0-0E1E-4697-B1F9-580A26A83613}" dt="2024-05-26T15:29:59.567" v="6935" actId="478"/>
          <ac:spMkLst>
            <pc:docMk/>
            <pc:sldMk cId="2282941576" sldId="1833"/>
            <ac:spMk id="222" creationId="{4021AD94-3831-0F7F-BF75-591CB617918D}"/>
          </ac:spMkLst>
        </pc:spChg>
        <pc:spChg chg="mod">
          <ac:chgData name="김지나(Wei) - 서비스기획2팀" userId="6e8c8a86-0e65-4b65-b1b8-9f4bd60da1bb" providerId="ADAL" clId="{EDE7BDA0-0E1E-4697-B1F9-580A26A83613}" dt="2024-05-26T15:45:37.784" v="7302" actId="552"/>
          <ac:spMkLst>
            <pc:docMk/>
            <pc:sldMk cId="2282941576" sldId="1833"/>
            <ac:spMk id="224" creationId="{36820F71-6D99-438E-D1DB-312B058427E2}"/>
          </ac:spMkLst>
        </pc:spChg>
        <pc:spChg chg="mod">
          <ac:chgData name="김지나(Wei) - 서비스기획2팀" userId="6e8c8a86-0e65-4b65-b1b8-9f4bd60da1bb" providerId="ADAL" clId="{EDE7BDA0-0E1E-4697-B1F9-580A26A83613}" dt="2024-05-26T15:44:01.013" v="7288" actId="14100"/>
          <ac:spMkLst>
            <pc:docMk/>
            <pc:sldMk cId="2282941576" sldId="1833"/>
            <ac:spMk id="225" creationId="{742D6825-279B-BFD6-291B-41847BF6E229}"/>
          </ac:spMkLst>
        </pc:spChg>
        <pc:spChg chg="mod">
          <ac:chgData name="김지나(Wei) - 서비스기획2팀" userId="6e8c8a86-0e65-4b65-b1b8-9f4bd60da1bb" providerId="ADAL" clId="{EDE7BDA0-0E1E-4697-B1F9-580A26A83613}" dt="2024-05-26T15:27:29.375" v="6887" actId="108"/>
          <ac:spMkLst>
            <pc:docMk/>
            <pc:sldMk cId="2282941576" sldId="1833"/>
            <ac:spMk id="227" creationId="{BEE89295-DA3E-0CAE-CDBA-1B3D7D80236B}"/>
          </ac:spMkLst>
        </pc:spChg>
        <pc:spChg chg="mod">
          <ac:chgData name="김지나(Wei) - 서비스기획2팀" userId="6e8c8a86-0e65-4b65-b1b8-9f4bd60da1bb" providerId="ADAL" clId="{EDE7BDA0-0E1E-4697-B1F9-580A26A83613}" dt="2024-05-26T15:27:58.972" v="6898" actId="108"/>
          <ac:spMkLst>
            <pc:docMk/>
            <pc:sldMk cId="2282941576" sldId="1833"/>
            <ac:spMk id="228" creationId="{6CB9754D-81EB-2FBF-B141-6C2169F831C0}"/>
          </ac:spMkLst>
        </pc:spChg>
        <pc:spChg chg="mod">
          <ac:chgData name="김지나(Wei) - 서비스기획2팀" userId="6e8c8a86-0e65-4b65-b1b8-9f4bd60da1bb" providerId="ADAL" clId="{EDE7BDA0-0E1E-4697-B1F9-580A26A83613}" dt="2024-05-26T15:28:32.800" v="6902" actId="207"/>
          <ac:spMkLst>
            <pc:docMk/>
            <pc:sldMk cId="2282941576" sldId="1833"/>
            <ac:spMk id="230" creationId="{EF0D5CD8-1410-2F34-1E58-A6ABFDDCA6B2}"/>
          </ac:spMkLst>
        </pc:spChg>
        <pc:spChg chg="mod">
          <ac:chgData name="김지나(Wei) - 서비스기획2팀" userId="6e8c8a86-0e65-4b65-b1b8-9f4bd60da1bb" providerId="ADAL" clId="{EDE7BDA0-0E1E-4697-B1F9-580A26A83613}" dt="2024-05-26T15:49:54.028" v="7410" actId="207"/>
          <ac:spMkLst>
            <pc:docMk/>
            <pc:sldMk cId="2282941576" sldId="1833"/>
            <ac:spMk id="231" creationId="{78B1B35F-AC6B-B0F9-6050-6992AE8FD542}"/>
          </ac:spMkLst>
        </pc:spChg>
        <pc:spChg chg="del">
          <ac:chgData name="김지나(Wei) - 서비스기획2팀" userId="6e8c8a86-0e65-4b65-b1b8-9f4bd60da1bb" providerId="ADAL" clId="{EDE7BDA0-0E1E-4697-B1F9-580A26A83613}" dt="2024-05-26T15:29:20.416" v="6912" actId="478"/>
          <ac:spMkLst>
            <pc:docMk/>
            <pc:sldMk cId="2282941576" sldId="1833"/>
            <ac:spMk id="236" creationId="{8CF99610-CF16-A83A-1779-B02E03668EB8}"/>
          </ac:spMkLst>
        </pc:spChg>
        <pc:spChg chg="mod">
          <ac:chgData name="김지나(Wei) - 서비스기획2팀" userId="6e8c8a86-0e65-4b65-b1b8-9f4bd60da1bb" providerId="ADAL" clId="{EDE7BDA0-0E1E-4697-B1F9-580A26A83613}" dt="2024-05-26T15:28:04.747" v="6899" actId="1076"/>
          <ac:spMkLst>
            <pc:docMk/>
            <pc:sldMk cId="2282941576" sldId="1833"/>
            <ac:spMk id="237" creationId="{90455D92-BCDC-1552-8AEB-DE32F65BB9BF}"/>
          </ac:spMkLst>
        </pc:spChg>
        <pc:spChg chg="del topLvl">
          <ac:chgData name="김지나(Wei) - 서비스기획2팀" userId="6e8c8a86-0e65-4b65-b1b8-9f4bd60da1bb" providerId="ADAL" clId="{EDE7BDA0-0E1E-4697-B1F9-580A26A83613}" dt="2024-05-26T15:34:21.042" v="7058" actId="478"/>
          <ac:spMkLst>
            <pc:docMk/>
            <pc:sldMk cId="2282941576" sldId="1833"/>
            <ac:spMk id="323" creationId="{00CCE7EB-0C73-27F7-54F2-C7ECD13F0BA8}"/>
          </ac:spMkLst>
        </pc:spChg>
        <pc:spChg chg="del mod topLvl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25" creationId="{0BBDD227-C515-0735-6BA6-0F75950D8C37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1" creationId="{157D8F38-8298-9A87-4386-D2F0A7D0E3BC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3" creationId="{8EFB6404-0A5A-A7B2-63F5-6628E47D05F0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4" creationId="{4F472F30-12F7-6E12-F71E-DA06B81805FA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6" creationId="{49CB2FCB-BCC0-7995-868F-A011F0E3C94F}"/>
          </ac:spMkLst>
        </pc:spChg>
        <pc:spChg chg="del mod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8" creationId="{472074F4-B45F-7D9F-EAE6-0D7228808817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0" creationId="{CE4B6B9D-18B6-2B58-F6F7-5BACC11539C9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2" creationId="{3F8A9FAA-2335-3C1D-6EE6-68FE6B72FD39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3" creationId="{3DA7234E-2D3A-39E5-F7A9-9275545CDF61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5" creationId="{562CDD04-8293-F5A0-B29B-042F94DC87AD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2" creationId="{5A82DF91-690E-C2F7-10BA-E4CEA40F1095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3" creationId="{7EF2A7C7-B769-9A49-680D-DB0077921222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4" creationId="{6EF6731A-48DE-AA60-94DA-D0D0FE535B62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5" creationId="{B8848186-493F-4B61-51B1-02AABE9F3035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6" creationId="{F315F49D-788A-8626-86E7-83AEAB1E996F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7" creationId="{A5A660BB-5074-4C5D-F707-46389D9E07AE}"/>
          </ac:spMkLst>
        </pc:spChg>
        <pc:spChg chg="del mod">
          <ac:chgData name="김지나(Wei) - 서비스기획2팀" userId="6e8c8a86-0e65-4b65-b1b8-9f4bd60da1bb" providerId="ADAL" clId="{EDE7BDA0-0E1E-4697-B1F9-580A26A83613}" dt="2024-05-26T16:41:39.196" v="7731" actId="478"/>
          <ac:spMkLst>
            <pc:docMk/>
            <pc:sldMk cId="2282941576" sldId="1833"/>
            <ac:spMk id="358" creationId="{96083BD5-5343-9E14-586D-D282B60881E8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59" creationId="{E54E1454-8BB7-7DAA-6F51-54D703FE7DBA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0" creationId="{A45CF622-808B-57CF-C0D7-6E93FB0943AE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1" creationId="{FA64C87A-5AAB-432A-26EC-A001CD8C78E3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2" creationId="{62CE82F4-8C3C-2B5B-0C67-06B471FD19D5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3" creationId="{C27B0DB4-447B-7194-92B2-7E4A1A6898FF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4" creationId="{D84A0724-4A3B-DA38-AB74-7787E99D4122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2.062" v="7733" actId="478"/>
          <ac:spMkLst>
            <pc:docMk/>
            <pc:sldMk cId="2282941576" sldId="1833"/>
            <ac:spMk id="365" creationId="{2218FD79-19B3-6EC0-F3E7-AA2F74F60F50}"/>
          </ac:spMkLst>
        </pc:spChg>
        <pc:spChg chg="mod">
          <ac:chgData name="김지나(Wei) - 서비스기획2팀" userId="6e8c8a86-0e65-4b65-b1b8-9f4bd60da1bb" providerId="ADAL" clId="{EDE7BDA0-0E1E-4697-B1F9-580A26A83613}" dt="2024-05-26T16:41:44.730" v="7735" actId="6549"/>
          <ac:spMkLst>
            <pc:docMk/>
            <pc:sldMk cId="2282941576" sldId="1833"/>
            <ac:spMk id="366" creationId="{3F8B1698-3FB1-374E-D0BA-B6D641706657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3.449" v="7734" actId="478"/>
          <ac:spMkLst>
            <pc:docMk/>
            <pc:sldMk cId="2282941576" sldId="1833"/>
            <ac:spMk id="367" creationId="{775D8069-9CC5-01C1-F7B7-D80B1EEE78AA}"/>
          </ac:spMkLst>
        </pc:spChg>
        <pc:spChg chg="del">
          <ac:chgData name="김지나(Wei) - 서비스기획2팀" userId="6e8c8a86-0e65-4b65-b1b8-9f4bd60da1bb" providerId="ADAL" clId="{EDE7BDA0-0E1E-4697-B1F9-580A26A83613}" dt="2024-05-26T15:29:20.416" v="6912" actId="478"/>
          <ac:spMkLst>
            <pc:docMk/>
            <pc:sldMk cId="2282941576" sldId="1833"/>
            <ac:spMk id="368" creationId="{33F79E5E-094B-27D5-873C-EC73759728B5}"/>
          </ac:spMkLst>
        </pc:spChg>
        <pc:spChg chg="mod">
          <ac:chgData name="김지나(Wei) - 서비스기획2팀" userId="6e8c8a86-0e65-4b65-b1b8-9f4bd60da1bb" providerId="ADAL" clId="{EDE7BDA0-0E1E-4697-B1F9-580A26A83613}" dt="2024-05-26T15:45:40.279" v="7303" actId="552"/>
          <ac:spMkLst>
            <pc:docMk/>
            <pc:sldMk cId="2282941576" sldId="1833"/>
            <ac:spMk id="373" creationId="{ED3EB09E-D063-4E15-7F87-CAF17E55C7B5}"/>
          </ac:spMkLst>
        </pc:spChg>
        <pc:spChg chg="mod">
          <ac:chgData name="김지나(Wei) - 서비스기획2팀" userId="6e8c8a86-0e65-4b65-b1b8-9f4bd60da1bb" providerId="ADAL" clId="{EDE7BDA0-0E1E-4697-B1F9-580A26A83613}" dt="2024-05-26T15:44:01.013" v="7288" actId="14100"/>
          <ac:spMkLst>
            <pc:docMk/>
            <pc:sldMk cId="2282941576" sldId="1833"/>
            <ac:spMk id="374" creationId="{DCB287DA-F0E4-5087-863A-DA5F2FC05C5B}"/>
          </ac:spMkLst>
        </pc:spChg>
        <pc:spChg chg="del mod">
          <ac:chgData name="김지나(Wei) - 서비스기획2팀" userId="6e8c8a86-0e65-4b65-b1b8-9f4bd60da1bb" providerId="ADAL" clId="{EDE7BDA0-0E1E-4697-B1F9-580A26A83613}" dt="2024-05-26T15:30:52.933" v="6974" actId="478"/>
          <ac:spMkLst>
            <pc:docMk/>
            <pc:sldMk cId="2282941576" sldId="1833"/>
            <ac:spMk id="375" creationId="{B7CBE8CA-7D9B-F91D-80A0-968F67CDC02B}"/>
          </ac:spMkLst>
        </pc:spChg>
        <pc:grpChg chg="del">
          <ac:chgData name="김지나(Wei) - 서비스기획2팀" userId="6e8c8a86-0e65-4b65-b1b8-9f4bd60da1bb" providerId="ADAL" clId="{EDE7BDA0-0E1E-4697-B1F9-580A26A83613}" dt="2024-05-26T15:34:21.042" v="7058" actId="478"/>
          <ac:grpSpMkLst>
            <pc:docMk/>
            <pc:sldMk cId="2282941576" sldId="1833"/>
            <ac:grpSpMk id="247" creationId="{B7055E34-574A-711B-C4F4-50BFAC84A3A7}"/>
          </ac:grpSpMkLst>
        </pc:grpChg>
        <pc:grpChg chg="mod ord">
          <ac:chgData name="김지나(Wei) - 서비스기획2팀" userId="6e8c8a86-0e65-4b65-b1b8-9f4bd60da1bb" providerId="ADAL" clId="{EDE7BDA0-0E1E-4697-B1F9-580A26A83613}" dt="2024-05-26T15:37:12.342" v="7172" actId="554"/>
          <ac:grpSpMkLst>
            <pc:docMk/>
            <pc:sldMk cId="2282941576" sldId="1833"/>
            <ac:grpSpMk id="376" creationId="{887E9258-0EBC-C9A4-3AA5-6651ED8D092B}"/>
          </ac:grpSpMkLst>
        </pc:grpChg>
        <pc:grpChg chg="mod">
          <ac:chgData name="김지나(Wei) - 서비스기획2팀" userId="6e8c8a86-0e65-4b65-b1b8-9f4bd60da1bb" providerId="ADAL" clId="{EDE7BDA0-0E1E-4697-B1F9-580A26A83613}" dt="2024-05-26T15:37:12.342" v="7172" actId="554"/>
          <ac:grpSpMkLst>
            <pc:docMk/>
            <pc:sldMk cId="2282941576" sldId="1833"/>
            <ac:grpSpMk id="377" creationId="{F0CD89D6-4C88-2779-2A95-8448BCB7308F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43:27.687" v="7756" actId="1076"/>
          <ac:graphicFrameMkLst>
            <pc:docMk/>
            <pc:sldMk cId="2282941576" sldId="1833"/>
            <ac:graphicFrameMk id="57" creationId="{86775D3C-FBB8-CF26-F574-B81D0794FF59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3:24.753" v="7755" actId="552"/>
          <ac:graphicFrameMkLst>
            <pc:docMk/>
            <pc:sldMk cId="2282941576" sldId="1833"/>
            <ac:graphicFrameMk id="383" creationId="{82C47749-FA10-9F40-F8E0-8BD45861540A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6T16:43:39.852" v="7758" actId="1076"/>
          <ac:picMkLst>
            <pc:docMk/>
            <pc:sldMk cId="2282941576" sldId="1833"/>
            <ac:picMk id="6" creationId="{B54D643C-6465-AD32-C747-CED1925217B9}"/>
          </ac:picMkLst>
        </pc:picChg>
        <pc:picChg chg="del">
          <ac:chgData name="김지나(Wei) - 서비스기획2팀" userId="6e8c8a86-0e65-4b65-b1b8-9f4bd60da1bb" providerId="ADAL" clId="{EDE7BDA0-0E1E-4697-B1F9-580A26A83613}" dt="2024-05-26T16:43:35.645" v="7757" actId="478"/>
          <ac:picMkLst>
            <pc:docMk/>
            <pc:sldMk cId="2282941576" sldId="1833"/>
            <ac:picMk id="202" creationId="{784CA6B8-4DF3-78CA-C4FD-E9C5F641A1C9}"/>
          </ac:picMkLst>
        </pc:picChg>
        <pc:cxnChg chg="ord">
          <ac:chgData name="김지나(Wei) - 서비스기획2팀" userId="6e8c8a86-0e65-4b65-b1b8-9f4bd60da1bb" providerId="ADAL" clId="{EDE7BDA0-0E1E-4697-B1F9-580A26A83613}" dt="2024-05-26T15:31:47.887" v="7026" actId="166"/>
          <ac:cxnSpMkLst>
            <pc:docMk/>
            <pc:sldMk cId="2282941576" sldId="1833"/>
            <ac:cxnSpMk id="242" creationId="{FD90E89B-D8E0-EDEC-B4BE-EEF3B0D8A409}"/>
          </ac:cxnSpMkLst>
        </pc:cxnChg>
      </pc:sldChg>
      <pc:sldChg chg="delSp modSp add del mod">
        <pc:chgData name="김지나(Wei) - 서비스기획2팀" userId="6e8c8a86-0e65-4b65-b1b8-9f4bd60da1bb" providerId="ADAL" clId="{EDE7BDA0-0E1E-4697-B1F9-580A26A83613}" dt="2024-05-26T15:17:31.436" v="6705" actId="2696"/>
        <pc:sldMkLst>
          <pc:docMk/>
          <pc:sldMk cId="3053530525" sldId="1833"/>
        </pc:sldMkLst>
        <pc:spChg chg="del">
          <ac:chgData name="김지나(Wei) - 서비스기획2팀" userId="6e8c8a86-0e65-4b65-b1b8-9f4bd60da1bb" providerId="ADAL" clId="{EDE7BDA0-0E1E-4697-B1F9-580A26A83613}" dt="2024-05-26T15:14:16.604" v="6660" actId="478"/>
          <ac:spMkLst>
            <pc:docMk/>
            <pc:sldMk cId="3053530525" sldId="1833"/>
            <ac:spMk id="22" creationId="{3E910FC7-40D1-EF42-3F5C-18DE75CF8E3C}"/>
          </ac:spMkLst>
        </pc:spChg>
        <pc:spChg chg="mod">
          <ac:chgData name="김지나(Wei) - 서비스기획2팀" userId="6e8c8a86-0e65-4b65-b1b8-9f4bd60da1bb" providerId="ADAL" clId="{EDE7BDA0-0E1E-4697-B1F9-580A26A83613}" dt="2024-05-26T15:08:29.193" v="6551" actId="1076"/>
          <ac:spMkLst>
            <pc:docMk/>
            <pc:sldMk cId="3053530525" sldId="1833"/>
            <ac:spMk id="62" creationId="{CEE894FE-6F2B-9AC7-1405-8F3CD457155D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0" creationId="{157D8F38-8298-9A87-4386-D2F0A7D0E3BC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3" creationId="{8EFB6404-0A5A-A7B2-63F5-6628E47D05F0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6" creationId="{4F472F30-12F7-6E12-F71E-DA06B81805FA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9" creationId="{49CB2FCB-BCC0-7995-868F-A011F0E3C94F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32" creationId="{472074F4-B45F-7D9F-EAE6-0D7228808817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35" creationId="{CE4B6B9D-18B6-2B58-F6F7-5BACC11539C9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38" creationId="{3F8A9FAA-2335-3C1D-6EE6-68FE6B72FD39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41" creationId="{3DA7234E-2D3A-39E5-F7A9-9275545CDF61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49" creationId="{562CDD04-8293-F5A0-B29B-042F94DC87AD}"/>
          </ac:spMkLst>
        </pc:spChg>
        <pc:grpChg chg="del">
          <ac:chgData name="김지나(Wei) - 서비스기획2팀" userId="6e8c8a86-0e65-4b65-b1b8-9f4bd60da1bb" providerId="ADAL" clId="{EDE7BDA0-0E1E-4697-B1F9-580A26A83613}" dt="2024-05-26T15:14:22.145" v="6661" actId="21"/>
          <ac:grpSpMkLst>
            <pc:docMk/>
            <pc:sldMk cId="3053530525" sldId="1833"/>
            <ac:grpSpMk id="212" creationId="{B7055E34-574A-711B-C4F4-50BFAC84A3A7}"/>
          </ac:grpSpMkLst>
        </pc:grpChg>
        <pc:picChg chg="mod">
          <ac:chgData name="김지나(Wei) - 서비스기획2팀" userId="6e8c8a86-0e65-4b65-b1b8-9f4bd60da1bb" providerId="ADAL" clId="{EDE7BDA0-0E1E-4697-B1F9-580A26A83613}" dt="2024-05-26T15:14:13.412" v="6659" actId="1076"/>
          <ac:picMkLst>
            <pc:docMk/>
            <pc:sldMk cId="3053530525" sldId="1833"/>
            <ac:picMk id="20" creationId="{75A1F99A-0F38-1D92-BD14-7F4B0BC75579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954557985" sldId="1834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4137305640" sldId="1834"/>
        </pc:sldMkLst>
        <pc:spChg chg="del mod ord">
          <ac:chgData name="김지나(Wei) - 서비스기획2팀" userId="6e8c8a86-0e65-4b65-b1b8-9f4bd60da1bb" providerId="ADAL" clId="{EDE7BDA0-0E1E-4697-B1F9-580A26A83613}" dt="2024-05-26T15:50:40.843" v="7417" actId="700"/>
          <ac:spMkLst>
            <pc:docMk/>
            <pc:sldMk cId="4137305640" sldId="1834"/>
            <ac:spMk id="2" creationId="{1024E7F2-66DB-0D9C-9279-0E8EB3F6E95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2:29.080" v="7924" actId="700"/>
          <ac:spMkLst>
            <pc:docMk/>
            <pc:sldMk cId="4137305640" sldId="1834"/>
            <ac:spMk id="3" creationId="{A64E91F0-01E6-AC0E-7B92-3B9470EB7026}"/>
          </ac:spMkLst>
        </pc:spChg>
        <pc:spChg chg="mod ord">
          <ac:chgData name="김지나(Wei) - 서비스기획2팀" userId="6e8c8a86-0e65-4b65-b1b8-9f4bd60da1bb" providerId="ADAL" clId="{EDE7BDA0-0E1E-4697-B1F9-580A26A83613}" dt="2024-05-26T16:52:29.080" v="7924" actId="700"/>
          <ac:spMkLst>
            <pc:docMk/>
            <pc:sldMk cId="4137305640" sldId="1834"/>
            <ac:spMk id="5" creationId="{EED509A4-35DD-B1BE-33D3-DA52AB7AC731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15" creationId="{A410B8D2-63C5-2FDF-9FAD-AE9671F8414F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16" creationId="{B957177F-AAA5-DE4F-0B98-9E80B9FDD02A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17" creationId="{A4319BF5-E776-A016-8186-3570AB3F816C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18" creationId="{AED94A6A-7658-BDF1-A1B6-830BE54C5708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20" creationId="{AB6A6AA6-2090-5808-2E51-A177FD5C61EA}"/>
          </ac:spMkLst>
        </pc:spChg>
        <pc:spChg chg="add mod">
          <ac:chgData name="김지나(Wei) - 서비스기획2팀" userId="6e8c8a86-0e65-4b65-b1b8-9f4bd60da1bb" providerId="ADAL" clId="{EDE7BDA0-0E1E-4697-B1F9-580A26A83613}" dt="2024-05-26T15:51:30.923" v="7440" actId="571"/>
          <ac:spMkLst>
            <pc:docMk/>
            <pc:sldMk cId="4137305640" sldId="1834"/>
            <ac:spMk id="22" creationId="{07872339-FE07-073D-8441-11C4874863E8}"/>
          </ac:spMkLst>
        </pc:spChg>
        <pc:spChg chg="mod">
          <ac:chgData name="김지나(Wei) - 서비스기획2팀" userId="6e8c8a86-0e65-4b65-b1b8-9f4bd60da1bb" providerId="ADAL" clId="{EDE7BDA0-0E1E-4697-B1F9-580A26A83613}" dt="2024-05-26T15:51:01.075" v="7419" actId="108"/>
          <ac:spMkLst>
            <pc:docMk/>
            <pc:sldMk cId="4137305640" sldId="1834"/>
            <ac:spMk id="23" creationId="{1B01A71A-1B33-FAF8-EBA8-024C4FA8976A}"/>
          </ac:spMkLst>
        </pc:spChg>
        <pc:spChg chg="mod">
          <ac:chgData name="김지나(Wei) - 서비스기획2팀" userId="6e8c8a86-0e65-4b65-b1b8-9f4bd60da1bb" providerId="ADAL" clId="{EDE7BDA0-0E1E-4697-B1F9-580A26A83613}" dt="2024-05-26T15:50:54.591" v="7418" actId="207"/>
          <ac:spMkLst>
            <pc:docMk/>
            <pc:sldMk cId="4137305640" sldId="1834"/>
            <ac:spMk id="25" creationId="{0B748F19-2BBB-5860-EA20-107BA925C18D}"/>
          </ac:spMkLst>
        </pc:spChg>
        <pc:spChg chg="add mod">
          <ac:chgData name="김지나(Wei) - 서비스기획2팀" userId="6e8c8a86-0e65-4b65-b1b8-9f4bd60da1bb" providerId="ADAL" clId="{EDE7BDA0-0E1E-4697-B1F9-580A26A83613}" dt="2024-05-26T15:51:40.840" v="7442" actId="571"/>
          <ac:spMkLst>
            <pc:docMk/>
            <pc:sldMk cId="4137305640" sldId="1834"/>
            <ac:spMk id="26" creationId="{32EF1AD9-690D-E407-4FC4-E136A947A384}"/>
          </ac:spMkLst>
        </pc:spChg>
        <pc:spChg chg="add mod">
          <ac:chgData name="김지나(Wei) - 서비스기획2팀" userId="6e8c8a86-0e65-4b65-b1b8-9f4bd60da1bb" providerId="ADAL" clId="{EDE7BDA0-0E1E-4697-B1F9-580A26A83613}" dt="2024-05-26T15:52:04.471" v="7480" actId="571"/>
          <ac:spMkLst>
            <pc:docMk/>
            <pc:sldMk cId="4137305640" sldId="1834"/>
            <ac:spMk id="28" creationId="{62A37438-2968-0FB3-31E2-61F69E900AAA}"/>
          </ac:spMkLst>
        </pc:spChg>
        <pc:spChg chg="add mod">
          <ac:chgData name="김지나(Wei) - 서비스기획2팀" userId="6e8c8a86-0e65-4b65-b1b8-9f4bd60da1bb" providerId="ADAL" clId="{EDE7BDA0-0E1E-4697-B1F9-580A26A83613}" dt="2024-05-26T15:52:08.611" v="7481" actId="571"/>
          <ac:spMkLst>
            <pc:docMk/>
            <pc:sldMk cId="4137305640" sldId="1834"/>
            <ac:spMk id="29" creationId="{8040CF1F-7F76-E39C-D079-F7836BE7377C}"/>
          </ac:spMkLst>
        </pc:spChg>
        <pc:spChg chg="add mod">
          <ac:chgData name="김지나(Wei) - 서비스기획2팀" userId="6e8c8a86-0e65-4b65-b1b8-9f4bd60da1bb" providerId="ADAL" clId="{EDE7BDA0-0E1E-4697-B1F9-580A26A83613}" dt="2024-05-26T15:52:12.293" v="7482" actId="571"/>
          <ac:spMkLst>
            <pc:docMk/>
            <pc:sldMk cId="4137305640" sldId="1834"/>
            <ac:spMk id="30" creationId="{9046107C-6227-703E-4906-C3A00CFA5DB9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31" creationId="{BE40ABAD-5BB3-DCFC-FFAB-C7913DDF742B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2" creationId="{AB6A10AF-70D2-0CFE-54D7-574BC1086E81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27:59.597" v="7657" actId="478"/>
          <ac:spMkLst>
            <pc:docMk/>
            <pc:sldMk cId="4137305640" sldId="1834"/>
            <ac:spMk id="34" creationId="{A5AAF382-3E26-F23B-2DC5-DFB1E913E28A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5" creationId="{1993962B-0482-5060-3CB3-92E38B11B13C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6" creationId="{DF0EDD62-7E2F-CFDC-40AC-FF02898A622E}"/>
          </ac:spMkLst>
        </pc:spChg>
        <pc:spChg chg="mod">
          <ac:chgData name="김지나(Wei) - 서비스기획2팀" userId="6e8c8a86-0e65-4b65-b1b8-9f4bd60da1bb" providerId="ADAL" clId="{EDE7BDA0-0E1E-4697-B1F9-580A26A83613}" dt="2024-05-26T17:32:07.355" v="9540" actId="552"/>
          <ac:spMkLst>
            <pc:docMk/>
            <pc:sldMk cId="4137305640" sldId="1834"/>
            <ac:spMk id="37" creationId="{840A3D8D-8ACB-8158-AE42-13D2B4D8EEAD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8" creationId="{E65CC94D-9DE3-82FC-199E-7DB690F7A7D4}"/>
          </ac:spMkLst>
        </pc:spChg>
        <pc:spChg chg="mod">
          <ac:chgData name="김지나(Wei) - 서비스기획2팀" userId="6e8c8a86-0e65-4b65-b1b8-9f4bd60da1bb" providerId="ADAL" clId="{EDE7BDA0-0E1E-4697-B1F9-580A26A83613}" dt="2024-05-26T17:32:07.355" v="9540" actId="552"/>
          <ac:spMkLst>
            <pc:docMk/>
            <pc:sldMk cId="4137305640" sldId="1834"/>
            <ac:spMk id="39" creationId="{03DF0D71-ED5E-3D7E-55DF-7CDF147F1973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7.723" v="7510"/>
          <ac:spMkLst>
            <pc:docMk/>
            <pc:sldMk cId="4137305640" sldId="1834"/>
            <ac:spMk id="40" creationId="{78658AB0-6376-F836-FC2E-9E5B2FC895D4}"/>
          </ac:spMkLst>
        </pc:spChg>
        <pc:spChg chg="add mod">
          <ac:chgData name="김지나(Wei) - 서비스기획2팀" userId="6e8c8a86-0e65-4b65-b1b8-9f4bd60da1bb" providerId="ADAL" clId="{EDE7BDA0-0E1E-4697-B1F9-580A26A83613}" dt="2024-05-26T16:18:59.731" v="7563" actId="408"/>
          <ac:spMkLst>
            <pc:docMk/>
            <pc:sldMk cId="4137305640" sldId="1834"/>
            <ac:spMk id="41" creationId="{0F745B5A-69C7-4DC3-7B75-5C22A136D3FF}"/>
          </ac:spMkLst>
        </pc:spChg>
        <pc:spChg chg="add mod">
          <ac:chgData name="김지나(Wei) - 서비스기획2팀" userId="6e8c8a86-0e65-4b65-b1b8-9f4bd60da1bb" providerId="ADAL" clId="{EDE7BDA0-0E1E-4697-B1F9-580A26A83613}" dt="2024-05-26T16:18:56.561" v="7562" actId="12789"/>
          <ac:spMkLst>
            <pc:docMk/>
            <pc:sldMk cId="4137305640" sldId="1834"/>
            <ac:spMk id="42" creationId="{C45F73FE-BF76-E9F8-6D68-A5F8EF55BDC7}"/>
          </ac:spMkLst>
        </pc:spChg>
        <pc:spChg chg="add mod">
          <ac:chgData name="김지나(Wei) - 서비스기획2팀" userId="6e8c8a86-0e65-4b65-b1b8-9f4bd60da1bb" providerId="ADAL" clId="{EDE7BDA0-0E1E-4697-B1F9-580A26A83613}" dt="2024-05-26T16:18:56.561" v="7562" actId="12789"/>
          <ac:spMkLst>
            <pc:docMk/>
            <pc:sldMk cId="4137305640" sldId="1834"/>
            <ac:spMk id="43" creationId="{A6DE4847-647B-6ADA-094C-3AD4440D9AAD}"/>
          </ac:spMkLst>
        </pc:spChg>
        <pc:spChg chg="del">
          <ac:chgData name="김지나(Wei) - 서비스기획2팀" userId="6e8c8a86-0e65-4b65-b1b8-9f4bd60da1bb" providerId="ADAL" clId="{EDE7BDA0-0E1E-4697-B1F9-580A26A83613}" dt="2024-05-26T16:23:30.899" v="7625" actId="478"/>
          <ac:spMkLst>
            <pc:docMk/>
            <pc:sldMk cId="4137305640" sldId="1834"/>
            <ac:spMk id="44" creationId="{51A21CCB-DE41-E1DC-6C38-CD79645C60EB}"/>
          </ac:spMkLst>
        </pc:spChg>
        <pc:spChg chg="add mod">
          <ac:chgData name="김지나(Wei) - 서비스기획2팀" userId="6e8c8a86-0e65-4b65-b1b8-9f4bd60da1bb" providerId="ADAL" clId="{EDE7BDA0-0E1E-4697-B1F9-580A26A83613}" dt="2024-05-26T16:28:16.587" v="7660" actId="571"/>
          <ac:spMkLst>
            <pc:docMk/>
            <pc:sldMk cId="4137305640" sldId="1834"/>
            <ac:spMk id="45" creationId="{DF847145-2627-7E58-AAFE-4023C9F4C2D3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19:39.901" v="7599" actId="478"/>
          <ac:spMkLst>
            <pc:docMk/>
            <pc:sldMk cId="4137305640" sldId="1834"/>
            <ac:spMk id="46" creationId="{9EED415A-CC78-81F8-777D-90D0B3F4DEA9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32:07.355" v="9540" actId="552"/>
          <ac:spMkLst>
            <pc:docMk/>
            <pc:sldMk cId="4137305640" sldId="1834"/>
            <ac:spMk id="47" creationId="{D99D5FD5-7343-D212-A667-05DD90E2F69D}"/>
          </ac:spMkLst>
        </pc:spChg>
        <pc:spChg chg="mod">
          <ac:chgData name="김지나(Wei) - 서비스기획2팀" userId="6e8c8a86-0e65-4b65-b1b8-9f4bd60da1bb" providerId="ADAL" clId="{EDE7BDA0-0E1E-4697-B1F9-580A26A83613}" dt="2024-05-26T17:31:57.719" v="9539" actId="1037"/>
          <ac:spMkLst>
            <pc:docMk/>
            <pc:sldMk cId="4137305640" sldId="1834"/>
            <ac:spMk id="48" creationId="{E7A3F1AE-FC63-429E-D8C3-C6A008D5CCC9}"/>
          </ac:spMkLst>
        </pc:spChg>
        <pc:spChg chg="add mod">
          <ac:chgData name="김지나(Wei) - 서비스기획2팀" userId="6e8c8a86-0e65-4b65-b1b8-9f4bd60da1bb" providerId="ADAL" clId="{EDE7BDA0-0E1E-4697-B1F9-580A26A83613}" dt="2024-05-26T16:28:16.587" v="7660" actId="571"/>
          <ac:spMkLst>
            <pc:docMk/>
            <pc:sldMk cId="4137305640" sldId="1834"/>
            <ac:spMk id="50" creationId="{B39C3080-A55A-007C-882A-FED327B28455}"/>
          </ac:spMkLst>
        </pc:spChg>
        <pc:spChg chg="add mod">
          <ac:chgData name="김지나(Wei) - 서비스기획2팀" userId="6e8c8a86-0e65-4b65-b1b8-9f4bd60da1bb" providerId="ADAL" clId="{EDE7BDA0-0E1E-4697-B1F9-580A26A83613}" dt="2024-05-26T17:31:57.719" v="9539" actId="1037"/>
          <ac:spMkLst>
            <pc:docMk/>
            <pc:sldMk cId="4137305640" sldId="1834"/>
            <ac:spMk id="53" creationId="{31F53976-8CDA-09C2-0185-973972DB30D6}"/>
          </ac:spMkLst>
        </pc:spChg>
        <pc:spChg chg="del">
          <ac:chgData name="김지나(Wei) - 서비스기획2팀" userId="6e8c8a86-0e65-4b65-b1b8-9f4bd60da1bb" providerId="ADAL" clId="{EDE7BDA0-0E1E-4697-B1F9-580A26A83613}" dt="2024-05-26T15:53:40.228" v="7507" actId="478"/>
          <ac:spMkLst>
            <pc:docMk/>
            <pc:sldMk cId="4137305640" sldId="1834"/>
            <ac:spMk id="54" creationId="{C3C592B4-C7F6-7E59-8060-E1A3A8C6C022}"/>
          </ac:spMkLst>
        </pc:spChg>
        <pc:spChg chg="mod">
          <ac:chgData name="김지나(Wei) - 서비스기획2팀" userId="6e8c8a86-0e65-4b65-b1b8-9f4bd60da1bb" providerId="ADAL" clId="{EDE7BDA0-0E1E-4697-B1F9-580A26A83613}" dt="2024-05-26T15:51:24.226" v="7439" actId="1038"/>
          <ac:spMkLst>
            <pc:docMk/>
            <pc:sldMk cId="4137305640" sldId="1834"/>
            <ac:spMk id="55" creationId="{43AFF253-B249-5F44-C598-2D3C0E26C895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2:29.080" v="7924" actId="700"/>
          <ac:spMkLst>
            <pc:docMk/>
            <pc:sldMk cId="4137305640" sldId="1834"/>
            <ac:spMk id="57" creationId="{0BB8EEA3-6505-9B6F-755A-673767BB9007}"/>
          </ac:spMkLst>
        </pc:spChg>
        <pc:spChg chg="mod">
          <ac:chgData name="김지나(Wei) - 서비스기획2팀" userId="6e8c8a86-0e65-4b65-b1b8-9f4bd60da1bb" providerId="ADAL" clId="{EDE7BDA0-0E1E-4697-B1F9-580A26A83613}" dt="2024-05-26T17:32:15.400" v="9541" actId="571"/>
          <ac:spMkLst>
            <pc:docMk/>
            <pc:sldMk cId="4137305640" sldId="1834"/>
            <ac:spMk id="59" creationId="{D92B1BE9-CCBA-D69A-0619-FDE1EB9C55EC}"/>
          </ac:spMkLst>
        </pc:spChg>
        <pc:spChg chg="mod">
          <ac:chgData name="김지나(Wei) - 서비스기획2팀" userId="6e8c8a86-0e65-4b65-b1b8-9f4bd60da1bb" providerId="ADAL" clId="{EDE7BDA0-0E1E-4697-B1F9-580A26A83613}" dt="2024-05-26T17:32:15.400" v="9541" actId="571"/>
          <ac:spMkLst>
            <pc:docMk/>
            <pc:sldMk cId="4137305640" sldId="1834"/>
            <ac:spMk id="60" creationId="{28DF0227-7955-E91F-D559-AAFC472CFFB0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224" creationId="{36820F71-6D99-438E-D1DB-312B058427E2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225" creationId="{742D6825-279B-BFD6-291B-41847BF6E229}"/>
          </ac:spMkLst>
        </pc:spChg>
        <pc:spChg chg="mod">
          <ac:chgData name="김지나(Wei) - 서비스기획2팀" userId="6e8c8a86-0e65-4b65-b1b8-9f4bd60da1bb" providerId="ADAL" clId="{EDE7BDA0-0E1E-4697-B1F9-580A26A83613}" dt="2024-05-26T15:51:57.363" v="7479" actId="108"/>
          <ac:spMkLst>
            <pc:docMk/>
            <pc:sldMk cId="4137305640" sldId="1834"/>
            <ac:spMk id="231" creationId="{78B1B35F-AC6B-B0F9-6050-6992AE8FD542}"/>
          </ac:spMkLst>
        </pc:spChg>
        <pc:spChg chg="mod">
          <ac:chgData name="김지나(Wei) - 서비스기획2팀" userId="6e8c8a86-0e65-4b65-b1b8-9f4bd60da1bb" providerId="ADAL" clId="{EDE7BDA0-0E1E-4697-B1F9-580A26A83613}" dt="2024-05-26T15:50:54.591" v="7418" actId="207"/>
          <ac:spMkLst>
            <pc:docMk/>
            <pc:sldMk cId="4137305640" sldId="1834"/>
            <ac:spMk id="234" creationId="{E153B106-7577-13EF-318F-F601E90B7706}"/>
          </ac:spMkLst>
        </pc:spChg>
        <pc:spChg chg="mod">
          <ac:chgData name="김지나(Wei) - 서비스기획2팀" userId="6e8c8a86-0e65-4b65-b1b8-9f4bd60da1bb" providerId="ADAL" clId="{EDE7BDA0-0E1E-4697-B1F9-580A26A83613}" dt="2024-05-26T15:53:05.384" v="7504" actId="1038"/>
          <ac:spMkLst>
            <pc:docMk/>
            <pc:sldMk cId="4137305640" sldId="1834"/>
            <ac:spMk id="237" creationId="{90455D92-BCDC-1552-8AEB-DE32F65BB9BF}"/>
          </ac:spMkLst>
        </pc:spChg>
        <pc:spChg chg="del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58" creationId="{96083BD5-5343-9E14-586D-D282B60881E8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59" creationId="{E54E1454-8BB7-7DAA-6F51-54D703FE7DBA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0" creationId="{A45CF622-808B-57CF-C0D7-6E93FB0943AE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1" creationId="{FA64C87A-5AAB-432A-26EC-A001CD8C78E3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2" creationId="{62CE82F4-8C3C-2B5B-0C67-06B471FD19D5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3" creationId="{C27B0DB4-447B-7194-92B2-7E4A1A6898FF}"/>
          </ac:spMkLst>
        </pc:spChg>
        <pc:spChg chg="del mod">
          <ac:chgData name="김지나(Wei) - 서비스기획2팀" userId="6e8c8a86-0e65-4b65-b1b8-9f4bd60da1bb" providerId="ADAL" clId="{EDE7BDA0-0E1E-4697-B1F9-580A26A83613}" dt="2024-05-26T16:38:54.786" v="7711" actId="478"/>
          <ac:spMkLst>
            <pc:docMk/>
            <pc:sldMk cId="4137305640" sldId="1834"/>
            <ac:spMk id="364" creationId="{D84A0724-4A3B-DA38-AB74-7787E99D4122}"/>
          </ac:spMkLst>
        </pc:spChg>
        <pc:spChg chg="del">
          <ac:chgData name="김지나(Wei) - 서비스기획2팀" userId="6e8c8a86-0e65-4b65-b1b8-9f4bd60da1bb" providerId="ADAL" clId="{EDE7BDA0-0E1E-4697-B1F9-580A26A83613}" dt="2024-05-26T16:42:19.466" v="7745" actId="478"/>
          <ac:spMkLst>
            <pc:docMk/>
            <pc:sldMk cId="4137305640" sldId="1834"/>
            <ac:spMk id="365" creationId="{2218FD79-19B3-6EC0-F3E7-AA2F74F60F50}"/>
          </ac:spMkLst>
        </pc:spChg>
        <pc:spChg chg="del">
          <ac:chgData name="김지나(Wei) - 서비스기획2팀" userId="6e8c8a86-0e65-4b65-b1b8-9f4bd60da1bb" providerId="ADAL" clId="{EDE7BDA0-0E1E-4697-B1F9-580A26A83613}" dt="2024-05-26T16:42:21.759" v="7747" actId="478"/>
          <ac:spMkLst>
            <pc:docMk/>
            <pc:sldMk cId="4137305640" sldId="1834"/>
            <ac:spMk id="366" creationId="{3F8B1698-3FB1-374E-D0BA-B6D641706657}"/>
          </ac:spMkLst>
        </pc:spChg>
        <pc:spChg chg="del mod">
          <ac:chgData name="김지나(Wei) - 서비스기획2팀" userId="6e8c8a86-0e65-4b65-b1b8-9f4bd60da1bb" providerId="ADAL" clId="{EDE7BDA0-0E1E-4697-B1F9-580A26A83613}" dt="2024-05-26T16:42:20.383" v="7746" actId="478"/>
          <ac:spMkLst>
            <pc:docMk/>
            <pc:sldMk cId="4137305640" sldId="1834"/>
            <ac:spMk id="367" creationId="{775D8069-9CC5-01C1-F7B7-D80B1EEE78AA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373" creationId="{ED3EB09E-D063-4E15-7F87-CAF17E55C7B5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374" creationId="{DCB287DA-F0E4-5087-863A-DA5F2FC05C5B}"/>
          </ac:spMkLst>
        </pc:spChg>
        <pc:grpChg chg="add mod">
          <ac:chgData name="김지나(Wei) - 서비스기획2팀" userId="6e8c8a86-0e65-4b65-b1b8-9f4bd60da1bb" providerId="ADAL" clId="{EDE7BDA0-0E1E-4697-B1F9-580A26A83613}" dt="2024-05-26T17:32:24.608" v="9570" actId="1035"/>
          <ac:grpSpMkLst>
            <pc:docMk/>
            <pc:sldMk cId="4137305640" sldId="1834"/>
            <ac:grpSpMk id="58" creationId="{987D7214-A840-38AD-B14A-5A52A853F4AE}"/>
          </ac:grpSpMkLst>
        </pc:grpChg>
        <pc:grpChg chg="del">
          <ac:chgData name="김지나(Wei) - 서비스기획2팀" userId="6e8c8a86-0e65-4b65-b1b8-9f4bd60da1bb" providerId="ADAL" clId="{EDE7BDA0-0E1E-4697-B1F9-580A26A83613}" dt="2024-05-26T16:27:27.086" v="7646" actId="478"/>
          <ac:grpSpMkLst>
            <pc:docMk/>
            <pc:sldMk cId="4137305640" sldId="1834"/>
            <ac:grpSpMk id="376" creationId="{887E9258-0EBC-C9A4-3AA5-6651ED8D092B}"/>
          </ac:grpSpMkLst>
        </pc:grpChg>
        <pc:grpChg chg="mod">
          <ac:chgData name="김지나(Wei) - 서비스기획2팀" userId="6e8c8a86-0e65-4b65-b1b8-9f4bd60da1bb" providerId="ADAL" clId="{EDE7BDA0-0E1E-4697-B1F9-580A26A83613}" dt="2024-05-26T15:53:54.454" v="7537" actId="1035"/>
          <ac:grpSpMkLst>
            <pc:docMk/>
            <pc:sldMk cId="4137305640" sldId="1834"/>
            <ac:grpSpMk id="377" creationId="{F0CD89D6-4C88-2779-2A95-8448BCB7308F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42:26.942" v="7748" actId="552"/>
          <ac:graphicFrameMkLst>
            <pc:docMk/>
            <pc:sldMk cId="4137305640" sldId="1834"/>
            <ac:graphicFrameMk id="380" creationId="{4FCB68CC-23CD-A96B-9CAA-99E3D14CE9C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2:26.942" v="7748" actId="552"/>
          <ac:graphicFrameMkLst>
            <pc:docMk/>
            <pc:sldMk cId="4137305640" sldId="1834"/>
            <ac:graphicFrameMk id="381" creationId="{A0416FD7-0B43-8688-BC9E-0853059E225D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6T16:29:18.268" v="7674" actId="478"/>
          <ac:picMkLst>
            <pc:docMk/>
            <pc:sldMk cId="4137305640" sldId="1834"/>
            <ac:picMk id="56" creationId="{8805745E-86D6-2FF3-AB65-4F881BE0A9BD}"/>
          </ac:picMkLst>
        </pc:picChg>
        <pc:picChg chg="mod">
          <ac:chgData name="김지나(Wei) - 서비스기획2팀" userId="6e8c8a86-0e65-4b65-b1b8-9f4bd60da1bb" providerId="ADAL" clId="{EDE7BDA0-0E1E-4697-B1F9-580A26A83613}" dt="2024-05-26T16:29:19.983" v="7675" actId="1076"/>
          <ac:picMkLst>
            <pc:docMk/>
            <pc:sldMk cId="4137305640" sldId="1834"/>
            <ac:picMk id="202" creationId="{784CA6B8-4DF3-78CA-C4FD-E9C5F641A1C9}"/>
          </ac:picMkLst>
        </pc:picChg>
        <pc:cxnChg chg="mod">
          <ac:chgData name="김지나(Wei) - 서비스기획2팀" userId="6e8c8a86-0e65-4b65-b1b8-9f4bd60da1bb" providerId="ADAL" clId="{EDE7BDA0-0E1E-4697-B1F9-580A26A83613}" dt="2024-05-26T17:32:15.400" v="9541" actId="571"/>
          <ac:cxnSpMkLst>
            <pc:docMk/>
            <pc:sldMk cId="4137305640" sldId="1834"/>
            <ac:cxnSpMk id="61" creationId="{12248980-1057-023B-0715-09B533B32ED4}"/>
          </ac:cxnSpMkLst>
        </pc:cxnChg>
        <pc:cxnChg chg="mod">
          <ac:chgData name="김지나(Wei) - 서비스기획2팀" userId="6e8c8a86-0e65-4b65-b1b8-9f4bd60da1bb" providerId="ADAL" clId="{EDE7BDA0-0E1E-4697-B1F9-580A26A83613}" dt="2024-05-26T17:32:15.400" v="9541" actId="571"/>
          <ac:cxnSpMkLst>
            <pc:docMk/>
            <pc:sldMk cId="4137305640" sldId="1834"/>
            <ac:cxnSpMk id="62" creationId="{E56069F2-729E-E502-4ED5-A43A7158C94C}"/>
          </ac:cxnSpMkLst>
        </pc:cxn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1031829946" sldId="1835"/>
        </pc:sldMkLst>
        <pc:spChg chg="del mod ord">
          <ac:chgData name="김지나(Wei) - 서비스기획2팀" userId="6e8c8a86-0e65-4b65-b1b8-9f4bd60da1bb" providerId="ADAL" clId="{EDE7BDA0-0E1E-4697-B1F9-580A26A83613}" dt="2024-05-26T16:38:33.439" v="7708" actId="700"/>
          <ac:spMkLst>
            <pc:docMk/>
            <pc:sldMk cId="1031829946" sldId="1835"/>
            <ac:spMk id="2" creationId="{67400C88-4144-5197-3EF2-DA6A0521E3F7}"/>
          </ac:spMkLst>
        </pc:spChg>
        <pc:spChg chg="del mod ord">
          <ac:chgData name="김지나(Wei) - 서비스기획2팀" userId="6e8c8a86-0e65-4b65-b1b8-9f4bd60da1bb" providerId="ADAL" clId="{EDE7BDA0-0E1E-4697-B1F9-580A26A83613}" dt="2024-05-26T16:38:33.439" v="7708" actId="700"/>
          <ac:spMkLst>
            <pc:docMk/>
            <pc:sldMk cId="1031829946" sldId="1835"/>
            <ac:spMk id="3" creationId="{2E1D7AF0-C555-C4DF-9A30-835542EFCA36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49.237" v="9146" actId="700"/>
          <ac:spMkLst>
            <pc:docMk/>
            <pc:sldMk cId="1031829946" sldId="1835"/>
            <ac:spMk id="4" creationId="{716E3A35-2F2B-2808-4DF2-70E11B73F10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49.237" v="9146" actId="700"/>
          <ac:spMkLst>
            <pc:docMk/>
            <pc:sldMk cId="1031829946" sldId="1835"/>
            <ac:spMk id="5" creationId="{1E314721-EE93-D465-27AA-AB2A00C5E333}"/>
          </ac:spMkLst>
        </pc:spChg>
        <pc:spChg chg="add mod ord">
          <ac:chgData name="김지나(Wei) - 서비스기획2팀" userId="6e8c8a86-0e65-4b65-b1b8-9f4bd60da1bb" providerId="ADAL" clId="{EDE7BDA0-0E1E-4697-B1F9-580A26A83613}" dt="2024-05-26T17:31:01.096" v="9521" actId="167"/>
          <ac:spMkLst>
            <pc:docMk/>
            <pc:sldMk cId="1031829946" sldId="1835"/>
            <ac:spMk id="9" creationId="{51BE7E73-C97C-E44C-F4A3-1197E3A5426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52.510" v="9147" actId="700"/>
          <ac:spMkLst>
            <pc:docMk/>
            <pc:sldMk cId="1031829946" sldId="1835"/>
            <ac:spMk id="10" creationId="{FF99A665-4E87-8D25-7A1B-D842039E628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52.510" v="9147" actId="700"/>
          <ac:spMkLst>
            <pc:docMk/>
            <pc:sldMk cId="1031829946" sldId="1835"/>
            <ac:spMk id="11" creationId="{82889E3E-BF3C-CBDB-EDD0-335A5790341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47.727" v="10096" actId="700"/>
          <ac:spMkLst>
            <pc:docMk/>
            <pc:sldMk cId="1031829946" sldId="1835"/>
            <ac:spMk id="12" creationId="{613F3D6D-636D-B452-2299-3D6296E5918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47.727" v="10096" actId="700"/>
          <ac:spMkLst>
            <pc:docMk/>
            <pc:sldMk cId="1031829946" sldId="1835"/>
            <ac:spMk id="13" creationId="{37CEC2BD-BF7C-57C3-68DE-EF08D2663634}"/>
          </ac:spMkLst>
        </pc:spChg>
        <pc:spChg chg="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5" creationId="{C0B7531E-F81A-2FA5-0295-BA587CAA2D34}"/>
          </ac:spMkLst>
        </pc:spChg>
        <pc:spChg chg="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6" creationId="{E11126D3-B269-A461-6F37-F1327B6EE78A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7" creationId="{46E654BD-2FE0-D447-514D-82D62D83DBCD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8" creationId="{17A942E4-5B84-A4CA-E7F4-F0A7ADB669C4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9" creationId="{9800DAFF-6E86-ED98-41E0-BFB5681A4FFE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0" creationId="{5BA61A77-28D3-8559-6250-494F2BFE149C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1" creationId="{8D5D7D76-3921-C8E3-AD94-1071BB367992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2" creationId="{A669C8B5-28CE-0775-D0D5-3D866D622B73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3" creationId="{B72AD8DB-B3A1-8CB3-259C-951FA6A120CC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4" creationId="{061FE19B-CBF4-CAF2-277C-C45F75684F11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5" creationId="{08F48F42-35FA-979D-33D8-B6AD532D8574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6" creationId="{EFF5C061-B823-CDD3-4C40-2B0DC0C4CE8B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7" creationId="{9E942276-B821-9EFD-EB9C-8523A8EA43B3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8" creationId="{0D4E4735-CE17-68F8-5BFE-ED487FE4ECEE}"/>
          </ac:spMkLst>
        </pc:spChg>
        <pc:spChg chg="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0" creationId="{C4252FE0-9E8C-0144-2129-875B69611D5E}"/>
          </ac:spMkLst>
        </pc:spChg>
        <pc:spChg chg="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1" creationId="{78140928-C0B3-A98D-D87E-24C175E2469A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2" creationId="{EBDB19C1-E5A4-137D-F964-9077B671E888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3" creationId="{95CF2C15-7913-CEAE-E8E4-DC4E5C5A1803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4" creationId="{1B901003-5F7A-DA5A-267D-D776FE266D30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5" creationId="{64C4D67E-3545-F5C8-051D-D548D08A85B2}"/>
          </ac:spMkLst>
        </pc:spChg>
        <pc:spChg chg="add mod">
          <ac:chgData name="김지나(Wei) - 서비스기획2팀" userId="6e8c8a86-0e65-4b65-b1b8-9f4bd60da1bb" providerId="ADAL" clId="{EDE7BDA0-0E1E-4697-B1F9-580A26A83613}" dt="2024-05-26T17:38:37.119" v="9686" actId="207"/>
          <ac:spMkLst>
            <pc:docMk/>
            <pc:sldMk cId="1031829946" sldId="1835"/>
            <ac:spMk id="36" creationId="{ED941376-EEA7-D0B5-1460-A399C609F197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7" creationId="{74E35BDB-141F-FC71-C90B-FE9276E5F7B9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8" creationId="{DECCF3FE-5AF7-D9F9-CDBD-EDF1224318A1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9" creationId="{F803C663-ECCB-F655-8DAD-E99145544529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40" creationId="{0192FC91-590E-2C3F-2E99-5CC4A257E72D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41" creationId="{772D6210-E018-219A-6823-7F74454D09E4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42" creationId="{CB4C0C39-1358-75B6-7FC9-16C22A33DDD7}"/>
          </ac:spMkLst>
        </pc:spChg>
        <pc:spChg chg="add mod">
          <ac:chgData name="김지나(Wei) - 서비스기획2팀" userId="6e8c8a86-0e65-4b65-b1b8-9f4bd60da1bb" providerId="ADAL" clId="{EDE7BDA0-0E1E-4697-B1F9-580A26A83613}" dt="2024-05-26T17:30:55.958" v="9519" actId="1076"/>
          <ac:spMkLst>
            <pc:docMk/>
            <pc:sldMk cId="1031829946" sldId="1835"/>
            <ac:spMk id="44" creationId="{6DB515D0-3734-3FE8-D1B9-80302CC4C29F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6T17:49:04.746" v="10254" actId="165"/>
          <ac:spMkLst>
            <pc:docMk/>
            <pc:sldMk cId="1031829946" sldId="1835"/>
            <ac:spMk id="45" creationId="{D34B853A-EFCF-6F1F-7F7F-7C23762CB5E7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37:33.318" v="9645" actId="478"/>
          <ac:spMkLst>
            <pc:docMk/>
            <pc:sldMk cId="1031829946" sldId="1835"/>
            <ac:spMk id="46" creationId="{AC1723EF-BD16-3CB3-8D64-80F987FACB5A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7:49:04.746" v="10254" actId="165"/>
          <ac:spMkLst>
            <pc:docMk/>
            <pc:sldMk cId="1031829946" sldId="1835"/>
            <ac:spMk id="47" creationId="{737F15B4-6067-0020-8882-CBD954F0A5BE}"/>
          </ac:spMkLst>
        </pc:spChg>
        <pc:spChg chg="add mod">
          <ac:chgData name="김지나(Wei) - 서비스기획2팀" userId="6e8c8a86-0e65-4b65-b1b8-9f4bd60da1bb" providerId="ADAL" clId="{EDE7BDA0-0E1E-4697-B1F9-580A26A83613}" dt="2024-05-26T17:33:23.537" v="9593" actId="571"/>
          <ac:spMkLst>
            <pc:docMk/>
            <pc:sldMk cId="1031829946" sldId="1835"/>
            <ac:spMk id="48" creationId="{2677D743-799F-6769-1A96-0514D7AB800C}"/>
          </ac:spMkLst>
        </pc:spChg>
        <pc:spChg chg="add mod">
          <ac:chgData name="김지나(Wei) - 서비스기획2팀" userId="6e8c8a86-0e65-4b65-b1b8-9f4bd60da1bb" providerId="ADAL" clId="{EDE7BDA0-0E1E-4697-B1F9-580A26A83613}" dt="2024-05-26T17:33:23.537" v="9593" actId="571"/>
          <ac:spMkLst>
            <pc:docMk/>
            <pc:sldMk cId="1031829946" sldId="1835"/>
            <ac:spMk id="49" creationId="{E030685C-C89C-0DCF-85F3-BAADA18B3ED3}"/>
          </ac:spMkLst>
        </pc:spChg>
        <pc:spChg chg="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56" creationId="{509F87A4-F551-EBA3-A340-F94E1DA9CAD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1" creationId="{182B4292-01D2-2D9D-FB25-89FA6DCDC4C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2" creationId="{DBCDDB02-6207-7630-CE9F-9003A13D7CBD}"/>
          </ac:spMkLst>
        </pc:spChg>
        <pc:spChg chg="add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3" creationId="{FD59FFC7-3D06-34E8-4998-25154FAA8C9B}"/>
          </ac:spMkLst>
        </pc:spChg>
        <pc:spChg chg="add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4" creationId="{3188FCE5-A01C-4DA0-5873-CB8A7C7A2271}"/>
          </ac:spMkLst>
        </pc:spChg>
        <pc:spChg chg="add mod">
          <ac:chgData name="김지나(Wei) - 서비스기획2팀" userId="6e8c8a86-0e65-4b65-b1b8-9f4bd60da1bb" providerId="ADAL" clId="{EDE7BDA0-0E1E-4697-B1F9-580A26A83613}" dt="2024-05-26T17:44:08.522" v="10117" actId="14100"/>
          <ac:spMkLst>
            <pc:docMk/>
            <pc:sldMk cId="1031829946" sldId="1835"/>
            <ac:spMk id="65" creationId="{F209E315-6A4B-3820-5ECB-CB5CCB6C059A}"/>
          </ac:spMkLst>
        </pc:spChg>
        <pc:spChg chg="mod">
          <ac:chgData name="김지나(Wei) - 서비스기획2팀" userId="6e8c8a86-0e65-4b65-b1b8-9f4bd60da1bb" providerId="ADAL" clId="{EDE7BDA0-0E1E-4697-B1F9-580A26A83613}" dt="2024-05-26T17:42:59.759" v="10099"/>
          <ac:spMkLst>
            <pc:docMk/>
            <pc:sldMk cId="1031829946" sldId="1835"/>
            <ac:spMk id="67" creationId="{C949CC51-3DF1-6DFE-ED54-B798864C9D20}"/>
          </ac:spMkLst>
        </pc:spChg>
        <pc:spChg chg="mod">
          <ac:chgData name="김지나(Wei) - 서비스기획2팀" userId="6e8c8a86-0e65-4b65-b1b8-9f4bd60da1bb" providerId="ADAL" clId="{EDE7BDA0-0E1E-4697-B1F9-580A26A83613}" dt="2024-05-26T17:42:59.759" v="10099"/>
          <ac:spMkLst>
            <pc:docMk/>
            <pc:sldMk cId="1031829946" sldId="1835"/>
            <ac:spMk id="68" creationId="{B33AAD0E-EF2E-6894-B208-E916EE24A9C5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69" creationId="{C95E3959-138D-7055-5BAC-C31EAFD050A5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0" creationId="{0B353C26-5B99-C614-8AF1-FB3ADDD5B56D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1" creationId="{22024C49-A993-9169-E309-72FD319BC96D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2" creationId="{CBDAF88D-D3E8-DD9B-7A9B-D1EE149A7F87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3" creationId="{4A7A1277-B79F-63C0-E2B0-67B3F3D08B7D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4" creationId="{39CFCF1C-DAC7-4A6C-3E3B-11FB7891D0D9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5" creationId="{FBC76332-E312-2D93-6762-B6FE5502E7E6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6" creationId="{1B0982DE-97CB-23BB-7292-27ACD07DB139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7" creationId="{24CA2364-C488-76E7-577E-53E1DBBCDAF0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8" creationId="{69B20CF9-C8CB-4EA9-F43F-FBA04B4B89C0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9" creationId="{B90A09DD-40F3-7B96-0B5B-979E1F7DF52B}"/>
          </ac:spMkLst>
        </pc:spChg>
        <pc:spChg chg="add mod">
          <ac:chgData name="김지나(Wei) - 서비스기획2팀" userId="6e8c8a86-0e65-4b65-b1b8-9f4bd60da1bb" providerId="ADAL" clId="{EDE7BDA0-0E1E-4697-B1F9-580A26A83613}" dt="2024-05-26T17:43:58.322" v="10114" actId="1076"/>
          <ac:spMkLst>
            <pc:docMk/>
            <pc:sldMk cId="1031829946" sldId="1835"/>
            <ac:spMk id="81" creationId="{1D879F96-2DFB-B3BD-90BB-00AD7497DF77}"/>
          </ac:spMkLst>
        </pc:spChg>
        <pc:spChg chg="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83" creationId="{5CA315DD-DA3F-1FD9-2BA7-1ACD9D4B4F11}"/>
          </ac:spMkLst>
        </pc:spChg>
        <pc:spChg chg="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86" creationId="{F7DD86B3-06DC-10CB-214D-147D9A8AB3D9}"/>
          </ac:spMkLst>
        </pc:spChg>
        <pc:spChg chg="mod">
          <ac:chgData name="김지나(Wei) - 서비스기획2팀" userId="6e8c8a86-0e65-4b65-b1b8-9f4bd60da1bb" providerId="ADAL" clId="{EDE7BDA0-0E1E-4697-B1F9-580A26A83613}" dt="2024-05-26T17:44:21.363" v="10120" actId="571"/>
          <ac:spMkLst>
            <pc:docMk/>
            <pc:sldMk cId="1031829946" sldId="1835"/>
            <ac:spMk id="90" creationId="{4300E13E-5EB5-ADA7-F8EE-A9DEFCAF5B34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92" creationId="{AA119AC7-43C8-99BC-A416-DC8790B255A2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3" creationId="{2BAEC721-1739-B997-6975-39B349BE4379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4" creationId="{23C6DC0C-7F66-4A60-D851-E65C62108D7F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5" creationId="{669360FC-68B8-1D13-B1AB-0AE9058BFFF2}"/>
          </ac:spMkLst>
        </pc:spChg>
        <pc:spChg chg="add mod">
          <ac:chgData name="김지나(Wei) - 서비스기획2팀" userId="6e8c8a86-0e65-4b65-b1b8-9f4bd60da1bb" providerId="ADAL" clId="{EDE7BDA0-0E1E-4697-B1F9-580A26A83613}" dt="2024-05-26T17:48:06.951" v="10204" actId="20577"/>
          <ac:spMkLst>
            <pc:docMk/>
            <pc:sldMk cId="1031829946" sldId="1835"/>
            <ac:spMk id="96" creationId="{A9905BC3-01F6-3E0A-4ECD-F9F91F39ABCF}"/>
          </ac:spMkLst>
        </pc:spChg>
        <pc:spChg chg="add mod">
          <ac:chgData name="김지나(Wei) - 서비스기획2팀" userId="6e8c8a86-0e65-4b65-b1b8-9f4bd60da1bb" providerId="ADAL" clId="{EDE7BDA0-0E1E-4697-B1F9-580A26A83613}" dt="2024-05-26T17:45:28.352" v="10133" actId="108"/>
          <ac:spMkLst>
            <pc:docMk/>
            <pc:sldMk cId="1031829946" sldId="1835"/>
            <ac:spMk id="97" creationId="{C423AECC-7192-7C0B-AFF7-8012DAAC15FA}"/>
          </ac:spMkLst>
        </pc:spChg>
        <pc:spChg chg="add mod">
          <ac:chgData name="김지나(Wei) - 서비스기획2팀" userId="6e8c8a86-0e65-4b65-b1b8-9f4bd60da1bb" providerId="ADAL" clId="{EDE7BDA0-0E1E-4697-B1F9-580A26A83613}" dt="2024-05-26T17:47:08.217" v="10174" actId="14100"/>
          <ac:spMkLst>
            <pc:docMk/>
            <pc:sldMk cId="1031829946" sldId="1835"/>
            <ac:spMk id="98" creationId="{896491A8-A247-C484-D34F-A7114E0A074D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9" creationId="{51220D55-13C1-5DA5-323A-DE2F02CE8A90}"/>
          </ac:spMkLst>
        </pc:spChg>
        <pc:spChg chg="add mod">
          <ac:chgData name="김지나(Wei) - 서비스기획2팀" userId="6e8c8a86-0e65-4b65-b1b8-9f4bd60da1bb" providerId="ADAL" clId="{EDE7BDA0-0E1E-4697-B1F9-580A26A83613}" dt="2024-05-26T17:46:50.980" v="10148" actId="108"/>
          <ac:spMkLst>
            <pc:docMk/>
            <pc:sldMk cId="1031829946" sldId="1835"/>
            <ac:spMk id="100" creationId="{624D4D03-B5DC-1838-70AE-4EF3CEF46815}"/>
          </ac:spMkLst>
        </pc:spChg>
        <pc:spChg chg="add mod">
          <ac:chgData name="김지나(Wei) - 서비스기획2팀" userId="6e8c8a86-0e65-4b65-b1b8-9f4bd60da1bb" providerId="ADAL" clId="{EDE7BDA0-0E1E-4697-B1F9-580A26A83613}" dt="2024-05-26T17:46:54.206" v="10149" actId="108"/>
          <ac:spMkLst>
            <pc:docMk/>
            <pc:sldMk cId="1031829946" sldId="1835"/>
            <ac:spMk id="101" creationId="{A7032A88-B94B-2474-BC43-CFD14B5DED5A}"/>
          </ac:spMkLst>
        </pc:spChg>
        <pc:spChg chg="add mod">
          <ac:chgData name="김지나(Wei) - 서비스기획2팀" userId="6e8c8a86-0e65-4b65-b1b8-9f4bd60da1bb" providerId="ADAL" clId="{EDE7BDA0-0E1E-4697-B1F9-580A26A83613}" dt="2024-05-26T17:46:34.280" v="10145" actId="108"/>
          <ac:spMkLst>
            <pc:docMk/>
            <pc:sldMk cId="1031829946" sldId="1835"/>
            <ac:spMk id="102" creationId="{305C70DC-42A0-CE70-F3EC-06E0391D52C4}"/>
          </ac:spMkLst>
        </pc:spChg>
        <pc:spChg chg="add mod">
          <ac:chgData name="김지나(Wei) - 서비스기획2팀" userId="6e8c8a86-0e65-4b65-b1b8-9f4bd60da1bb" providerId="ADAL" clId="{EDE7BDA0-0E1E-4697-B1F9-580A26A83613}" dt="2024-05-26T17:46:39.010" v="10146" actId="108"/>
          <ac:spMkLst>
            <pc:docMk/>
            <pc:sldMk cId="1031829946" sldId="1835"/>
            <ac:spMk id="103" creationId="{74FFE20C-933E-6D80-18BC-338775F0DB2F}"/>
          </ac:spMkLst>
        </pc:spChg>
        <pc:spChg chg="add mod">
          <ac:chgData name="김지나(Wei) - 서비스기획2팀" userId="6e8c8a86-0e65-4b65-b1b8-9f4bd60da1bb" providerId="ADAL" clId="{EDE7BDA0-0E1E-4697-B1F9-580A26A83613}" dt="2024-05-26T17:47:08.217" v="10174" actId="14100"/>
          <ac:spMkLst>
            <pc:docMk/>
            <pc:sldMk cId="1031829946" sldId="1835"/>
            <ac:spMk id="104" creationId="{8273EC50-580B-AC23-4B32-66CF5FEE7B61}"/>
          </ac:spMkLst>
        </pc:spChg>
        <pc:grpChg chg="add mod">
          <ac:chgData name="김지나(Wei) - 서비스기획2팀" userId="6e8c8a86-0e65-4b65-b1b8-9f4bd60da1bb" providerId="ADAL" clId="{EDE7BDA0-0E1E-4697-B1F9-580A26A83613}" dt="2024-05-26T17:26:59.317" v="9148"/>
          <ac:grpSpMkLst>
            <pc:docMk/>
            <pc:sldMk cId="1031829946" sldId="1835"/>
            <ac:grpSpMk id="14" creationId="{AB742CD2-0AB0-489C-672A-8B4F843FB401}"/>
          </ac:grpSpMkLst>
        </pc:grpChg>
        <pc:grpChg chg="add mod">
          <ac:chgData name="김지나(Wei) - 서비스기획2팀" userId="6e8c8a86-0e65-4b65-b1b8-9f4bd60da1bb" providerId="ADAL" clId="{EDE7BDA0-0E1E-4697-B1F9-580A26A83613}" dt="2024-05-26T17:27:06.684" v="9149"/>
          <ac:grpSpMkLst>
            <pc:docMk/>
            <pc:sldMk cId="1031829946" sldId="1835"/>
            <ac:grpSpMk id="29" creationId="{544948CB-22B0-C195-4BCF-BFC13CA294E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4.746" v="10254" actId="165"/>
          <ac:grpSpMkLst>
            <pc:docMk/>
            <pc:sldMk cId="1031829946" sldId="1835"/>
            <ac:grpSpMk id="52" creationId="{79F24031-FAFB-27C4-C273-0691B242CB4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4.746" v="10254" actId="165"/>
          <ac:grpSpMkLst>
            <pc:docMk/>
            <pc:sldMk cId="1031829946" sldId="1835"/>
            <ac:grpSpMk id="53" creationId="{A5444A9A-F339-3276-2E30-7215A3E190D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0.314" v="10253" actId="165"/>
          <ac:grpSpMkLst>
            <pc:docMk/>
            <pc:sldMk cId="1031829946" sldId="1835"/>
            <ac:grpSpMk id="55" creationId="{704ECB5B-4D89-77A7-9F0D-0B9C40E79DE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7:43:49.982" v="10113" actId="1036"/>
          <ac:grpSpMkLst>
            <pc:docMk/>
            <pc:sldMk cId="1031829946" sldId="1835"/>
            <ac:grpSpMk id="66" creationId="{495882F0-69DC-B8D4-CC8F-4AB82240905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0.314" v="10253" actId="165"/>
          <ac:grpSpMkLst>
            <pc:docMk/>
            <pc:sldMk cId="1031829946" sldId="1835"/>
            <ac:grpSpMk id="82" creationId="{5C323047-F0D2-8B93-8CE9-B18B85674A3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0.314" v="10253" actId="165"/>
          <ac:grpSpMkLst>
            <pc:docMk/>
            <pc:sldMk cId="1031829946" sldId="1835"/>
            <ac:grpSpMk id="85" creationId="{090731C3-310D-0F0C-FD60-2A035E03B686}"/>
          </ac:grpSpMkLst>
        </pc:grpChg>
        <pc:grpChg chg="add mod">
          <ac:chgData name="김지나(Wei) - 서비스기획2팀" userId="6e8c8a86-0e65-4b65-b1b8-9f4bd60da1bb" providerId="ADAL" clId="{EDE7BDA0-0E1E-4697-B1F9-580A26A83613}" dt="2024-05-26T17:44:21.363" v="10120" actId="571"/>
          <ac:grpSpMkLst>
            <pc:docMk/>
            <pc:sldMk cId="1031829946" sldId="1835"/>
            <ac:grpSpMk id="89" creationId="{139A83C4-19A0-76E2-F623-EB1C0271420F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6T17:42:42.010" v="10095" actId="478"/>
          <ac:picMkLst>
            <pc:docMk/>
            <pc:sldMk cId="1031829946" sldId="1835"/>
            <ac:picMk id="6" creationId="{36F1F50E-3333-4C4D-85C1-9631F18F6A31}"/>
          </ac:picMkLst>
        </pc:picChg>
        <pc:picChg chg="add mod ord">
          <ac:chgData name="김지나(Wei) - 서비스기획2팀" userId="6e8c8a86-0e65-4b65-b1b8-9f4bd60da1bb" providerId="ADAL" clId="{EDE7BDA0-0E1E-4697-B1F9-580A26A83613}" dt="2024-05-26T17:30:55.958" v="9519" actId="1076"/>
          <ac:picMkLst>
            <pc:docMk/>
            <pc:sldMk cId="1031829946" sldId="1835"/>
            <ac:picMk id="8" creationId="{58C5B823-AC4A-DF09-2F86-CAF6D3DBBD51}"/>
          </ac:picMkLst>
        </pc:picChg>
        <pc:picChg chg="add mod">
          <ac:chgData name="김지나(Wei) - 서비스기획2팀" userId="6e8c8a86-0e65-4b65-b1b8-9f4bd60da1bb" providerId="ADAL" clId="{EDE7BDA0-0E1E-4697-B1F9-580A26A83613}" dt="2024-05-26T17:30:07.742" v="9469" actId="571"/>
          <ac:picMkLst>
            <pc:docMk/>
            <pc:sldMk cId="1031829946" sldId="1835"/>
            <ac:picMk id="43" creationId="{8138C19A-73E4-2333-7598-A13E0A572A77}"/>
          </ac:picMkLst>
        </pc:picChg>
        <pc:picChg chg="add mod topLvl">
          <ac:chgData name="김지나(Wei) - 서비스기획2팀" userId="6e8c8a86-0e65-4b65-b1b8-9f4bd60da1bb" providerId="ADAL" clId="{EDE7BDA0-0E1E-4697-B1F9-580A26A83613}" dt="2024-05-26T17:49:04.746" v="10254" actId="165"/>
          <ac:picMkLst>
            <pc:docMk/>
            <pc:sldMk cId="1031829946" sldId="1835"/>
            <ac:picMk id="50" creationId="{74539DAE-3C78-B8B6-8336-6E7317E8E63D}"/>
          </ac:picMkLst>
        </pc:picChg>
        <pc:picChg chg="add mod ord topLvl">
          <ac:chgData name="김지나(Wei) - 서비스기획2팀" userId="6e8c8a86-0e65-4b65-b1b8-9f4bd60da1bb" providerId="ADAL" clId="{EDE7BDA0-0E1E-4697-B1F9-580A26A83613}" dt="2024-05-26T17:49:04.746" v="10254" actId="165"/>
          <ac:picMkLst>
            <pc:docMk/>
            <pc:sldMk cId="1031829946" sldId="1835"/>
            <ac:picMk id="51" creationId="{A3922148-9323-1F8E-04BE-729884072AFF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7:37:33.318" v="9645" actId="478"/>
          <ac:picMkLst>
            <pc:docMk/>
            <pc:sldMk cId="1031829946" sldId="1835"/>
            <ac:picMk id="54" creationId="{368F78DA-2646-62D8-41FE-2A52E150E93B}"/>
          </ac:picMkLst>
        </pc:picChg>
        <pc:picChg chg="mod topLvl">
          <ac:chgData name="김지나(Wei) - 서비스기획2팀" userId="6e8c8a86-0e65-4b65-b1b8-9f4bd60da1bb" providerId="ADAL" clId="{EDE7BDA0-0E1E-4697-B1F9-580A26A83613}" dt="2024-05-26T17:49:00.314" v="10253" actId="165"/>
          <ac:picMkLst>
            <pc:docMk/>
            <pc:sldMk cId="1031829946" sldId="1835"/>
            <ac:picMk id="57" creationId="{AAA77C49-4507-E035-37D9-5060382D88C0}"/>
          </ac:picMkLst>
        </pc:picChg>
        <pc:picChg chg="add mod">
          <ac:chgData name="김지나(Wei) - 서비스기획2팀" userId="6e8c8a86-0e65-4b65-b1b8-9f4bd60da1bb" providerId="ADAL" clId="{EDE7BDA0-0E1E-4697-B1F9-580A26A83613}" dt="2024-05-26T17:43:58.322" v="10114" actId="1076"/>
          <ac:picMkLst>
            <pc:docMk/>
            <pc:sldMk cId="1031829946" sldId="1835"/>
            <ac:picMk id="80" creationId="{E4465F13-2B88-942B-9048-5066ABABE0A9}"/>
          </ac:picMkLst>
        </pc:picChg>
        <pc:picChg chg="mod topLvl">
          <ac:chgData name="김지나(Wei) - 서비스기획2팀" userId="6e8c8a86-0e65-4b65-b1b8-9f4bd60da1bb" providerId="ADAL" clId="{EDE7BDA0-0E1E-4697-B1F9-580A26A83613}" dt="2024-05-26T17:49:00.314" v="10253" actId="165"/>
          <ac:picMkLst>
            <pc:docMk/>
            <pc:sldMk cId="1031829946" sldId="1835"/>
            <ac:picMk id="84" creationId="{EE8E6B23-649F-510F-9DD6-0E465B116C78}"/>
          </ac:picMkLst>
        </pc:picChg>
        <pc:picChg chg="mod topLvl">
          <ac:chgData name="김지나(Wei) - 서비스기획2팀" userId="6e8c8a86-0e65-4b65-b1b8-9f4bd60da1bb" providerId="ADAL" clId="{EDE7BDA0-0E1E-4697-B1F9-580A26A83613}" dt="2024-05-26T17:49:00.314" v="10253" actId="165"/>
          <ac:picMkLst>
            <pc:docMk/>
            <pc:sldMk cId="1031829946" sldId="1835"/>
            <ac:picMk id="87" creationId="{403D1C0D-361A-9CA2-FAFD-BDCAE1FBEF48}"/>
          </ac:picMkLst>
        </pc:picChg>
        <pc:picChg chg="mod">
          <ac:chgData name="김지나(Wei) - 서비스기획2팀" userId="6e8c8a86-0e65-4b65-b1b8-9f4bd60da1bb" providerId="ADAL" clId="{EDE7BDA0-0E1E-4697-B1F9-580A26A83613}" dt="2024-05-26T17:44:21.363" v="10120" actId="571"/>
          <ac:picMkLst>
            <pc:docMk/>
            <pc:sldMk cId="1031829946" sldId="1835"/>
            <ac:picMk id="91" creationId="{27848F9E-1376-C82A-AB9B-CCA3F300372C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7:48:49.899" v="10252" actId="478"/>
          <ac:picMkLst>
            <pc:docMk/>
            <pc:sldMk cId="1031829946" sldId="1835"/>
            <ac:picMk id="106" creationId="{2AA19A43-9EED-91F4-7A42-97D08C9AEA81}"/>
          </ac:picMkLst>
        </pc:picChg>
        <pc:picChg chg="add mod">
          <ac:chgData name="김지나(Wei) - 서비스기획2팀" userId="6e8c8a86-0e65-4b65-b1b8-9f4bd60da1bb" providerId="ADAL" clId="{EDE7BDA0-0E1E-4697-B1F9-580A26A83613}" dt="2024-05-26T17:48:38.989" v="10229" actId="14100"/>
          <ac:picMkLst>
            <pc:docMk/>
            <pc:sldMk cId="1031829946" sldId="1835"/>
            <ac:picMk id="108" creationId="{1765707A-7035-780D-70A6-78E5D6E9B7B2}"/>
          </ac:picMkLst>
        </pc:picChg>
        <pc:cxnChg chg="add del mod">
          <ac:chgData name="김지나(Wei) - 서비스기획2팀" userId="6e8c8a86-0e65-4b65-b1b8-9f4bd60da1bb" providerId="ADAL" clId="{EDE7BDA0-0E1E-4697-B1F9-580A26A83613}" dt="2024-05-26T17:42:09.194" v="10089" actId="478"/>
          <ac:cxnSpMkLst>
            <pc:docMk/>
            <pc:sldMk cId="1031829946" sldId="1835"/>
            <ac:cxnSpMk id="58" creationId="{D86B699F-BE9B-56CA-D5B3-8F8BFF201328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42:36.924" v="10094" actId="1076"/>
          <ac:cxnSpMkLst>
            <pc:docMk/>
            <pc:sldMk cId="1031829946" sldId="1835"/>
            <ac:cxnSpMk id="60" creationId="{0E51D20B-31F5-BCEE-2876-29ABACF3600A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44:01.741" v="10115" actId="1076"/>
          <ac:cxnSpMkLst>
            <pc:docMk/>
            <pc:sldMk cId="1031829946" sldId="1835"/>
            <ac:cxnSpMk id="88" creationId="{2F1B3CD0-E2DE-ECFE-D75C-ACCDCB8CDB32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6T16:36:36.477" v="7701"/>
        <pc:sldMkLst>
          <pc:docMk/>
          <pc:sldMk cId="2508998041" sldId="1835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723206905" sldId="1835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06:46:04.063" v="14476" actId="2696"/>
        <pc:sldMkLst>
          <pc:docMk/>
          <pc:sldMk cId="97681568" sldId="1836"/>
        </pc:sldMkLst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2" creationId="{672B72EF-9624-4042-46B4-35459E1187D5}"/>
          </ac:spMkLst>
        </pc:spChg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3" creationId="{37776FB4-73DB-5710-39E9-8E6911439A8B}"/>
          </ac:spMkLst>
        </pc:spChg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" creationId="{B1C3D30D-D2E7-3757-4726-4F80212AF997}"/>
          </ac:spMkLst>
        </pc:spChg>
        <pc:spChg chg="mod ord">
          <ac:chgData name="김지나(Wei) - 서비스기획2팀" userId="6e8c8a86-0e65-4b65-b1b8-9f4bd60da1bb" providerId="ADAL" clId="{EDE7BDA0-0E1E-4697-B1F9-580A26A83613}" dt="2024-05-27T04:28:06.122" v="10400" actId="700"/>
          <ac:spMkLst>
            <pc:docMk/>
            <pc:sldMk cId="97681568" sldId="183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7" creationId="{816A03DB-8EE2-3793-D1B1-7F94E91FDDB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1:46:10.586" v="10321" actId="700"/>
          <ac:spMkLst>
            <pc:docMk/>
            <pc:sldMk cId="97681568" sldId="1836"/>
            <ac:spMk id="8" creationId="{F119E4F0-319D-D072-F664-0EB8F5F11395}"/>
          </ac:spMkLst>
        </pc:spChg>
        <pc:spChg chg="mod">
          <ac:chgData name="김지나(Wei) - 서비스기획2팀" userId="6e8c8a86-0e65-4b65-b1b8-9f4bd60da1bb" providerId="ADAL" clId="{EDE7BDA0-0E1E-4697-B1F9-580A26A83613}" dt="2024-05-27T04:35:14.442" v="10841"/>
          <ac:spMkLst>
            <pc:docMk/>
            <pc:sldMk cId="97681568" sldId="1836"/>
            <ac:spMk id="11" creationId="{C3B4899F-9BD5-343E-90D4-119FB54EEAF5}"/>
          </ac:spMkLst>
        </pc:spChg>
        <pc:spChg chg="del mod">
          <ac:chgData name="김지나(Wei) - 서비스기획2팀" userId="6e8c8a86-0e65-4b65-b1b8-9f4bd60da1bb" providerId="ADAL" clId="{EDE7BDA0-0E1E-4697-B1F9-580A26A83613}" dt="2024-05-27T05:02:02.556" v="11004" actId="478"/>
          <ac:spMkLst>
            <pc:docMk/>
            <pc:sldMk cId="97681568" sldId="1836"/>
            <ac:spMk id="12" creationId="{175713AE-FC2F-CC99-B817-8F438F29D24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4:27:24.471" v="10397" actId="700"/>
          <ac:spMkLst>
            <pc:docMk/>
            <pc:sldMk cId="97681568" sldId="1836"/>
            <ac:spMk id="13" creationId="{3D89E88C-9D59-E0FE-6D02-8049CACCA62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4:28:02.450" v="10399" actId="700"/>
          <ac:spMkLst>
            <pc:docMk/>
            <pc:sldMk cId="97681568" sldId="1836"/>
            <ac:spMk id="14" creationId="{C3D6C496-81E4-A4B1-672F-6E30426533B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4:28:06.122" v="10400" actId="700"/>
          <ac:spMkLst>
            <pc:docMk/>
            <pc:sldMk cId="97681568" sldId="1836"/>
            <ac:spMk id="15" creationId="{CFD30511-5B6C-9798-36BA-FD70BFA0FA1F}"/>
          </ac:spMkLst>
        </pc:spChg>
        <pc:spChg chg="add mod ord">
          <ac:chgData name="김지나(Wei) - 서비스기획2팀" userId="6e8c8a86-0e65-4b65-b1b8-9f4bd60da1bb" providerId="ADAL" clId="{EDE7BDA0-0E1E-4697-B1F9-580A26A83613}" dt="2024-05-27T04:28:06.122" v="10400" actId="700"/>
          <ac:spMkLst>
            <pc:docMk/>
            <pc:sldMk cId="97681568" sldId="1836"/>
            <ac:spMk id="16" creationId="{2D1CE694-186D-CDE2-055D-A1A4185747A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5:00:27.934" v="10976" actId="478"/>
          <ac:spMkLst>
            <pc:docMk/>
            <pc:sldMk cId="97681568" sldId="1836"/>
            <ac:spMk id="17" creationId="{0615B855-5D16-FDBE-E425-6B5E5851F16C}"/>
          </ac:spMkLst>
        </pc:spChg>
        <pc:spChg chg="add mod">
          <ac:chgData name="김지나(Wei) - 서비스기획2팀" userId="6e8c8a86-0e65-4b65-b1b8-9f4bd60da1bb" providerId="ADAL" clId="{EDE7BDA0-0E1E-4697-B1F9-580A26A83613}" dt="2024-05-27T04:29:12.864" v="10414"/>
          <ac:spMkLst>
            <pc:docMk/>
            <pc:sldMk cId="97681568" sldId="1836"/>
            <ac:spMk id="18" creationId="{22F09508-795F-9343-C38F-C2A9A59EC882}"/>
          </ac:spMkLst>
        </pc:spChg>
        <pc:spChg chg="mod">
          <ac:chgData name="김지나(Wei) - 서비스기획2팀" userId="6e8c8a86-0e65-4b65-b1b8-9f4bd60da1bb" providerId="ADAL" clId="{EDE7BDA0-0E1E-4697-B1F9-580A26A83613}" dt="2024-05-27T04:29:21.814" v="10430" actId="1038"/>
          <ac:spMkLst>
            <pc:docMk/>
            <pc:sldMk cId="97681568" sldId="1836"/>
            <ac:spMk id="19" creationId="{A8C050FA-8CDF-AA32-585C-34351DDA6606}"/>
          </ac:spMkLst>
        </pc:spChg>
        <pc:spChg chg="add mod">
          <ac:chgData name="김지나(Wei) - 서비스기획2팀" userId="6e8c8a86-0e65-4b65-b1b8-9f4bd60da1bb" providerId="ADAL" clId="{EDE7BDA0-0E1E-4697-B1F9-580A26A83613}" dt="2024-05-27T04:29:04.965" v="10406" actId="571"/>
          <ac:spMkLst>
            <pc:docMk/>
            <pc:sldMk cId="97681568" sldId="1836"/>
            <ac:spMk id="20" creationId="{41F43431-E26C-1AE5-50A9-20407C17F9D6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1" creationId="{5860997C-86BF-BBCE-2848-76A22D5D9489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3" creationId="{1B01A71A-1B33-FAF8-EBA8-024C4FA8976A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4" creationId="{ABC1EC4B-2D97-7754-1C15-CA436C18C745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5" creationId="{0B748F19-2BBB-5860-EA20-107BA925C18D}"/>
          </ac:spMkLst>
        </pc:spChg>
        <pc:spChg chg="add mod">
          <ac:chgData name="김지나(Wei) - 서비스기획2팀" userId="6e8c8a86-0e65-4b65-b1b8-9f4bd60da1bb" providerId="ADAL" clId="{EDE7BDA0-0E1E-4697-B1F9-580A26A83613}" dt="2024-05-27T04:59:34.298" v="10971"/>
          <ac:spMkLst>
            <pc:docMk/>
            <pc:sldMk cId="97681568" sldId="1836"/>
            <ac:spMk id="26" creationId="{6B4BC0E3-356A-9932-2F45-4D83789C9CE6}"/>
          </ac:spMkLst>
        </pc:spChg>
        <pc:spChg chg="mod">
          <ac:chgData name="김지나(Wei) - 서비스기획2팀" userId="6e8c8a86-0e65-4b65-b1b8-9f4bd60da1bb" providerId="ADAL" clId="{EDE7BDA0-0E1E-4697-B1F9-580A26A83613}" dt="2024-05-27T04:29:21.814" v="10430" actId="1038"/>
          <ac:spMkLst>
            <pc:docMk/>
            <pc:sldMk cId="97681568" sldId="1836"/>
            <ac:spMk id="27" creationId="{8100B57B-B138-218F-8399-2B7B035669FF}"/>
          </ac:spMkLst>
        </pc:spChg>
        <pc:spChg chg="mod">
          <ac:chgData name="김지나(Wei) - 서비스기획2팀" userId="6e8c8a86-0e65-4b65-b1b8-9f4bd60da1bb" providerId="ADAL" clId="{EDE7BDA0-0E1E-4697-B1F9-580A26A83613}" dt="2024-05-27T04:28:35.266" v="10404" actId="1076"/>
          <ac:spMkLst>
            <pc:docMk/>
            <pc:sldMk cId="97681568" sldId="1836"/>
            <ac:spMk id="33" creationId="{A87D650F-AFC2-2819-D80A-5FC48669FB08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49" creationId="{170F3A37-7B34-08C0-ECF4-91044A9BEFE1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0" creationId="{9500BC0D-8DB7-38A4-D738-8E654D937737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2" creationId="{A56FA28C-3265-58D5-DE49-2474076D0832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3" creationId="{97EECF27-AFF9-D647-4FFB-927E0E5F3AF8}"/>
          </ac:spMkLst>
        </pc:spChg>
        <pc:spChg chg="del mod">
          <ac:chgData name="김지나(Wei) - 서비스기획2팀" userId="6e8c8a86-0e65-4b65-b1b8-9f4bd60da1bb" providerId="ADAL" clId="{EDE7BDA0-0E1E-4697-B1F9-580A26A83613}" dt="2024-05-27T04:29:38.404" v="10432" actId="478"/>
          <ac:spMkLst>
            <pc:docMk/>
            <pc:sldMk cId="97681568" sldId="1836"/>
            <ac:spMk id="54" creationId="{C3C592B4-C7F6-7E59-8060-E1A3A8C6C022}"/>
          </ac:spMkLst>
        </pc:spChg>
        <pc:spChg chg="del mod">
          <ac:chgData name="김지나(Wei) - 서비스기획2팀" userId="6e8c8a86-0e65-4b65-b1b8-9f4bd60da1bb" providerId="ADAL" clId="{EDE7BDA0-0E1E-4697-B1F9-580A26A83613}" dt="2024-05-27T04:29:07.774" v="10407" actId="478"/>
          <ac:spMkLst>
            <pc:docMk/>
            <pc:sldMk cId="97681568" sldId="1836"/>
            <ac:spMk id="55" creationId="{43AFF253-B249-5F44-C598-2D3C0E26C895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6" creationId="{45549B7B-F0BF-B592-5B6C-A621FB3B0498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08" creationId="{0035B994-35BC-2236-BFD4-86096D2BF854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2" creationId="{4021AD94-3831-0F7F-BF75-591CB617918D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4" creationId="{36820F71-6D99-438E-D1DB-312B058427E2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5" creationId="{742D6825-279B-BFD6-291B-41847BF6E229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7" creationId="{BEE89295-DA3E-0CAE-CDBA-1B3D7D80236B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8" creationId="{6CB9754D-81EB-2FBF-B141-6C2169F831C0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0" creationId="{EF0D5CD8-1410-2F34-1E58-A6ABFDDCA6B2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1" creationId="{78B1B35F-AC6B-B0F9-6050-6992AE8FD542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3" creationId="{E7A118C4-A369-790C-8A7A-205F30240CBD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4" creationId="{E153B106-7577-13EF-318F-F601E90B7706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6" creationId="{8CF99610-CF16-A83A-1779-B02E03668EB8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7" creationId="{90455D92-BCDC-1552-8AEB-DE32F65BB9BF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68" creationId="{33F79E5E-094B-27D5-873C-EC73759728B5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73" creationId="{ED3EB09E-D063-4E15-7F87-CAF17E55C7B5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74" creationId="{DCB287DA-F0E4-5087-863A-DA5F2FC05C5B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75" creationId="{B7CBE8CA-7D9B-F91D-80A0-968F67CDC02B}"/>
          </ac:spMkLst>
        </pc:spChg>
        <pc:spChg chg="del mod ord">
          <ac:chgData name="김지나(Wei) - 서비스기획2팀" userId="6e8c8a86-0e65-4b65-b1b8-9f4bd60da1bb" providerId="ADAL" clId="{EDE7BDA0-0E1E-4697-B1F9-580A26A83613}" dt="2024-05-27T01:46:06.655" v="10320" actId="700"/>
          <ac:spMkLst>
            <pc:docMk/>
            <pc:sldMk cId="97681568" sldId="1836"/>
            <ac:spMk id="387" creationId="{A696AA9D-FC7B-AB27-72D3-178FB8FCEF2C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96" creationId="{421024BA-075C-E7DF-24B9-48C0D682954A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398" creationId="{B25B1675-7E8B-CD9D-A3B1-0B42D72FAF69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00" creationId="{45DD78AE-E801-C97D-24D7-2E1B4ABF2261}"/>
          </ac:spMkLst>
        </pc:spChg>
        <pc:spChg chg="del">
          <ac:chgData name="김지나(Wei) - 서비스기획2팀" userId="6e8c8a86-0e65-4b65-b1b8-9f4bd60da1bb" providerId="ADAL" clId="{EDE7BDA0-0E1E-4697-B1F9-580A26A83613}" dt="2024-05-27T01:45:48.665" v="10315" actId="478"/>
          <ac:spMkLst>
            <pc:docMk/>
            <pc:sldMk cId="97681568" sldId="1836"/>
            <ac:spMk id="403" creationId="{B43CEC9C-3894-F695-1A1A-E160C395542D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04" creationId="{1E131BE3-3210-20C4-D70F-716553103C9A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05" creationId="{079D0914-AC28-987F-8A36-D72E7B4D4388}"/>
          </ac:spMkLst>
        </pc:spChg>
        <pc:spChg chg="del">
          <ac:chgData name="김지나(Wei) - 서비스기획2팀" userId="6e8c8a86-0e65-4b65-b1b8-9f4bd60da1bb" providerId="ADAL" clId="{EDE7BDA0-0E1E-4697-B1F9-580A26A83613}" dt="2024-05-27T04:27:12.289" v="10393" actId="478"/>
          <ac:spMkLst>
            <pc:docMk/>
            <pc:sldMk cId="97681568" sldId="1836"/>
            <ac:spMk id="406" creationId="{917D4E62-2155-25F0-C0AB-E384E91D3A84}"/>
          </ac:spMkLst>
        </pc:spChg>
        <pc:grpChg chg="del">
          <ac:chgData name="김지나(Wei) - 서비스기획2팀" userId="6e8c8a86-0e65-4b65-b1b8-9f4bd60da1bb" providerId="ADAL" clId="{EDE7BDA0-0E1E-4697-B1F9-580A26A83613}" dt="2024-05-27T05:00:26.586" v="10974" actId="478"/>
          <ac:grpSpMkLst>
            <pc:docMk/>
            <pc:sldMk cId="97681568" sldId="1836"/>
            <ac:grpSpMk id="210" creationId="{9E651D5F-CCC5-1171-4D35-48D1A16B9C0F}"/>
          </ac:grpSpMkLst>
        </pc:grpChg>
        <pc:grpChg chg="del">
          <ac:chgData name="김지나(Wei) - 서비스기획2팀" userId="6e8c8a86-0e65-4b65-b1b8-9f4bd60da1bb" providerId="ADAL" clId="{EDE7BDA0-0E1E-4697-B1F9-580A26A83613}" dt="2024-05-27T05:00:26.586" v="10974" actId="478"/>
          <ac:grpSpMkLst>
            <pc:docMk/>
            <pc:sldMk cId="97681568" sldId="1836"/>
            <ac:grpSpMk id="376" creationId="{887E9258-0EBC-C9A4-3AA5-6651ED8D092B}"/>
          </ac:grpSpMkLst>
        </pc:grpChg>
        <pc:grpChg chg="del mod">
          <ac:chgData name="김지나(Wei) - 서비스기획2팀" userId="6e8c8a86-0e65-4b65-b1b8-9f4bd60da1bb" providerId="ADAL" clId="{EDE7BDA0-0E1E-4697-B1F9-580A26A83613}" dt="2024-05-27T01:45:29.817" v="10311" actId="165"/>
          <ac:grpSpMkLst>
            <pc:docMk/>
            <pc:sldMk cId="97681568" sldId="1836"/>
            <ac:grpSpMk id="377" creationId="{F0CD89D6-4C88-2779-2A95-8448BCB7308F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5-27T05:01:41.095" v="11000"/>
          <ac:graphicFrameMkLst>
            <pc:docMk/>
            <pc:sldMk cId="97681568" sldId="1836"/>
            <ac:graphicFrameMk id="198" creationId="{00000000-0000-0000-0000-000000000000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5-27T05:00:26.586" v="10974" actId="478"/>
          <ac:graphicFrameMkLst>
            <pc:docMk/>
            <pc:sldMk cId="97681568" sldId="1836"/>
            <ac:graphicFrameMk id="384" creationId="{31FF1CBC-DEB7-BCA9-1E10-0547366154CB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5-27T05:00:26.586" v="10974" actId="478"/>
          <ac:graphicFrameMkLst>
            <pc:docMk/>
            <pc:sldMk cId="97681568" sldId="1836"/>
            <ac:graphicFrameMk id="385" creationId="{164DFB05-13B2-450C-1324-767AAD3AEBCD}"/>
          </ac:graphicFrameMkLst>
        </pc:graphicFrameChg>
        <pc:picChg chg="del mod">
          <ac:chgData name="김지나(Wei) - 서비스기획2팀" userId="6e8c8a86-0e65-4b65-b1b8-9f4bd60da1bb" providerId="ADAL" clId="{EDE7BDA0-0E1E-4697-B1F9-580A26A83613}" dt="2024-05-27T05:00:16.489" v="10973" actId="478"/>
          <ac:picMkLst>
            <pc:docMk/>
            <pc:sldMk cId="97681568" sldId="1836"/>
            <ac:picMk id="6" creationId="{B54D643C-6465-AD32-C747-CED1925217B9}"/>
          </ac:picMkLst>
        </pc:picChg>
        <pc:cxnChg chg="add mod">
          <ac:chgData name="김지나(Wei) - 서비스기획2팀" userId="6e8c8a86-0e65-4b65-b1b8-9f4bd60da1bb" providerId="ADAL" clId="{EDE7BDA0-0E1E-4697-B1F9-580A26A83613}" dt="2024-05-27T04:30:11.030" v="10439" actId="1035"/>
          <ac:cxnSpMkLst>
            <pc:docMk/>
            <pc:sldMk cId="97681568" sldId="1836"/>
            <ac:cxnSpMk id="22" creationId="{615EE687-0CB2-5CCD-658F-D7AA0A4DD83C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28" creationId="{0F5A4485-DDCE-B74E-AA4B-44544A68B881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29" creationId="{C3755CD9-C276-9F74-005B-5825A426325B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0" creationId="{8F442587-AB16-1208-942F-2C88220BF7BC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1" creationId="{B5044ACD-2584-2F70-E90D-0DFE2EEB0D69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2" creationId="{3F7B1112-543F-26D0-1152-8D6AB31BE28B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4" creationId="{3BD8C2BA-3607-327D-392F-2744D253A2CF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5" creationId="{AFEE80EB-8EE6-ED87-61EB-D0D4D7F6F314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6" creationId="{52A7969C-775E-A1FE-FC66-00F1631A0C6D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7" creationId="{B8E4A4CD-0DDF-7933-6E55-3914FBFE3197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8" creationId="{19382907-DDAC-2424-DB0C-6B4298EBEAB0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9" creationId="{E944F29D-9541-E648-2FD9-4574A981C92F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40" creationId="{FA598B43-2AA4-8055-0775-F0B9071CC156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5-27T05:00:26.586" v="10974" actId="478"/>
          <ac:cxnSpMkLst>
            <pc:docMk/>
            <pc:sldMk cId="97681568" sldId="1836"/>
            <ac:cxnSpMk id="204" creationId="{503A7B57-CD33-2080-47AA-2DF6C32A96CD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5-27T05:00:26.586" v="10974" actId="478"/>
          <ac:cxnSpMkLst>
            <pc:docMk/>
            <pc:sldMk cId="97681568" sldId="1836"/>
            <ac:cxnSpMk id="205" creationId="{AAC454B1-9948-C651-77E6-7BD2843C8352}"/>
          </ac:cxnSpMkLst>
        </pc:cxnChg>
        <pc:cxnChg chg="del mod">
          <ac:chgData name="김지나(Wei) - 서비스기획2팀" userId="6e8c8a86-0e65-4b65-b1b8-9f4bd60da1bb" providerId="ADAL" clId="{EDE7BDA0-0E1E-4697-B1F9-580A26A83613}" dt="2024-05-27T01:45:45.574" v="10314" actId="478"/>
          <ac:cxnSpMkLst>
            <pc:docMk/>
            <pc:sldMk cId="97681568" sldId="1836"/>
            <ac:cxnSpMk id="394" creationId="{1DB3FA53-F1F2-FCC3-1F9E-7282BBCC13FA}"/>
          </ac:cxnSpMkLst>
        </pc:cxnChg>
        <pc:cxnChg chg="del">
          <ac:chgData name="김지나(Wei) - 서비스기획2팀" userId="6e8c8a86-0e65-4b65-b1b8-9f4bd60da1bb" providerId="ADAL" clId="{EDE7BDA0-0E1E-4697-B1F9-580A26A83613}" dt="2024-05-27T01:45:45.574" v="10314" actId="478"/>
          <ac:cxnSpMkLst>
            <pc:docMk/>
            <pc:sldMk cId="97681568" sldId="1836"/>
            <ac:cxnSpMk id="402" creationId="{72B2A8DF-2CC8-7501-A70D-73CF9B6F8049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506299159" sldId="1837"/>
        </pc:sldMkLst>
        <pc:spChg chg="add mod ord">
          <ac:chgData name="김지나(Wei) - 서비스기획2팀" userId="6e8c8a86-0e65-4b65-b1b8-9f4bd60da1bb" providerId="ADAL" clId="{EDE7BDA0-0E1E-4697-B1F9-580A26A83613}" dt="2024-06-02T17:27:51.623" v="65684" actId="700"/>
          <ac:spMkLst>
            <pc:docMk/>
            <pc:sldMk cId="506299159" sldId="1837"/>
            <ac:spMk id="2" creationId="{28137DD2-026E-1185-57FA-88F1D91C4323}"/>
          </ac:spMkLst>
        </pc:spChg>
        <pc:spChg chg="del mod ord">
          <ac:chgData name="김지나(Wei) - 서비스기획2팀" userId="6e8c8a86-0e65-4b65-b1b8-9f4bd60da1bb" providerId="ADAL" clId="{EDE7BDA0-0E1E-4697-B1F9-580A26A83613}" dt="2024-06-02T17:27:51.623" v="65684" actId="700"/>
          <ac:spMkLst>
            <pc:docMk/>
            <pc:sldMk cId="506299159" sldId="1837"/>
            <ac:spMk id="3" creationId="{E226B177-773B-32B8-659E-0CBE7883BC36}"/>
          </ac:spMkLst>
        </pc:spChg>
        <pc:spChg chg="mod ord">
          <ac:chgData name="김지나(Wei) - 서비스기획2팀" userId="6e8c8a86-0e65-4b65-b1b8-9f4bd60da1bb" providerId="ADAL" clId="{EDE7BDA0-0E1E-4697-B1F9-580A26A83613}" dt="2024-06-02T17:27:51.623" v="65684" actId="700"/>
          <ac:spMkLst>
            <pc:docMk/>
            <pc:sldMk cId="506299159" sldId="1837"/>
            <ac:spMk id="5" creationId="{EED509A4-35DD-B1BE-33D3-DA52AB7AC731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3339681376" sldId="1837"/>
        </pc:sldMkLst>
        <pc:spChg chg="add del mod ord">
          <ac:chgData name="김지나(Wei) - 서비스기획2팀" userId="6e8c8a86-0e65-4b65-b1b8-9f4bd60da1bb" providerId="ADAL" clId="{EDE7BDA0-0E1E-4697-B1F9-580A26A83613}" dt="2024-05-27T05:05:41.673" v="11101" actId="700"/>
          <ac:spMkLst>
            <pc:docMk/>
            <pc:sldMk cId="3339681376" sldId="1837"/>
            <ac:spMk id="2" creationId="{EB8D52FF-B675-300C-F0C2-3429B83F9059}"/>
          </ac:spMkLst>
        </pc:spChg>
        <pc:spChg chg="add mod ord">
          <ac:chgData name="김지나(Wei) - 서비스기획2팀" userId="6e8c8a86-0e65-4b65-b1b8-9f4bd60da1bb" providerId="ADAL" clId="{EDE7BDA0-0E1E-4697-B1F9-580A26A83613}" dt="2024-05-27T05:05:41.673" v="11101" actId="700"/>
          <ac:spMkLst>
            <pc:docMk/>
            <pc:sldMk cId="3339681376" sldId="1837"/>
            <ac:spMk id="3" creationId="{E226B177-773B-32B8-659E-0CBE7883BC36}"/>
          </ac:spMkLst>
        </pc:spChg>
        <pc:spChg chg="mod ord">
          <ac:chgData name="김지나(Wei) - 서비스기획2팀" userId="6e8c8a86-0e65-4b65-b1b8-9f4bd60da1bb" providerId="ADAL" clId="{EDE7BDA0-0E1E-4697-B1F9-580A26A83613}" dt="2024-05-27T05:05:41.673" v="11101" actId="700"/>
          <ac:spMkLst>
            <pc:docMk/>
            <pc:sldMk cId="3339681376" sldId="1837"/>
            <ac:spMk id="5" creationId="{EED509A4-35DD-B1BE-33D3-DA52AB7AC731}"/>
          </ac:spMkLst>
        </pc:spChg>
        <pc:spChg chg="del mod ord">
          <ac:chgData name="김지나(Wei) - 서비스기획2팀" userId="6e8c8a86-0e65-4b65-b1b8-9f4bd60da1bb" providerId="ADAL" clId="{EDE7BDA0-0E1E-4697-B1F9-580A26A83613}" dt="2024-05-27T05:05:34.827" v="11100" actId="700"/>
          <ac:spMkLst>
            <pc:docMk/>
            <pc:sldMk cId="3339681376" sldId="1837"/>
            <ac:spMk id="16" creationId="{2D1CE694-186D-CDE2-055D-A1A4185747AA}"/>
          </ac:spMkLst>
        </pc:spChg>
        <pc:spChg chg="add del">
          <ac:chgData name="김지나(Wei) - 서비스기획2팀" userId="6e8c8a86-0e65-4b65-b1b8-9f4bd60da1bb" providerId="ADAL" clId="{EDE7BDA0-0E1E-4697-B1F9-580A26A83613}" dt="2024-05-27T06:50:18.492" v="14619" actId="478"/>
          <ac:spMkLst>
            <pc:docMk/>
            <pc:sldMk cId="3339681376" sldId="1837"/>
            <ac:spMk id="17" creationId="{0615B855-5D16-FDBE-E425-6B5E5851F16C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27" creationId="{BEE89295-DA3E-0CAE-CDBA-1B3D7D80236B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28" creationId="{6CB9754D-81EB-2FBF-B141-6C2169F831C0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0" creationId="{EF0D5CD8-1410-2F34-1E58-A6ABFDDCA6B2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1" creationId="{78B1B35F-AC6B-B0F9-6050-6992AE8FD542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3" creationId="{E7A118C4-A369-790C-8A7A-205F30240CBD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4" creationId="{E153B106-7577-13EF-318F-F601E90B7706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6" creationId="{8CF99610-CF16-A83A-1779-B02E03668EB8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7" creationId="{90455D92-BCDC-1552-8AEB-DE32F65BB9BF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368" creationId="{33F79E5E-094B-27D5-873C-EC73759728B5}"/>
          </ac:spMkLst>
        </pc:spChg>
        <pc:grpChg chg="del">
          <ac:chgData name="김지나(Wei) - 서비스기획2팀" userId="6e8c8a86-0e65-4b65-b1b8-9f4bd60da1bb" providerId="ADAL" clId="{EDE7BDA0-0E1E-4697-B1F9-580A26A83613}" dt="2024-05-27T07:02:19.279" v="14655" actId="478"/>
          <ac:grpSpMkLst>
            <pc:docMk/>
            <pc:sldMk cId="3339681376" sldId="1837"/>
            <ac:grpSpMk id="210" creationId="{9E651D5F-CCC5-1171-4D35-48D1A16B9C0F}"/>
          </ac:grpSpMkLst>
        </pc:grpChg>
        <pc:picChg chg="del">
          <ac:chgData name="김지나(Wei) - 서비스기획2팀" userId="6e8c8a86-0e65-4b65-b1b8-9f4bd60da1bb" providerId="ADAL" clId="{EDE7BDA0-0E1E-4697-B1F9-580A26A83613}" dt="2024-05-27T06:46:18.564" v="14479" actId="478"/>
          <ac:picMkLst>
            <pc:docMk/>
            <pc:sldMk cId="3339681376" sldId="1837"/>
            <ac:picMk id="6" creationId="{B54D643C-6465-AD32-C747-CED1925217B9}"/>
          </ac:picMkLst>
        </pc:picChg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02.192" v="112035" actId="478"/>
        <pc:sldMkLst>
          <pc:docMk/>
          <pc:sldMk cId="2753434579" sldId="1838"/>
        </pc:sldMkLst>
        <pc:spChg chg="del">
          <ac:chgData name="김지나(Wei) - 서비스기획2팀" userId="6e8c8a86-0e65-4b65-b1b8-9f4bd60da1bb" providerId="ADAL" clId="{EDE7BDA0-0E1E-4697-B1F9-580A26A83613}" dt="2024-05-27T05:02:31.212" v="11007" actId="478"/>
          <ac:spMkLst>
            <pc:docMk/>
            <pc:sldMk cId="2753434579" sldId="1838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6-06T10:05:34.495" v="109282" actId="478"/>
          <ac:spMkLst>
            <pc:docMk/>
            <pc:sldMk cId="2753434579" sldId="1838"/>
            <ac:spMk id="2" creationId="{CFC1F518-18FD-8F7B-2B24-E66E831DF62E}"/>
          </ac:spMkLst>
        </pc:spChg>
        <pc:spChg chg="add del">
          <ac:chgData name="김지나(Wei) - 서비스기획2팀" userId="6e8c8a86-0e65-4b65-b1b8-9f4bd60da1bb" providerId="ADAL" clId="{EDE7BDA0-0E1E-4697-B1F9-580A26A83613}" dt="2024-05-27T15:43:13.684" v="19464" actId="22"/>
          <ac:spMkLst>
            <pc:docMk/>
            <pc:sldMk cId="2753434579" sldId="1838"/>
            <ac:spMk id="3" creationId="{9576CCCC-3A3E-F995-DDC0-AF53CAFADBB1}"/>
          </ac:spMkLst>
        </pc:spChg>
        <pc:spChg chg="add mod">
          <ac:chgData name="김지나(Wei) - 서비스기획2팀" userId="6e8c8a86-0e65-4b65-b1b8-9f4bd60da1bb" providerId="ADAL" clId="{EDE7BDA0-0E1E-4697-B1F9-580A26A83613}" dt="2024-06-01T18:03:31.828" v="48946" actId="1076"/>
          <ac:spMkLst>
            <pc:docMk/>
            <pc:sldMk cId="2753434579" sldId="1838"/>
            <ac:spMk id="3" creationId="{9A81E99E-A8E3-0FA0-FCD4-F4BCEC23FF9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5:02:37.527" v="11009" actId="700"/>
          <ac:spMkLst>
            <pc:docMk/>
            <pc:sldMk cId="2753434579" sldId="1838"/>
            <ac:spMk id="3" creationId="{EAD466DB-A134-A2BB-839A-669D5297CE3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07:57.244" v="87068" actId="478"/>
          <ac:spMkLst>
            <pc:docMk/>
            <pc:sldMk cId="2753434579" sldId="1838"/>
            <ac:spMk id="4" creationId="{F2E4D642-1D0E-6121-7B27-459C4AE7A8B2}"/>
          </ac:spMkLst>
        </pc:spChg>
        <pc:spChg chg="mod">
          <ac:chgData name="김지나(Wei) - 서비스기획2팀" userId="6e8c8a86-0e65-4b65-b1b8-9f4bd60da1bb" providerId="ADAL" clId="{EDE7BDA0-0E1E-4697-B1F9-580A26A83613}" dt="2024-06-05T09:14:28.004" v="94087" actId="571"/>
          <ac:spMkLst>
            <pc:docMk/>
            <pc:sldMk cId="2753434579" sldId="1838"/>
            <ac:spMk id="5" creationId="{32025C07-3A52-CF76-0B8E-9111BCA1B742}"/>
          </ac:spMkLst>
        </pc:spChg>
        <pc:spChg chg="del mod ord">
          <ac:chgData name="김지나(Wei) - 서비스기획2팀" userId="6e8c8a86-0e65-4b65-b1b8-9f4bd60da1bb" providerId="ADAL" clId="{EDE7BDA0-0E1E-4697-B1F9-580A26A83613}" dt="2024-06-01T18:01:13.927" v="48913" actId="478"/>
          <ac:spMkLst>
            <pc:docMk/>
            <pc:sldMk cId="2753434579" sldId="1838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3.211" v="94086" actId="164"/>
          <ac:spMkLst>
            <pc:docMk/>
            <pc:sldMk cId="2753434579" sldId="1838"/>
            <ac:spMk id="6" creationId="{2079645F-C08E-1EDA-0FB8-9C8F80C84530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3.211" v="94086" actId="164"/>
          <ac:spMkLst>
            <pc:docMk/>
            <pc:sldMk cId="2753434579" sldId="1838"/>
            <ac:spMk id="7" creationId="{F57ACBBD-5FDB-C507-8BDC-7957E2C2D4A5}"/>
          </ac:spMkLst>
        </pc:spChg>
        <pc:spChg chg="add mod">
          <ac:chgData name="김지나(Wei) - 서비스기획2팀" userId="6e8c8a86-0e65-4b65-b1b8-9f4bd60da1bb" providerId="ADAL" clId="{EDE7BDA0-0E1E-4697-B1F9-580A26A83613}" dt="2024-05-27T15:45:26.014" v="19705" actId="20577"/>
          <ac:spMkLst>
            <pc:docMk/>
            <pc:sldMk cId="2753434579" sldId="1838"/>
            <ac:spMk id="9" creationId="{0CCDF80F-17A4-48C9-BA5D-9C1D907E4A63}"/>
          </ac:spMkLst>
        </pc:spChg>
        <pc:spChg chg="mod">
          <ac:chgData name="김지나(Wei) - 서비스기획2팀" userId="6e8c8a86-0e65-4b65-b1b8-9f4bd60da1bb" providerId="ADAL" clId="{EDE7BDA0-0E1E-4697-B1F9-580A26A83613}" dt="2024-06-05T09:14:28.004" v="94087" actId="571"/>
          <ac:spMkLst>
            <pc:docMk/>
            <pc:sldMk cId="2753434579" sldId="1838"/>
            <ac:spMk id="9" creationId="{A5ADDB82-3A5C-02E2-D73A-F564C0936395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3.211" v="94086" actId="164"/>
          <ac:spMkLst>
            <pc:docMk/>
            <pc:sldMk cId="2753434579" sldId="1838"/>
            <ac:spMk id="10" creationId="{2005D237-A24F-D278-A0CE-A081874DBFE7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2:21.084" v="80988" actId="478"/>
          <ac:spMkLst>
            <pc:docMk/>
            <pc:sldMk cId="2753434579" sldId="1838"/>
            <ac:spMk id="11" creationId="{12671AE5-B308-06AC-18FF-4126B401D750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7:08.842" v="11131" actId="478"/>
          <ac:spMkLst>
            <pc:docMk/>
            <pc:sldMk cId="2753434579" sldId="1838"/>
            <ac:spMk id="11" creationId="{B56B43B9-387F-196F-A56A-69318CAEA823}"/>
          </ac:spMkLst>
        </pc:spChg>
        <pc:spChg chg="add mod">
          <ac:chgData name="김지나(Wei) - 서비스기획2팀" userId="6e8c8a86-0e65-4b65-b1b8-9f4bd60da1bb" providerId="ADAL" clId="{EDE7BDA0-0E1E-4697-B1F9-580A26A83613}" dt="2024-06-04T10:46:44.352" v="81996" actId="20577"/>
          <ac:spMkLst>
            <pc:docMk/>
            <pc:sldMk cId="2753434579" sldId="1838"/>
            <ac:spMk id="12" creationId="{54B23132-4E77-F63C-E280-B5D9C32F12D2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7.737" v="11208" actId="478"/>
          <ac:spMkLst>
            <pc:docMk/>
            <pc:sldMk cId="2753434579" sldId="1838"/>
            <ac:spMk id="13" creationId="{2A3360CC-60FB-3E2B-8B16-75A30E251146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4:49.571" v="81010" actId="478"/>
          <ac:spMkLst>
            <pc:docMk/>
            <pc:sldMk cId="2753434579" sldId="1838"/>
            <ac:spMk id="13" creationId="{4B6B4724-9EAB-7068-0C14-0C75A8D500E3}"/>
          </ac:spMkLst>
        </pc:spChg>
        <pc:spChg chg="mod">
          <ac:chgData name="김지나(Wei) - 서비스기획2팀" userId="6e8c8a86-0e65-4b65-b1b8-9f4bd60da1bb" providerId="ADAL" clId="{EDE7BDA0-0E1E-4697-B1F9-580A26A83613}" dt="2024-06-05T09:14:28.004" v="94087" actId="571"/>
          <ac:spMkLst>
            <pc:docMk/>
            <pc:sldMk cId="2753434579" sldId="1838"/>
            <ac:spMk id="13" creationId="{C64F4DCA-F166-75E2-6501-ECDAF8E1E0C3}"/>
          </ac:spMkLst>
        </pc:spChg>
        <pc:spChg chg="del mod ord">
          <ac:chgData name="김지나(Wei) - 서비스기획2팀" userId="6e8c8a86-0e65-4b65-b1b8-9f4bd60da1bb" providerId="ADAL" clId="{EDE7BDA0-0E1E-4697-B1F9-580A26A83613}" dt="2024-05-27T05:02:34.650" v="11008" actId="700"/>
          <ac:spMkLst>
            <pc:docMk/>
            <pc:sldMk cId="2753434579" sldId="1838"/>
            <ac:spMk id="14" creationId="{083441D4-5014-F009-1126-F836564CFA6B}"/>
          </ac:spMkLst>
        </pc:spChg>
        <pc:spChg chg="add mod">
          <ac:chgData name="김지나(Wei) - 서비스기획2팀" userId="6e8c8a86-0e65-4b65-b1b8-9f4bd60da1bb" providerId="ADAL" clId="{EDE7BDA0-0E1E-4697-B1F9-580A26A83613}" dt="2024-06-06T11:41:17.908" v="111228" actId="108"/>
          <ac:spMkLst>
            <pc:docMk/>
            <pc:sldMk cId="2753434579" sldId="1838"/>
            <ac:spMk id="14" creationId="{3CC5176E-08B6-BE32-5484-35E36A45644F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15" creationId="{4FFE1E9E-9E02-E17C-B4A7-C59399A69072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7.737" v="11208" actId="478"/>
          <ac:spMkLst>
            <pc:docMk/>
            <pc:sldMk cId="2753434579" sldId="1838"/>
            <ac:spMk id="15" creationId="{CB875911-91F0-14A6-42BC-A7B24A81D88B}"/>
          </ac:spMkLst>
        </pc:spChg>
        <pc:spChg chg="add mod">
          <ac:chgData name="김지나(Wei) - 서비스기획2팀" userId="6e8c8a86-0e65-4b65-b1b8-9f4bd60da1bb" providerId="ADAL" clId="{EDE7BDA0-0E1E-4697-B1F9-580A26A83613}" dt="2024-06-01T18:01:15.623" v="48915"/>
          <ac:spMkLst>
            <pc:docMk/>
            <pc:sldMk cId="2753434579" sldId="1838"/>
            <ac:spMk id="15" creationId="{D83C40D4-F0A8-B64D-84F3-7032BF0AA15E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40:35.397" v="81395" actId="478"/>
          <ac:spMkLst>
            <pc:docMk/>
            <pc:sldMk cId="2753434579" sldId="1838"/>
            <ac:spMk id="15" creationId="{F0EB0914-0FA5-DBAB-7758-ECE954322186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16" creationId="{0C53E192-295D-0453-84CD-46276FF2FC43}"/>
          </ac:spMkLst>
        </pc:spChg>
        <pc:spChg chg="add mod">
          <ac:chgData name="김지나(Wei) - 서비스기획2팀" userId="6e8c8a86-0e65-4b65-b1b8-9f4bd60da1bb" providerId="ADAL" clId="{EDE7BDA0-0E1E-4697-B1F9-580A26A83613}" dt="2024-06-06T11:01:41.890" v="110005" actId="571"/>
          <ac:spMkLst>
            <pc:docMk/>
            <pc:sldMk cId="2753434579" sldId="1838"/>
            <ac:spMk id="16" creationId="{B4F90F20-E602-2B55-24D8-4581386DA3A0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4:54.221" v="81012" actId="478"/>
          <ac:spMkLst>
            <pc:docMk/>
            <pc:sldMk cId="2753434579" sldId="1838"/>
            <ac:spMk id="16" creationId="{DA73833B-670C-62C6-D878-D9F26F99B3E3}"/>
          </ac:spMkLst>
        </pc:spChg>
        <pc:spChg chg="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18" creationId="{07BCFD21-3C12-3163-1DFC-45DADD84C4CC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5:19.476" v="11090" actId="478"/>
          <ac:spMkLst>
            <pc:docMk/>
            <pc:sldMk cId="2753434579" sldId="1838"/>
            <ac:spMk id="18" creationId="{8C98A817-EF04-0B8F-3536-142EFDDD9A36}"/>
          </ac:spMkLst>
        </pc:spChg>
        <pc:spChg chg="add mod">
          <ac:chgData name="김지나(Wei) - 서비스기획2팀" userId="6e8c8a86-0e65-4b65-b1b8-9f4bd60da1bb" providerId="ADAL" clId="{EDE7BDA0-0E1E-4697-B1F9-580A26A83613}" dt="2024-06-06T11:02:07.221" v="110036" actId="20577"/>
          <ac:spMkLst>
            <pc:docMk/>
            <pc:sldMk cId="2753434579" sldId="1838"/>
            <ac:spMk id="18" creationId="{A2768925-3204-BA8A-07DA-1EF1BA59F142}"/>
          </ac:spMkLst>
        </pc:spChg>
        <pc:spChg chg="add del">
          <ac:chgData name="김지나(Wei) - 서비스기획2팀" userId="6e8c8a86-0e65-4b65-b1b8-9f4bd60da1bb" providerId="ADAL" clId="{EDE7BDA0-0E1E-4697-B1F9-580A26A83613}" dt="2024-06-04T10:04:21.103" v="81004" actId="22"/>
          <ac:spMkLst>
            <pc:docMk/>
            <pc:sldMk cId="2753434579" sldId="1838"/>
            <ac:spMk id="19" creationId="{8A00D09C-9201-0FDE-F8AF-9CC36248C97B}"/>
          </ac:spMkLst>
        </pc:spChg>
        <pc:spChg chg="add mod">
          <ac:chgData name="김지나(Wei) - 서비스기획2팀" userId="6e8c8a86-0e65-4b65-b1b8-9f4bd60da1bb" providerId="ADAL" clId="{EDE7BDA0-0E1E-4697-B1F9-580A26A83613}" dt="2024-06-06T11:02:15.372" v="110042" actId="1035"/>
          <ac:spMkLst>
            <pc:docMk/>
            <pc:sldMk cId="2753434579" sldId="1838"/>
            <ac:spMk id="19" creationId="{CE316242-CE6E-B789-DD4D-DC0925080327}"/>
          </ac:spMkLst>
        </pc:spChg>
        <pc:spChg chg="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19" creationId="{E64BEEBE-D2F6-CFBF-6454-7659DD096E33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9.926" v="11209" actId="478"/>
          <ac:spMkLst>
            <pc:docMk/>
            <pc:sldMk cId="2753434579" sldId="1838"/>
            <ac:spMk id="19" creationId="{FCC9B35E-56DB-1DA7-5CF6-EA70B41353F6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9.926" v="11209" actId="478"/>
          <ac:spMkLst>
            <pc:docMk/>
            <pc:sldMk cId="2753434579" sldId="1838"/>
            <ac:spMk id="20" creationId="{494A9813-3A50-E49B-1A15-6CD2B89B726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8:01.008" v="87070" actId="478"/>
          <ac:spMkLst>
            <pc:docMk/>
            <pc:sldMk cId="2753434579" sldId="1838"/>
            <ac:spMk id="21" creationId="{7B69D69E-B574-807F-FA96-6DDD8FD536FF}"/>
          </ac:spMkLst>
        </pc:spChg>
        <pc:spChg chg="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21" creationId="{89723C7E-3736-9E55-7091-BCD47456A09A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1" creationId="{9F7A21AA-7069-A04A-2ACD-0CE895C180A8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2" creationId="{78C28087-5FD1-BCA2-D4DC-8D9A5EA8E61B}"/>
          </ac:spMkLst>
        </pc:spChg>
        <pc:spChg chg="add mod">
          <ac:chgData name="김지나(Wei) - 서비스기획2팀" userId="6e8c8a86-0e65-4b65-b1b8-9f4bd60da1bb" providerId="ADAL" clId="{EDE7BDA0-0E1E-4697-B1F9-580A26A83613}" dt="2024-06-05T07:54:57.433" v="93445" actId="108"/>
          <ac:spMkLst>
            <pc:docMk/>
            <pc:sldMk cId="2753434579" sldId="1838"/>
            <ac:spMk id="22" creationId="{C8BD2EB9-98B5-C519-0D8D-4F7DE85D19A4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3" creationId="{250A24C3-0B39-B63C-75F6-47F81DF3A494}"/>
          </ac:spMkLst>
        </pc:spChg>
        <pc:spChg chg="add mod">
          <ac:chgData name="김지나(Wei) - 서비스기획2팀" userId="6e8c8a86-0e65-4b65-b1b8-9f4bd60da1bb" providerId="ADAL" clId="{EDE7BDA0-0E1E-4697-B1F9-580A26A83613}" dt="2024-06-04T11:04:18.239" v="83491" actId="1076"/>
          <ac:spMkLst>
            <pc:docMk/>
            <pc:sldMk cId="2753434579" sldId="1838"/>
            <ac:spMk id="23" creationId="{A57B4275-2533-0F51-2760-AEFA2E2A09CC}"/>
          </ac:spMkLst>
        </pc:spChg>
        <pc:spChg chg="add mod">
          <ac:chgData name="김지나(Wei) - 서비스기획2팀" userId="6e8c8a86-0e65-4b65-b1b8-9f4bd60da1bb" providerId="ADAL" clId="{EDE7BDA0-0E1E-4697-B1F9-580A26A83613}" dt="2024-06-04T10:27:39.704" v="81178" actId="408"/>
          <ac:spMkLst>
            <pc:docMk/>
            <pc:sldMk cId="2753434579" sldId="1838"/>
            <ac:spMk id="24" creationId="{55B83D9B-10FC-D517-2443-E5A94C94B40B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4" creationId="{9734A315-7C0B-9719-8381-3CB1B9B5DEFD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5" creationId="{D0AEAE21-07ED-8F51-5BC0-B77A409A28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24:29.170" v="81065" actId="478"/>
          <ac:spMkLst>
            <pc:docMk/>
            <pc:sldMk cId="2753434579" sldId="1838"/>
            <ac:spMk id="25" creationId="{F1DD95D8-CC3C-86E7-AFD0-AD2F6A1DE94A}"/>
          </ac:spMkLst>
        </pc:spChg>
        <pc:spChg chg="add mod">
          <ac:chgData name="김지나(Wei) - 서비스기획2팀" userId="6e8c8a86-0e65-4b65-b1b8-9f4bd60da1bb" providerId="ADAL" clId="{EDE7BDA0-0E1E-4697-B1F9-580A26A83613}" dt="2024-06-04T10:27:33.453" v="81177" actId="1076"/>
          <ac:spMkLst>
            <pc:docMk/>
            <pc:sldMk cId="2753434579" sldId="1838"/>
            <ac:spMk id="26" creationId="{AE9B3EBB-3F69-A3D8-1E95-AB166F53B967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9:25.195" v="11182" actId="478"/>
          <ac:spMkLst>
            <pc:docMk/>
            <pc:sldMk cId="2753434579" sldId="1838"/>
            <ac:spMk id="26" creationId="{C3BA8DC7-FE15-6527-EE9A-5A257FDF1642}"/>
          </ac:spMkLst>
        </pc:spChg>
        <pc:spChg chg="mod">
          <ac:chgData name="김지나(Wei) - 서비스기획2팀" userId="6e8c8a86-0e65-4b65-b1b8-9f4bd60da1bb" providerId="ADAL" clId="{EDE7BDA0-0E1E-4697-B1F9-580A26A83613}" dt="2024-06-05T09:14:36.584" v="94090" actId="571"/>
          <ac:spMkLst>
            <pc:docMk/>
            <pc:sldMk cId="2753434579" sldId="1838"/>
            <ac:spMk id="27" creationId="{07E9D1FD-A2EF-E810-2482-5CD830772179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25:48.878" v="81108" actId="478"/>
          <ac:spMkLst>
            <pc:docMk/>
            <pc:sldMk cId="2753434579" sldId="1838"/>
            <ac:spMk id="27" creationId="{AC14A7A5-924E-6363-B1AD-A8C92428B224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7" creationId="{D4D49972-706C-D8D3-1FD1-F11C3690FBFB}"/>
          </ac:spMkLst>
        </pc:spChg>
        <pc:spChg chg="add mod">
          <ac:chgData name="김지나(Wei) - 서비스기획2팀" userId="6e8c8a86-0e65-4b65-b1b8-9f4bd60da1bb" providerId="ADAL" clId="{EDE7BDA0-0E1E-4697-B1F9-580A26A83613}" dt="2024-06-04T10:27:39.704" v="81178" actId="408"/>
          <ac:spMkLst>
            <pc:docMk/>
            <pc:sldMk cId="2753434579" sldId="1838"/>
            <ac:spMk id="28" creationId="{044C30BA-1A4D-28A4-E762-9AF22FC596E3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7:47.946" v="11147" actId="478"/>
          <ac:spMkLst>
            <pc:docMk/>
            <pc:sldMk cId="2753434579" sldId="1838"/>
            <ac:spMk id="28" creationId="{A6F668BC-2C12-F5B5-E991-6C0D469594F7}"/>
          </ac:spMkLst>
        </pc:spChg>
        <pc:spChg chg="mod">
          <ac:chgData name="김지나(Wei) - 서비스기획2팀" userId="6e8c8a86-0e65-4b65-b1b8-9f4bd60da1bb" providerId="ADAL" clId="{EDE7BDA0-0E1E-4697-B1F9-580A26A83613}" dt="2024-06-05T09:14:36.584" v="94090" actId="571"/>
          <ac:spMkLst>
            <pc:docMk/>
            <pc:sldMk cId="2753434579" sldId="1838"/>
            <ac:spMk id="29" creationId="{1755C0A1-B748-A912-EDED-E7B1F964009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7T05:33:47.417" v="11942" actId="478"/>
          <ac:spMkLst>
            <pc:docMk/>
            <pc:sldMk cId="2753434579" sldId="1838"/>
            <ac:spMk id="30" creationId="{613FCA95-6FA8-B213-5172-5E408000BAE1}"/>
          </ac:spMkLst>
        </pc:spChg>
        <pc:spChg chg="add mod ord">
          <ac:chgData name="김지나(Wei) - 서비스기획2팀" userId="6e8c8a86-0e65-4b65-b1b8-9f4bd60da1bb" providerId="ADAL" clId="{EDE7BDA0-0E1E-4697-B1F9-580A26A83613}" dt="2024-06-04T11:02:44.200" v="83478" actId="108"/>
          <ac:spMkLst>
            <pc:docMk/>
            <pc:sldMk cId="2753434579" sldId="1838"/>
            <ac:spMk id="30" creationId="{A22606A7-EAF9-1466-AA28-4B18217008F3}"/>
          </ac:spMkLst>
        </pc:spChg>
        <pc:spChg chg="add mod">
          <ac:chgData name="김지나(Wei) - 서비스기획2팀" userId="6e8c8a86-0e65-4b65-b1b8-9f4bd60da1bb" providerId="ADAL" clId="{EDE7BDA0-0E1E-4697-B1F9-580A26A83613}" dt="2024-06-04T10:29:20.100" v="81240" actId="14100"/>
          <ac:spMkLst>
            <pc:docMk/>
            <pc:sldMk cId="2753434579" sldId="1838"/>
            <ac:spMk id="31" creationId="{8670E1C7-51A9-F555-D6F2-12FBB396AC4F}"/>
          </ac:spMkLst>
        </pc:spChg>
        <pc:spChg chg="add mod">
          <ac:chgData name="김지나(Wei) - 서비스기획2팀" userId="6e8c8a86-0e65-4b65-b1b8-9f4bd60da1bb" providerId="ADAL" clId="{EDE7BDA0-0E1E-4697-B1F9-580A26A83613}" dt="2024-06-04T10:29:52.196" v="81259" actId="552"/>
          <ac:spMkLst>
            <pc:docMk/>
            <pc:sldMk cId="2753434579" sldId="1838"/>
            <ac:spMk id="34" creationId="{5C7BEFE9-552D-4E89-D184-93F1EC54A165}"/>
          </ac:spMkLst>
        </pc:spChg>
        <pc:spChg chg="add mod">
          <ac:chgData name="김지나(Wei) - 서비스기획2팀" userId="6e8c8a86-0e65-4b65-b1b8-9f4bd60da1bb" providerId="ADAL" clId="{EDE7BDA0-0E1E-4697-B1F9-580A26A83613}" dt="2024-06-04T10:29:32.079" v="81255" actId="108"/>
          <ac:spMkLst>
            <pc:docMk/>
            <pc:sldMk cId="2753434579" sldId="1838"/>
            <ac:spMk id="35" creationId="{2A3517C8-954A-30DB-9556-F59A5C93DAE3}"/>
          </ac:spMkLst>
        </pc:spChg>
        <pc:spChg chg="add mod">
          <ac:chgData name="김지나(Wei) - 서비스기획2팀" userId="6e8c8a86-0e65-4b65-b1b8-9f4bd60da1bb" providerId="ADAL" clId="{EDE7BDA0-0E1E-4697-B1F9-580A26A83613}" dt="2024-06-04T10:29:05.604" v="81211" actId="1037"/>
          <ac:spMkLst>
            <pc:docMk/>
            <pc:sldMk cId="2753434579" sldId="1838"/>
            <ac:spMk id="36" creationId="{ADE690D6-529F-9996-5D20-D0195C89371E}"/>
          </ac:spMkLst>
        </pc:spChg>
        <pc:spChg chg="add mod">
          <ac:chgData name="김지나(Wei) - 서비스기획2팀" userId="6e8c8a86-0e65-4b65-b1b8-9f4bd60da1bb" providerId="ADAL" clId="{EDE7BDA0-0E1E-4697-B1F9-580A26A83613}" dt="2024-06-04T10:29:05.604" v="81211" actId="1037"/>
          <ac:spMkLst>
            <pc:docMk/>
            <pc:sldMk cId="2753434579" sldId="1838"/>
            <ac:spMk id="37" creationId="{AEE14A97-371D-6E27-74B7-CC08B9715939}"/>
          </ac:spMkLst>
        </pc:spChg>
        <pc:spChg chg="add mod">
          <ac:chgData name="김지나(Wei) - 서비스기획2팀" userId="6e8c8a86-0e65-4b65-b1b8-9f4bd60da1bb" providerId="ADAL" clId="{EDE7BDA0-0E1E-4697-B1F9-580A26A83613}" dt="2024-06-04T10:29:05.604" v="81211" actId="1037"/>
          <ac:spMkLst>
            <pc:docMk/>
            <pc:sldMk cId="2753434579" sldId="1838"/>
            <ac:spMk id="38" creationId="{201177F8-159F-8A00-D76D-9379516F12CC}"/>
          </ac:spMkLst>
        </pc:spChg>
        <pc:spChg chg="add mod">
          <ac:chgData name="김지나(Wei) - 서비스기획2팀" userId="6e8c8a86-0e65-4b65-b1b8-9f4bd60da1bb" providerId="ADAL" clId="{EDE7BDA0-0E1E-4697-B1F9-580A26A83613}" dt="2024-06-04T11:31:47.363" v="84860" actId="108"/>
          <ac:spMkLst>
            <pc:docMk/>
            <pc:sldMk cId="2753434579" sldId="1838"/>
            <ac:spMk id="39" creationId="{704F91BE-EBD1-ECCE-46B3-B1DB882A81CA}"/>
          </ac:spMkLst>
        </pc:spChg>
        <pc:spChg chg="add mod">
          <ac:chgData name="김지나(Wei) - 서비스기획2팀" userId="6e8c8a86-0e65-4b65-b1b8-9f4bd60da1bb" providerId="ADAL" clId="{EDE7BDA0-0E1E-4697-B1F9-580A26A83613}" dt="2024-06-04T10:35:09.710" v="81366" actId="408"/>
          <ac:spMkLst>
            <pc:docMk/>
            <pc:sldMk cId="2753434579" sldId="1838"/>
            <ac:spMk id="40" creationId="{BE279B40-B526-5547-856B-5CFC216EB324}"/>
          </ac:spMkLst>
        </pc:spChg>
        <pc:spChg chg="add mod">
          <ac:chgData name="김지나(Wei) - 서비스기획2팀" userId="6e8c8a86-0e65-4b65-b1b8-9f4bd60da1bb" providerId="ADAL" clId="{EDE7BDA0-0E1E-4697-B1F9-580A26A83613}" dt="2024-06-04T10:35:20.004" v="81391" actId="20577"/>
          <ac:spMkLst>
            <pc:docMk/>
            <pc:sldMk cId="2753434579" sldId="1838"/>
            <ac:spMk id="41" creationId="{340064EC-71DA-7A71-C419-DE1EDAB22414}"/>
          </ac:spMkLst>
        </pc:spChg>
        <pc:spChg chg="add mod">
          <ac:chgData name="김지나(Wei) - 서비스기획2팀" userId="6e8c8a86-0e65-4b65-b1b8-9f4bd60da1bb" providerId="ADAL" clId="{EDE7BDA0-0E1E-4697-B1F9-580A26A83613}" dt="2024-06-04T10:35:06.807" v="81365" actId="571"/>
          <ac:spMkLst>
            <pc:docMk/>
            <pc:sldMk cId="2753434579" sldId="1838"/>
            <ac:spMk id="42" creationId="{DF8C68F2-7919-FBDF-B35B-2FA59CFAE63A}"/>
          </ac:spMkLst>
        </pc:spChg>
        <pc:spChg chg="add mod">
          <ac:chgData name="김지나(Wei) - 서비스기획2팀" userId="6e8c8a86-0e65-4b65-b1b8-9f4bd60da1bb" providerId="ADAL" clId="{EDE7BDA0-0E1E-4697-B1F9-580A26A83613}" dt="2024-06-04T10:35:06.807" v="81365" actId="571"/>
          <ac:spMkLst>
            <pc:docMk/>
            <pc:sldMk cId="2753434579" sldId="1838"/>
            <ac:spMk id="43" creationId="{46CF257D-6086-2C6A-FC69-5D2EE54F10B4}"/>
          </ac:spMkLst>
        </pc:spChg>
        <pc:spChg chg="add mod">
          <ac:chgData name="김지나(Wei) - 서비스기획2팀" userId="6e8c8a86-0e65-4b65-b1b8-9f4bd60da1bb" providerId="ADAL" clId="{EDE7BDA0-0E1E-4697-B1F9-580A26A83613}" dt="2024-05-27T05:06:38.182" v="11109" actId="207"/>
          <ac:spMkLst>
            <pc:docMk/>
            <pc:sldMk cId="2753434579" sldId="1838"/>
            <ac:spMk id="43" creationId="{A41548B2-55ED-8560-9D87-8CF6EDBA496D}"/>
          </ac:spMkLst>
        </pc:spChg>
        <pc:spChg chg="mod">
          <ac:chgData name="김지나(Wei) - 서비스기획2팀" userId="6e8c8a86-0e65-4b65-b1b8-9f4bd60da1bb" providerId="ADAL" clId="{EDE7BDA0-0E1E-4697-B1F9-580A26A83613}" dt="2024-06-05T09:14:36.584" v="94090" actId="571"/>
          <ac:spMkLst>
            <pc:docMk/>
            <pc:sldMk cId="2753434579" sldId="1838"/>
            <ac:spMk id="43" creationId="{ACE3405B-99A9-965C-FA92-B17AB7A958E1}"/>
          </ac:spMkLst>
        </pc:spChg>
        <pc:spChg chg="add mod">
          <ac:chgData name="김지나(Wei) - 서비스기획2팀" userId="6e8c8a86-0e65-4b65-b1b8-9f4bd60da1bb" providerId="ADAL" clId="{EDE7BDA0-0E1E-4697-B1F9-580A26A83613}" dt="2024-06-04T11:15:14.523" v="83914" actId="1076"/>
          <ac:spMkLst>
            <pc:docMk/>
            <pc:sldMk cId="2753434579" sldId="1838"/>
            <ac:spMk id="44" creationId="{0FB7AF29-3C38-8E4E-8C9B-DC1E3695484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5:09:05.918" v="11180" actId="478"/>
          <ac:spMkLst>
            <pc:docMk/>
            <pc:sldMk cId="2753434579" sldId="1838"/>
            <ac:spMk id="44" creationId="{EFDF3D24-5ACE-C98D-5738-87CEF803B6F7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44:08.038" v="81750" actId="478"/>
          <ac:spMkLst>
            <pc:docMk/>
            <pc:sldMk cId="2753434579" sldId="1838"/>
            <ac:spMk id="45" creationId="{97174981-06BC-8BD0-27A1-7CAA60B8B16E}"/>
          </ac:spMkLst>
        </pc:spChg>
        <pc:spChg chg="add mod">
          <ac:chgData name="김지나(Wei) - 서비스기획2팀" userId="6e8c8a86-0e65-4b65-b1b8-9f4bd60da1bb" providerId="ADAL" clId="{EDE7BDA0-0E1E-4697-B1F9-580A26A83613}" dt="2024-06-04T10:46:12.332" v="81983" actId="571"/>
          <ac:spMkLst>
            <pc:docMk/>
            <pc:sldMk cId="2753434579" sldId="1838"/>
            <ac:spMk id="47" creationId="{960A50A0-ADE1-EE39-3D13-FEAB41B979BD}"/>
          </ac:spMkLst>
        </pc:spChg>
        <pc:spChg chg="add mod">
          <ac:chgData name="김지나(Wei) - 서비스기획2팀" userId="6e8c8a86-0e65-4b65-b1b8-9f4bd60da1bb" providerId="ADAL" clId="{EDE7BDA0-0E1E-4697-B1F9-580A26A83613}" dt="2024-06-04T11:36:10.487" v="84886" actId="14100"/>
          <ac:spMkLst>
            <pc:docMk/>
            <pc:sldMk cId="2753434579" sldId="1838"/>
            <ac:spMk id="48" creationId="{F1CD78D4-5764-C1B6-BCE6-D621FC91AF68}"/>
          </ac:spMkLst>
        </pc:spChg>
        <pc:spChg chg="add mod">
          <ac:chgData name="김지나(Wei) - 서비스기획2팀" userId="6e8c8a86-0e65-4b65-b1b8-9f4bd60da1bb" providerId="ADAL" clId="{EDE7BDA0-0E1E-4697-B1F9-580A26A83613}" dt="2024-05-27T05:21:52.859" v="11752" actId="1038"/>
          <ac:spMkLst>
            <pc:docMk/>
            <pc:sldMk cId="2753434579" sldId="1838"/>
            <ac:spMk id="49" creationId="{08C62275-1716-1696-4C2F-ABB49E6312AB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3.954" v="94084" actId="478"/>
          <ac:spMkLst>
            <pc:docMk/>
            <pc:sldMk cId="2753434579" sldId="1838"/>
            <ac:spMk id="50" creationId="{F28BB403-E37E-BFDE-627D-3E20AFE5FC71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3.954" v="94084" actId="478"/>
          <ac:spMkLst>
            <pc:docMk/>
            <pc:sldMk cId="2753434579" sldId="1838"/>
            <ac:spMk id="51" creationId="{4B91875B-617E-E042-0DB8-1B356D8B5801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3.954" v="94084" actId="478"/>
          <ac:spMkLst>
            <pc:docMk/>
            <pc:sldMk cId="2753434579" sldId="1838"/>
            <ac:spMk id="53" creationId="{0D6261BC-2E13-F960-05A1-CF5C2AA7E5D6}"/>
          </ac:spMkLst>
        </pc:spChg>
        <pc:spChg chg="add mod">
          <ac:chgData name="김지나(Wei) - 서비스기획2팀" userId="6e8c8a86-0e65-4b65-b1b8-9f4bd60da1bb" providerId="ADAL" clId="{EDE7BDA0-0E1E-4697-B1F9-580A26A83613}" dt="2024-06-05T09:20:29.860" v="94196" actId="1076"/>
          <ac:spMkLst>
            <pc:docMk/>
            <pc:sldMk cId="2753434579" sldId="1838"/>
            <ac:spMk id="54" creationId="{391BBF9E-FC45-A3E3-A41C-6FC70166B93A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4" creationId="{F39E885C-75DB-8CDB-DBD8-B20EA0C6B3B4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5" creationId="{33A5E04C-D1DB-241F-A17F-DD5F3BE1E9DC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25:14.672" v="94604" actId="478"/>
          <ac:spMkLst>
            <pc:docMk/>
            <pc:sldMk cId="2753434579" sldId="1838"/>
            <ac:spMk id="55" creationId="{F41A48CC-B071-B0E4-4699-E69EB0867C2B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6" creationId="{338A13CA-4AA4-4E11-A91D-B6D3B2DE91A7}"/>
          </ac:spMkLst>
        </pc:spChg>
        <pc:spChg chg="add mod">
          <ac:chgData name="김지나(Wei) - 서비스기획2팀" userId="6e8c8a86-0e65-4b65-b1b8-9f4bd60da1bb" providerId="ADAL" clId="{EDE7BDA0-0E1E-4697-B1F9-580A26A83613}" dt="2024-06-05T09:26:04.565" v="94632" actId="1038"/>
          <ac:spMkLst>
            <pc:docMk/>
            <pc:sldMk cId="2753434579" sldId="1838"/>
            <ac:spMk id="56" creationId="{558BAD05-C79A-31F1-0ADE-D81B7E821FBE}"/>
          </ac:spMkLst>
        </pc:spChg>
        <pc:spChg chg="add mod">
          <ac:chgData name="김지나(Wei) - 서비스기획2팀" userId="6e8c8a86-0e65-4b65-b1b8-9f4bd60da1bb" providerId="ADAL" clId="{EDE7BDA0-0E1E-4697-B1F9-580A26A83613}" dt="2024-06-05T09:28:31.806" v="94729" actId="1038"/>
          <ac:spMkLst>
            <pc:docMk/>
            <pc:sldMk cId="2753434579" sldId="1838"/>
            <ac:spMk id="57" creationId="{06BD9BDB-1C4E-2F17-097A-E021EB5883A3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7" creationId="{6783BA7A-DDAA-E7B7-0F30-12381789AC57}"/>
          </ac:spMkLst>
        </pc:spChg>
        <pc:spChg chg="add mod">
          <ac:chgData name="김지나(Wei) - 서비스기획2팀" userId="6e8c8a86-0e65-4b65-b1b8-9f4bd60da1bb" providerId="ADAL" clId="{EDE7BDA0-0E1E-4697-B1F9-580A26A83613}" dt="2024-06-05T09:28:18.082" v="94707" actId="571"/>
          <ac:spMkLst>
            <pc:docMk/>
            <pc:sldMk cId="2753434579" sldId="1838"/>
            <ac:spMk id="58" creationId="{9CA70298-8C47-D310-F701-A519445172CB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8" creationId="{BC5D2350-A760-B5C3-146B-2D8B2E689548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28:40.642" v="94753" actId="1036"/>
          <ac:spMkLst>
            <pc:docMk/>
            <pc:sldMk cId="2753434579" sldId="1838"/>
            <ac:spMk id="59" creationId="{41125BC9-D72E-2177-CBB8-7AEA5DC19A22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9" creationId="{723110AF-5C03-31EA-5B57-07BDC5A03F8E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60" creationId="{6ED3F547-6215-2734-F703-AF77B9F04DCD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01:10.631" v="110000" actId="478"/>
          <ac:spMkLst>
            <pc:docMk/>
            <pc:sldMk cId="2753434579" sldId="1838"/>
            <ac:spMk id="60" creationId="{F33B6238-E824-6388-2BCB-F34F0F701340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20:41.605" v="94202" actId="20577"/>
          <ac:spMkLst>
            <pc:docMk/>
            <pc:sldMk cId="2753434579" sldId="1838"/>
            <ac:spMk id="61" creationId="{D27F6701-9CC9-A9C3-019A-827ED89CE441}"/>
          </ac:spMkLst>
        </pc:spChg>
        <pc:spChg chg="mod">
          <ac:chgData name="김지나(Wei) - 서비스기획2팀" userId="6e8c8a86-0e65-4b65-b1b8-9f4bd60da1bb" providerId="ADAL" clId="{EDE7BDA0-0E1E-4697-B1F9-580A26A83613}" dt="2024-05-27T05:19:24.641" v="11684" actId="571"/>
          <ac:spMkLst>
            <pc:docMk/>
            <pc:sldMk cId="2753434579" sldId="1838"/>
            <ac:spMk id="62" creationId="{1CED6153-5F38-EC10-8E4D-880C1E59F7E5}"/>
          </ac:spMkLst>
        </pc:spChg>
        <pc:spChg chg="add mod">
          <ac:chgData name="김지나(Wei) - 서비스기획2팀" userId="6e8c8a86-0e65-4b65-b1b8-9f4bd60da1bb" providerId="ADAL" clId="{EDE7BDA0-0E1E-4697-B1F9-580A26A83613}" dt="2024-06-04T10:46:46.707" v="81998" actId="20577"/>
          <ac:spMkLst>
            <pc:docMk/>
            <pc:sldMk cId="2753434579" sldId="1838"/>
            <ac:spMk id="62" creationId="{3F79E720-45B9-0235-93E5-55645E723578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63" creationId="{416CA870-AA8B-4D2A-FA9A-015C75379654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193" creationId="{1DB872CD-AA1B-A282-3800-F6393EF69199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194" creationId="{85C54F68-3EE6-BF0F-A0F7-B15A35C85A1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1:06:30.673" v="83621" actId="478"/>
          <ac:spMkLst>
            <pc:docMk/>
            <pc:sldMk cId="2753434579" sldId="1838"/>
            <ac:spMk id="196" creationId="{5D00427E-A1DD-4288-AEA9-486A303FD58D}"/>
          </ac:spMkLst>
        </pc:spChg>
        <pc:spChg chg="mod topLvl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197" creationId="{7D3DCA99-113F-D6B5-7FA4-C388DE4975D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1:06:02.549" v="83617" actId="478"/>
          <ac:spMkLst>
            <pc:docMk/>
            <pc:sldMk cId="2753434579" sldId="1838"/>
            <ac:spMk id="199" creationId="{625FEA6C-8566-4455-070E-4A6A73B6B513}"/>
          </ac:spMkLst>
        </pc:spChg>
        <pc:spChg chg="mod ord topLvl">
          <ac:chgData name="김지나(Wei) - 서비스기획2팀" userId="6e8c8a86-0e65-4b65-b1b8-9f4bd60da1bb" providerId="ADAL" clId="{EDE7BDA0-0E1E-4697-B1F9-580A26A83613}" dt="2024-06-04T11:11:30.024" v="83734" actId="1076"/>
          <ac:spMkLst>
            <pc:docMk/>
            <pc:sldMk cId="2753434579" sldId="1838"/>
            <ac:spMk id="200" creationId="{3455D19C-ABC3-5EB9-162D-FA8EBD0FC6F8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02" creationId="{99FF2D96-8062-1DFF-9612-4E9405C2233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4" creationId="{DC411207-8843-479D-5264-0FEA6B789AC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5" creationId="{B49A4A91-0D9A-4FFC-3961-E6A0CD1DE2C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6" creationId="{B05A2EF2-9968-D6F5-F27B-ED70FE500DF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7" creationId="{2C467DAF-3FC4-5D5D-E553-14BE5771CEC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8" creationId="{5AF92693-18C7-72AB-9AB6-42EAB3C9AA0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9" creationId="{B44AFAA8-FE71-45A9-59B9-3DA5A86ECC5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10" creationId="{5D1D35C4-0EF5-8BC2-35F5-58C0DF5B005D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1" creationId="{F804485F-DE5A-057A-33E9-BED17B9DAA80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55:20.451" v="12274" actId="478"/>
          <ac:spMkLst>
            <pc:docMk/>
            <pc:sldMk cId="2753434579" sldId="1838"/>
            <ac:spMk id="212" creationId="{1DDAA186-0ADB-EA85-DFE9-9E423F1AB869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2" creationId="{1EC4AD7D-355F-534E-3CBE-3B3152454DE8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3" creationId="{EAE40124-2DC3-ACA4-FCDF-3664067DB522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8" creationId="{4B53534A-EFE4-C02B-4357-C9A72F6FDE61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1:48.828" v="14027" actId="478"/>
          <ac:spMkLst>
            <pc:docMk/>
            <pc:sldMk cId="2753434579" sldId="1838"/>
            <ac:spMk id="218" creationId="{F697EF8F-8325-6D36-1352-86023CB74700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9" creationId="{2543D5A1-F6A5-599A-F7B3-925631A1A24A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1:48.828" v="14027" actId="478"/>
          <ac:spMkLst>
            <pc:docMk/>
            <pc:sldMk cId="2753434579" sldId="1838"/>
            <ac:spMk id="219" creationId="{C623D070-25C6-2DD2-1705-4A73F3596DC9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59:32.994" v="48903" actId="478"/>
          <ac:spMkLst>
            <pc:docMk/>
            <pc:sldMk cId="2753434579" sldId="1838"/>
            <ac:spMk id="220" creationId="{13DEA987-EE1F-A83A-16DA-17067222BF3C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59:32.994" v="48903" actId="478"/>
          <ac:spMkLst>
            <pc:docMk/>
            <pc:sldMk cId="2753434579" sldId="1838"/>
            <ac:spMk id="221" creationId="{9CD2986A-EF45-ED8C-2DFC-4899C35A5B17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21" creationId="{9E1E7427-40D9-8B69-CEA9-60D156E0F4F8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3:45.689" v="80999" actId="478"/>
          <ac:spMkLst>
            <pc:docMk/>
            <pc:sldMk cId="2753434579" sldId="1838"/>
            <ac:spMk id="222" creationId="{0383A781-F4C2-06A2-7E0C-4BC1B6C37364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43:08.232" v="81635" actId="478"/>
          <ac:spMkLst>
            <pc:docMk/>
            <pc:sldMk cId="2753434579" sldId="1838"/>
            <ac:spMk id="223" creationId="{E7A0DABF-153F-109F-6F90-55E7FEBAA9EC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4:36.545" v="14133" actId="478"/>
          <ac:spMkLst>
            <pc:docMk/>
            <pc:sldMk cId="2753434579" sldId="1838"/>
            <ac:spMk id="224" creationId="{A56356C2-439D-9C50-17FE-E577154190F9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25" creationId="{B4FCD5C5-6874-54C7-F1C7-A8C3CD80A3C3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4:38.676" v="14134" actId="478"/>
          <ac:spMkLst>
            <pc:docMk/>
            <pc:sldMk cId="2753434579" sldId="1838"/>
            <ac:spMk id="225" creationId="{F33C45F9-EDC8-89FD-0C07-09B522210A6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1:29:33.351" v="84843" actId="478"/>
          <ac:spMkLst>
            <pc:docMk/>
            <pc:sldMk cId="2753434579" sldId="1838"/>
            <ac:spMk id="226" creationId="{E04ED6CC-6539-0B7E-FD90-BEEA69A95B4B}"/>
          </ac:spMkLst>
        </pc:spChg>
        <pc:spChg chg="add mod">
          <ac:chgData name="김지나(Wei) - 서비스기획2팀" userId="6e8c8a86-0e65-4b65-b1b8-9f4bd60da1bb" providerId="ADAL" clId="{EDE7BDA0-0E1E-4697-B1F9-580A26A83613}" dt="2024-06-04T10:46:41.142" v="81994" actId="20577"/>
          <ac:spMkLst>
            <pc:docMk/>
            <pc:sldMk cId="2753434579" sldId="1838"/>
            <ac:spMk id="227" creationId="{207BB911-27E8-B953-40FA-170349D1382F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29" creationId="{94B3347D-87E9-A28F-8D28-055B5698FDAD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0" creationId="{63127194-208D-81F0-3495-94D3707EB4E5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1" creationId="{E0FBDAE4-7902-B435-530C-E3C036C4808D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2" creationId="{2F7FE70B-0DFD-4DB2-B1B3-95F2B95F83C6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3" creationId="{93002F9D-4E8B-4CD7-3B0D-875CB9DB4836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15:24.827" v="83916" actId="478"/>
          <ac:spMkLst>
            <pc:docMk/>
            <pc:sldMk cId="2753434579" sldId="1838"/>
            <ac:spMk id="234" creationId="{F8387888-65E5-56AA-D0D1-E9F40D1D4D66}"/>
          </ac:spMkLst>
        </pc:spChg>
        <pc:spChg chg="add mod">
          <ac:chgData name="김지나(Wei) - 서비스기획2팀" userId="6e8c8a86-0e65-4b65-b1b8-9f4bd60da1bb" providerId="ADAL" clId="{EDE7BDA0-0E1E-4697-B1F9-580A26A83613}" dt="2024-06-05T09:20:45.010" v="94204" actId="20577"/>
          <ac:spMkLst>
            <pc:docMk/>
            <pc:sldMk cId="2753434579" sldId="1838"/>
            <ac:spMk id="235" creationId="{6DF1C46C-D2E1-8DA3-FA65-9B378D5298F8}"/>
          </ac:spMkLst>
        </pc:spChg>
        <pc:spChg chg="add mod">
          <ac:chgData name="김지나(Wei) - 서비스기획2팀" userId="6e8c8a86-0e65-4b65-b1b8-9f4bd60da1bb" providerId="ADAL" clId="{EDE7BDA0-0E1E-4697-B1F9-580A26A83613}" dt="2024-06-04T11:38:26.671" v="85028" actId="20577"/>
          <ac:spMkLst>
            <pc:docMk/>
            <pc:sldMk cId="2753434579" sldId="1838"/>
            <ac:spMk id="237" creationId="{207DDFEA-3FEC-3AA0-FE75-DCE2D9CD585B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15:37.838" v="94149" actId="1038"/>
          <ac:spMkLst>
            <pc:docMk/>
            <pc:sldMk cId="2753434579" sldId="1838"/>
            <ac:spMk id="238" creationId="{C18E2F41-5CFE-F309-F6E8-C546752510FA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40" creationId="{2662FD75-8A94-4306-6C56-92830B403F9F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41" creationId="{484C7AF5-F9A0-8240-9255-61A7CE64B980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7.449" v="94085" actId="478"/>
          <ac:spMkLst>
            <pc:docMk/>
            <pc:sldMk cId="2753434579" sldId="1838"/>
            <ac:spMk id="242" creationId="{363415EE-4228-D22C-6996-E09010563C25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7.449" v="94085" actId="478"/>
          <ac:spMkLst>
            <pc:docMk/>
            <pc:sldMk cId="2753434579" sldId="1838"/>
            <ac:spMk id="243" creationId="{498DB9B2-74B7-2919-2C57-E0575201C911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7.449" v="94085" actId="478"/>
          <ac:spMkLst>
            <pc:docMk/>
            <pc:sldMk cId="2753434579" sldId="1838"/>
            <ac:spMk id="245" creationId="{79E87256-64D4-1124-5116-9423602BCDC3}"/>
          </ac:spMkLst>
        </pc:spChg>
        <pc:spChg chg="del mod">
          <ac:chgData name="김지나(Wei) - 서비스기획2팀" userId="6e8c8a86-0e65-4b65-b1b8-9f4bd60da1bb" providerId="ADAL" clId="{EDE7BDA0-0E1E-4697-B1F9-580A26A83613}" dt="2024-05-27T05:07:08.842" v="11131" actId="478"/>
          <ac:spMkLst>
            <pc:docMk/>
            <pc:sldMk cId="2753434579" sldId="1838"/>
            <ac:spMk id="246" creationId="{043DCA18-2C92-2127-2596-C8607F020404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48" creationId="{87DE550B-505C-8B7B-BC1D-004E29EA3A25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1" creationId="{53420320-C4A7-60D1-3F1F-6FBE63DE3E3B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2" creationId="{9059265E-3682-A96B-5901-E89F6139DD68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3" creationId="{0EBC5F2A-9C41-1C63-4A95-0A794223A917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4" creationId="{B031B939-EDF0-E61E-F2D4-B524FCFCD5F8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5" creationId="{16276636-BA68-90B2-2EDB-FDD3987765BC}"/>
          </ac:spMkLst>
        </pc:spChg>
        <pc:spChg chg="add mod">
          <ac:chgData name="김지나(Wei) - 서비스기획2팀" userId="6e8c8a86-0e65-4b65-b1b8-9f4bd60da1bb" providerId="ADAL" clId="{EDE7BDA0-0E1E-4697-B1F9-580A26A83613}" dt="2024-06-04T11:36:30.506" v="84889" actId="108"/>
          <ac:spMkLst>
            <pc:docMk/>
            <pc:sldMk cId="2753434579" sldId="1838"/>
            <ac:spMk id="256" creationId="{89A2B1FF-3C58-9DEB-8925-067D8F0B09C5}"/>
          </ac:spMkLst>
        </pc:spChg>
        <pc:spChg chg="add mod">
          <ac:chgData name="김지나(Wei) - 서비스기획2팀" userId="6e8c8a86-0e65-4b65-b1b8-9f4bd60da1bb" providerId="ADAL" clId="{EDE7BDA0-0E1E-4697-B1F9-580A26A83613}" dt="2024-06-05T09:27:25.204" v="94706" actId="1076"/>
          <ac:spMkLst>
            <pc:docMk/>
            <pc:sldMk cId="2753434579" sldId="1838"/>
            <ac:spMk id="257" creationId="{5ED43EE9-5934-6E8F-CE6F-C1877A912DBE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8" creationId="{12754353-AE62-137C-F51B-A39D0BBD1E64}"/>
          </ac:spMkLst>
        </pc:spChg>
        <pc:spChg chg="add mod">
          <ac:chgData name="김지나(Wei) - 서비스기획2팀" userId="6e8c8a86-0e65-4b65-b1b8-9f4bd60da1bb" providerId="ADAL" clId="{EDE7BDA0-0E1E-4697-B1F9-580A26A83613}" dt="2024-06-04T11:40:33.108" v="85312" actId="20577"/>
          <ac:spMkLst>
            <pc:docMk/>
            <pc:sldMk cId="2753434579" sldId="1838"/>
            <ac:spMk id="259" creationId="{65B06A0E-148F-B17C-D548-E8164B3C4CEB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16:06.248" v="94184" actId="1036"/>
          <ac:spMkLst>
            <pc:docMk/>
            <pc:sldMk cId="2753434579" sldId="1838"/>
            <ac:spMk id="260" creationId="{AD630EC0-9472-277A-5CBA-A85BF7BD1286}"/>
          </ac:spMkLst>
        </pc:spChg>
        <pc:spChg chg="add mod">
          <ac:chgData name="김지나(Wei) - 서비스기획2팀" userId="6e8c8a86-0e65-4b65-b1b8-9f4bd60da1bb" providerId="ADAL" clId="{EDE7BDA0-0E1E-4697-B1F9-580A26A83613}" dt="2024-06-04T11:37:54.498" v="84984" actId="20577"/>
          <ac:spMkLst>
            <pc:docMk/>
            <pc:sldMk cId="2753434579" sldId="1838"/>
            <ac:spMk id="261" creationId="{89BF6CDA-A248-560D-6590-30E213B550D4}"/>
          </ac:spMkLst>
        </pc:spChg>
        <pc:spChg chg="add mod">
          <ac:chgData name="김지나(Wei) - 서비스기획2팀" userId="6e8c8a86-0e65-4b65-b1b8-9f4bd60da1bb" providerId="ADAL" clId="{EDE7BDA0-0E1E-4697-B1F9-580A26A83613}" dt="2024-06-06T12:45:23.758" v="111344"/>
          <ac:spMkLst>
            <pc:docMk/>
            <pc:sldMk cId="2753434579" sldId="1838"/>
            <ac:spMk id="262" creationId="{58D54739-4661-F5BE-D8BA-194D817A2A66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02.192" v="112035" actId="478"/>
          <ac:spMkLst>
            <pc:docMk/>
            <pc:sldMk cId="2753434579" sldId="1838"/>
            <ac:spMk id="263" creationId="{DE9DAF94-4D1D-1B21-36E3-FE07D328ECBB}"/>
          </ac:spMkLst>
        </pc:spChg>
        <pc:spChg chg="del">
          <ac:chgData name="김지나(Wei) - 서비스기획2팀" userId="6e8c8a86-0e65-4b65-b1b8-9f4bd60da1bb" providerId="ADAL" clId="{EDE7BDA0-0E1E-4697-B1F9-580A26A83613}" dt="2024-05-27T05:02:31.212" v="11007" actId="478"/>
          <ac:spMkLst>
            <pc:docMk/>
            <pc:sldMk cId="2753434579" sldId="1838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5-27T05:02:31.212" v="11007" actId="478"/>
          <ac:spMkLst>
            <pc:docMk/>
            <pc:sldMk cId="2753434579" sldId="1838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6-05T09:14:23.211" v="94086" actId="164"/>
          <ac:grpSpMkLst>
            <pc:docMk/>
            <pc:sldMk cId="2753434579" sldId="1838"/>
            <ac:grpSpMk id="3" creationId="{12678131-A5A4-E390-C949-B0FF190EF060}"/>
          </ac:grpSpMkLst>
        </pc:grpChg>
        <pc:grpChg chg="add mod">
          <ac:chgData name="김지나(Wei) - 서비스기획2팀" userId="6e8c8a86-0e65-4b65-b1b8-9f4bd60da1bb" providerId="ADAL" clId="{EDE7BDA0-0E1E-4697-B1F9-580A26A83613}" dt="2024-06-05T09:14:28.004" v="94087" actId="571"/>
          <ac:grpSpMkLst>
            <pc:docMk/>
            <pc:sldMk cId="2753434579" sldId="1838"/>
            <ac:grpSpMk id="4" creationId="{2514A38A-DFD1-178A-430C-8E75908B3BEE}"/>
          </ac:grpSpMkLst>
        </pc:grpChg>
        <pc:grpChg chg="add mod">
          <ac:chgData name="김지나(Wei) - 서비스기획2팀" userId="6e8c8a86-0e65-4b65-b1b8-9f4bd60da1bb" providerId="ADAL" clId="{EDE7BDA0-0E1E-4697-B1F9-580A26A83613}" dt="2024-06-05T09:14:29.796" v="94089" actId="571"/>
          <ac:grpSpMkLst>
            <pc:docMk/>
            <pc:sldMk cId="2753434579" sldId="1838"/>
            <ac:grpSpMk id="16" creationId="{18584078-8EC4-1689-1C50-DEA7B9FF51FA}"/>
          </ac:grpSpMkLst>
        </pc:grpChg>
        <pc:grpChg chg="add mod">
          <ac:chgData name="김지나(Wei) - 서비스기획2팀" userId="6e8c8a86-0e65-4b65-b1b8-9f4bd60da1bb" providerId="ADAL" clId="{EDE7BDA0-0E1E-4697-B1F9-580A26A83613}" dt="2024-06-05T09:14:36.584" v="94090" actId="571"/>
          <ac:grpSpMkLst>
            <pc:docMk/>
            <pc:sldMk cId="2753434579" sldId="1838"/>
            <ac:grpSpMk id="25" creationId="{9B28E915-3D69-43CC-09EE-F875C8F0BE0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5:28:18.359" v="11817" actId="165"/>
          <ac:grpSpMkLst>
            <pc:docMk/>
            <pc:sldMk cId="2753434579" sldId="1838"/>
            <ac:grpSpMk id="45" creationId="{FA2E6BE5-CB51-22ED-6DC7-4B697A8DE92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5:55:55.520" v="12283" actId="478"/>
          <ac:grpSpMkLst>
            <pc:docMk/>
            <pc:sldMk cId="2753434579" sldId="1838"/>
            <ac:grpSpMk id="61" creationId="{5299DB8D-B2C0-BD17-DD79-7E0BA324560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1:05:50.365" v="83614" actId="165"/>
          <ac:grpSpMkLst>
            <pc:docMk/>
            <pc:sldMk cId="2753434579" sldId="1838"/>
            <ac:grpSpMk id="195" creationId="{38D87D86-70D3-AF33-08E4-31D0C4B036C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1:09:33.722" v="83677" actId="1076"/>
          <ac:grpSpMkLst>
            <pc:docMk/>
            <pc:sldMk cId="2753434579" sldId="1838"/>
            <ac:grpSpMk id="201" creationId="{72E73CE9-751C-53D7-434B-9D493752079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0:22:53.341" v="81023" actId="165"/>
          <ac:grpSpMkLst>
            <pc:docMk/>
            <pc:sldMk cId="2753434579" sldId="1838"/>
            <ac:grpSpMk id="216" creationId="{364FEAF0-09BF-6816-81B3-AF7233E450D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0:28:33.238" v="81206" actId="478"/>
          <ac:grpSpMkLst>
            <pc:docMk/>
            <pc:sldMk cId="2753434579" sldId="1838"/>
            <ac:grpSpMk id="217" creationId="{84E4A8FB-F9F8-C183-8DFE-75973A12B26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1:09:51.668" v="83682" actId="1076"/>
          <ac:grpSpMkLst>
            <pc:docMk/>
            <pc:sldMk cId="2753434579" sldId="1838"/>
            <ac:grpSpMk id="224" creationId="{94E43972-6719-5F43-BBC7-D5B5782425E2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1T18:00:54.242" v="48911" actId="478"/>
          <ac:graphicFrameMkLst>
            <pc:docMk/>
            <pc:sldMk cId="2753434579" sldId="1838"/>
            <ac:graphicFrameMk id="2" creationId="{EEFC25E0-60E2-6AE7-19B9-1D3E8CDF036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8:03:33.841" v="48947" actId="478"/>
          <ac:graphicFrameMkLst>
            <pc:docMk/>
            <pc:sldMk cId="2753434579" sldId="1838"/>
            <ac:graphicFrameMk id="12" creationId="{EAB1020A-74FE-442C-0427-3C6C829CED60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6T11:01:41.890" v="110005" actId="571"/>
          <ac:graphicFrameMkLst>
            <pc:docMk/>
            <pc:sldMk cId="2753434579" sldId="1838"/>
            <ac:graphicFrameMk id="15" creationId="{200FDE8A-0700-5518-6F82-CA840C976A8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09:54:44.043" v="108039"/>
          <ac:graphicFrameMkLst>
            <pc:docMk/>
            <pc:sldMk cId="2753434579" sldId="1838"/>
            <ac:graphicFrameMk id="45" creationId="{EAC2D6C5-7455-24FC-0FAE-C6F9F1D1C0B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09:54:50.963" v="108055"/>
          <ac:graphicFrameMkLst>
            <pc:docMk/>
            <pc:sldMk cId="2753434579" sldId="1838"/>
            <ac:graphicFrameMk id="47" creationId="{D969BAD5-58A4-924B-956A-1CAE4B2E944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1:08:29.953" v="110688" actId="20577"/>
          <ac:graphicFrameMkLst>
            <pc:docMk/>
            <pc:sldMk cId="2753434579" sldId="1838"/>
            <ac:graphicFrameMk id="192" creationId="{A44AE49F-7275-0BEB-659C-AD43C7D946ED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6T11:06:05.919" v="110433"/>
          <ac:graphicFrameMkLst>
            <pc:docMk/>
            <pc:sldMk cId="2753434579" sldId="1838"/>
            <ac:graphicFrameMk id="198" creationId="{00000000-0000-0000-0000-00000000000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1:07:30.278" v="110511"/>
          <ac:graphicFrameMkLst>
            <pc:docMk/>
            <pc:sldMk cId="2753434579" sldId="1838"/>
            <ac:graphicFrameMk id="214" creationId="{A0A977A3-9901-6B0B-A8C9-87B81A9DD69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5T09:15:01.944" v="94091" actId="478"/>
          <ac:graphicFrameMkLst>
            <pc:docMk/>
            <pc:sldMk cId="2753434579" sldId="1838"/>
            <ac:graphicFrameMk id="215" creationId="{36AA0C56-49E1-41AC-0F48-7C34785493DE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4T11:10:21.215" v="83716" actId="478"/>
          <ac:graphicFrameMkLst>
            <pc:docMk/>
            <pc:sldMk cId="2753434579" sldId="1838"/>
            <ac:graphicFrameMk id="220" creationId="{1C09F5D9-409D-990E-6F5D-BFCAFA0F4DF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4T11:48:01.328" v="85612" actId="478"/>
          <ac:graphicFrameMkLst>
            <pc:docMk/>
            <pc:sldMk cId="2753434579" sldId="1838"/>
            <ac:graphicFrameMk id="239" creationId="{5E3FC2A1-EA69-0C83-EAE5-9149C6C2B662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5T09:15:06.216" v="94092" actId="478"/>
          <ac:graphicFrameMkLst>
            <pc:docMk/>
            <pc:sldMk cId="2753434579" sldId="1838"/>
            <ac:graphicFrameMk id="247" creationId="{11416C4A-0DDC-CBF8-79E0-3C92E51BE3D2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6-04T11:47:34.056" v="85604" actId="478"/>
          <ac:picMkLst>
            <pc:docMk/>
            <pc:sldMk cId="2753434579" sldId="1838"/>
            <ac:picMk id="5" creationId="{E14F936E-08A8-E236-41D2-292E8E0B1218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05:11:45.202" v="11207" actId="478"/>
          <ac:picMkLst>
            <pc:docMk/>
            <pc:sldMk cId="2753434579" sldId="1838"/>
            <ac:picMk id="9" creationId="{65174D0A-44E4-BB68-D081-265E816AFB0F}"/>
          </ac:picMkLst>
        </pc:picChg>
        <pc:picChg chg="del">
          <ac:chgData name="김지나(Wei) - 서비스기획2팀" userId="6e8c8a86-0e65-4b65-b1b8-9f4bd60da1bb" providerId="ADAL" clId="{EDE7BDA0-0E1E-4697-B1F9-580A26A83613}" dt="2024-05-27T05:02:29.510" v="11006" actId="478"/>
          <ac:picMkLst>
            <pc:docMk/>
            <pc:sldMk cId="2753434579" sldId="1838"/>
            <ac:picMk id="12" creationId="{094ED672-7BB3-6F38-4534-89020F4939D5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06:03:25.764" v="12864" actId="478"/>
          <ac:picMkLst>
            <pc:docMk/>
            <pc:sldMk cId="2753434579" sldId="1838"/>
            <ac:picMk id="47" creationId="{D106F478-0C31-C861-B07E-8C145522EE7C}"/>
          </ac:picMkLst>
        </pc:picChg>
        <pc:picChg chg="add del mod ord modCrop">
          <ac:chgData name="김지나(Wei) - 서비스기획2팀" userId="6e8c8a86-0e65-4b65-b1b8-9f4bd60da1bb" providerId="ADAL" clId="{EDE7BDA0-0E1E-4697-B1F9-580A26A83613}" dt="2024-05-27T05:55:21.393" v="12275" actId="478"/>
          <ac:picMkLst>
            <pc:docMk/>
            <pc:sldMk cId="2753434579" sldId="1838"/>
            <ac:picMk id="211" creationId="{FFB50BD6-7FF7-58E0-BED6-1430E1F5438D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05:55:26.151" v="12276" actId="478"/>
          <ac:picMkLst>
            <pc:docMk/>
            <pc:sldMk cId="2753434579" sldId="1838"/>
            <ac:picMk id="213" creationId="{82CD883A-1FC2-DFCA-9A94-79D7E48980F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1:23:25.942" v="84251" actId="478"/>
          <ac:picMkLst>
            <pc:docMk/>
            <pc:sldMk cId="2753434579" sldId="1838"/>
            <ac:picMk id="228" creationId="{F9FE9145-C277-DBCA-ADEA-0B258989607E}"/>
          </ac:picMkLst>
        </pc:picChg>
        <pc:picChg chg="add mod ord">
          <ac:chgData name="김지나(Wei) - 서비스기획2팀" userId="6e8c8a86-0e65-4b65-b1b8-9f4bd60da1bb" providerId="ADAL" clId="{EDE7BDA0-0E1E-4697-B1F9-580A26A83613}" dt="2024-06-05T07:57:06.637" v="93455" actId="1076"/>
          <ac:picMkLst>
            <pc:docMk/>
            <pc:sldMk cId="2753434579" sldId="1838"/>
            <ac:picMk id="236" creationId="{E31974F0-09FE-0495-9053-210E123C7350}"/>
          </ac:picMkLst>
        </pc:picChg>
        <pc:cxnChg chg="add mod">
          <ac:chgData name="김지나(Wei) - 서비스기획2팀" userId="6e8c8a86-0e65-4b65-b1b8-9f4bd60da1bb" providerId="ADAL" clId="{EDE7BDA0-0E1E-4697-B1F9-580A26A83613}" dt="2024-06-05T09:14:23.211" v="94086" actId="164"/>
          <ac:cxnSpMkLst>
            <pc:docMk/>
            <pc:sldMk cId="2753434579" sldId="1838"/>
            <ac:cxnSpMk id="8" creationId="{785A2F12-5BD9-F527-71DB-F8858C9D27A8}"/>
          </ac:cxnSpMkLst>
        </pc:cxnChg>
        <pc:cxnChg chg="mod">
          <ac:chgData name="김지나(Wei) - 서비스기획2팀" userId="6e8c8a86-0e65-4b65-b1b8-9f4bd60da1bb" providerId="ADAL" clId="{EDE7BDA0-0E1E-4697-B1F9-580A26A83613}" dt="2024-06-05T09:14:28.004" v="94087" actId="571"/>
          <ac:cxnSpMkLst>
            <pc:docMk/>
            <pc:sldMk cId="2753434579" sldId="1838"/>
            <ac:cxnSpMk id="11" creationId="{9818BEC0-2C51-4F9C-2748-3A7A5C9A3E33}"/>
          </ac:cxnSpMkLst>
        </pc:cxnChg>
        <pc:cxnChg chg="mod">
          <ac:chgData name="김지나(Wei) - 서비스기획2팀" userId="6e8c8a86-0e65-4b65-b1b8-9f4bd60da1bb" providerId="ADAL" clId="{EDE7BDA0-0E1E-4697-B1F9-580A26A83613}" dt="2024-06-05T09:14:29.796" v="94089" actId="571"/>
          <ac:cxnSpMkLst>
            <pc:docMk/>
            <pc:sldMk cId="2753434579" sldId="1838"/>
            <ac:cxnSpMk id="20" creationId="{311E3ACB-DEE7-1279-B42A-4DC379F24BE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0:26:32.827" v="81139" actId="478"/>
          <ac:cxnSpMkLst>
            <pc:docMk/>
            <pc:sldMk cId="2753434579" sldId="1838"/>
            <ac:cxnSpMk id="29" creationId="{51C48A26-4BFD-895C-64F5-5DFDBF388A43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5:08:36.127" v="11161" actId="478"/>
          <ac:cxnSpMkLst>
            <pc:docMk/>
            <pc:sldMk cId="2753434579" sldId="1838"/>
            <ac:cxnSpMk id="29" creationId="{77D7F791-0869-514C-261D-5A8F42AA4860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33:48.706" v="11943" actId="478"/>
          <ac:cxnSpMkLst>
            <pc:docMk/>
            <pc:sldMk cId="2753434579" sldId="1838"/>
            <ac:cxnSpMk id="31" creationId="{B8ED9233-2E34-10A9-53ED-5E4039D4EE91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33:49.470" v="11944" actId="478"/>
          <ac:cxnSpMkLst>
            <pc:docMk/>
            <pc:sldMk cId="2753434579" sldId="1838"/>
            <ac:cxnSpMk id="32" creationId="{87C4FEE4-41A8-3888-5482-ED593634EB6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3.954" v="94084" actId="478"/>
          <ac:cxnSpMkLst>
            <pc:docMk/>
            <pc:sldMk cId="2753434579" sldId="1838"/>
            <ac:cxnSpMk id="32" creationId="{E0CC2659-0433-7AEE-4803-8CC4403B4BB2}"/>
          </ac:cxnSpMkLst>
        </pc:cxnChg>
        <pc:cxnChg chg="add mod">
          <ac:chgData name="김지나(Wei) - 서비스기획2팀" userId="6e8c8a86-0e65-4b65-b1b8-9f4bd60da1bb" providerId="ADAL" clId="{EDE7BDA0-0E1E-4697-B1F9-580A26A83613}" dt="2024-06-04T10:29:05.604" v="81211" actId="1037"/>
          <ac:cxnSpMkLst>
            <pc:docMk/>
            <pc:sldMk cId="2753434579" sldId="1838"/>
            <ac:cxnSpMk id="33" creationId="{036A5EC6-556A-5949-C836-D4DBA5660413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2.750" v="11880" actId="478"/>
          <ac:cxnSpMkLst>
            <pc:docMk/>
            <pc:sldMk cId="2753434579" sldId="1838"/>
            <ac:cxnSpMk id="33" creationId="{06CD69D8-E487-AA33-ADD7-47785AEA5DDB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4.040" v="11881" actId="478"/>
          <ac:cxnSpMkLst>
            <pc:docMk/>
            <pc:sldMk cId="2753434579" sldId="1838"/>
            <ac:cxnSpMk id="34" creationId="{3711E0C9-8EA5-CD33-CC59-15CC27FE1719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5.120" v="11882" actId="478"/>
          <ac:cxnSpMkLst>
            <pc:docMk/>
            <pc:sldMk cId="2753434579" sldId="1838"/>
            <ac:cxnSpMk id="35" creationId="{F84A96B1-C1B6-1CAE-B931-B9D4F7EB4C3A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5.810" v="11883" actId="478"/>
          <ac:cxnSpMkLst>
            <pc:docMk/>
            <pc:sldMk cId="2753434579" sldId="1838"/>
            <ac:cxnSpMk id="36" creationId="{06B335C0-34C2-0816-5A0D-5EFD3F1A3540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6.540" v="11884" actId="478"/>
          <ac:cxnSpMkLst>
            <pc:docMk/>
            <pc:sldMk cId="2753434579" sldId="1838"/>
            <ac:cxnSpMk id="37" creationId="{786B2CDB-D65D-A603-1BE1-C0331CF9FDEE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7.375" v="11885" actId="478"/>
          <ac:cxnSpMkLst>
            <pc:docMk/>
            <pc:sldMk cId="2753434579" sldId="1838"/>
            <ac:cxnSpMk id="38" creationId="{45F8E186-EFB3-51FB-CB54-61EF346AEB42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8.255" v="11886" actId="478"/>
          <ac:cxnSpMkLst>
            <pc:docMk/>
            <pc:sldMk cId="2753434579" sldId="1838"/>
            <ac:cxnSpMk id="39" creationId="{0A1F5429-386B-6675-049B-6628BFC700F0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9.016" v="11887" actId="478"/>
          <ac:cxnSpMkLst>
            <pc:docMk/>
            <pc:sldMk cId="2753434579" sldId="1838"/>
            <ac:cxnSpMk id="40" creationId="{39B4B7B7-EAD6-3C2D-51A5-D7093400F6DA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9.500" v="11888" actId="478"/>
          <ac:cxnSpMkLst>
            <pc:docMk/>
            <pc:sldMk cId="2753434579" sldId="1838"/>
            <ac:cxnSpMk id="41" creationId="{DD5EA862-25E6-B8D5-C614-5F42AAE0925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5:11:18.832" v="11199" actId="478"/>
          <ac:cxnSpMkLst>
            <pc:docMk/>
            <pc:sldMk cId="2753434579" sldId="1838"/>
            <ac:cxnSpMk id="42" creationId="{6DEADF96-F8B1-D422-6934-FCA16DCD2286}"/>
          </ac:cxnSpMkLst>
        </pc:cxnChg>
        <pc:cxnChg chg="mod">
          <ac:chgData name="김지나(Wei) - 서비스기획2팀" userId="6e8c8a86-0e65-4b65-b1b8-9f4bd60da1bb" providerId="ADAL" clId="{EDE7BDA0-0E1E-4697-B1F9-580A26A83613}" dt="2024-06-05T09:14:36.584" v="94090" actId="571"/>
          <ac:cxnSpMkLst>
            <pc:docMk/>
            <pc:sldMk cId="2753434579" sldId="1838"/>
            <ac:cxnSpMk id="42" creationId="{DAC7E0BC-634B-F687-4C64-920F9FE4CAB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0:27:49.819" v="81190" actId="208"/>
          <ac:cxnSpMkLst>
            <pc:docMk/>
            <pc:sldMk cId="2753434579" sldId="1838"/>
            <ac:cxnSpMk id="46" creationId="{1CE9E882-D675-E2DA-3049-E8611891C76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3.954" v="94084" actId="478"/>
          <ac:cxnSpMkLst>
            <pc:docMk/>
            <pc:sldMk cId="2753434579" sldId="1838"/>
            <ac:cxnSpMk id="52" creationId="{F829C68C-7214-F614-0D97-5209BA5E18E1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63" creationId="{8B9AB285-B254-44DB-1EBE-D7BE03AED9F0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2" creationId="{597ABCB7-1217-AC0D-5C67-1B972B92023B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3" creationId="{3693A250-0288-885B-4A46-2A22D8D5FE44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4" creationId="{12FB4B95-5B50-AE86-392F-737381BB76AA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5" creationId="{EDE66180-670B-3E23-34C6-BD61ED4DDD2E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6" creationId="{A43F76B2-74A9-05A4-2328-4A9C54AD60AA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7" creationId="{787006F4-DE4E-A979-A7A6-62BAE98BC7CC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9" creationId="{7A47381F-E8EA-D2F3-B0A8-8A4E9FE57862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200" creationId="{2BCC1883-27CA-CE14-D7DE-DE5513D0B607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201" creationId="{6D7F96DF-9685-3D8D-BDA0-1A9E841D4A0B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202" creationId="{992F0AC2-87D7-2AF3-A508-EC893DCCF90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0:29:15.398" v="81239" actId="1036"/>
          <ac:cxnSpMkLst>
            <pc:docMk/>
            <pc:sldMk cId="2753434579" sldId="1838"/>
            <ac:cxnSpMk id="203" creationId="{73E84B26-298B-2F55-36D1-6DC570279CC2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7.449" v="94085" actId="478"/>
          <ac:cxnSpMkLst>
            <pc:docMk/>
            <pc:sldMk cId="2753434579" sldId="1838"/>
            <ac:cxnSpMk id="244" creationId="{9589DA81-334C-2D5A-857E-8071435E8F7F}"/>
          </ac:cxnSpMkLst>
        </pc:cxnChg>
        <pc:cxnChg chg="add mod">
          <ac:chgData name="김지나(Wei) - 서비스기획2팀" userId="6e8c8a86-0e65-4b65-b1b8-9f4bd60da1bb" providerId="ADAL" clId="{EDE7BDA0-0E1E-4697-B1F9-580A26A83613}" dt="2024-06-04T11:34:29.069" v="84879" actId="571"/>
          <ac:cxnSpMkLst>
            <pc:docMk/>
            <pc:sldMk cId="2753434579" sldId="1838"/>
            <ac:cxnSpMk id="246" creationId="{C100C94F-30A4-8E0C-4EE8-389BEFC9637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7.449" v="94085" actId="478"/>
          <ac:cxnSpMkLst>
            <pc:docMk/>
            <pc:sldMk cId="2753434579" sldId="1838"/>
            <ac:cxnSpMk id="249" creationId="{331FC8BC-80F9-E00E-DDA8-BD41D416BA07}"/>
          </ac:cxnSpMkLst>
        </pc:cxnChg>
        <pc:cxnChg chg="add mod">
          <ac:chgData name="김지나(Wei) - 서비스기획2팀" userId="6e8c8a86-0e65-4b65-b1b8-9f4bd60da1bb" providerId="ADAL" clId="{EDE7BDA0-0E1E-4697-B1F9-580A26A83613}" dt="2024-06-04T11:34:29.069" v="84879" actId="571"/>
          <ac:cxnSpMkLst>
            <pc:docMk/>
            <pc:sldMk cId="2753434579" sldId="1838"/>
            <ac:cxnSpMk id="250" creationId="{2DE6767A-282C-9467-84CD-A2191ADF0F73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13:43:26.641" v="90307" actId="2696"/>
        <pc:sldMkLst>
          <pc:docMk/>
          <pc:sldMk cId="3888305797" sldId="1839"/>
        </pc:sldMkLst>
        <pc:spChg chg="add mod ord">
          <ac:chgData name="김지나(Wei) - 서비스기획2팀" userId="6e8c8a86-0e65-4b65-b1b8-9f4bd60da1bb" providerId="ADAL" clId="{EDE7BDA0-0E1E-4697-B1F9-580A26A83613}" dt="2024-05-27T05:16:42.812" v="11678" actId="700"/>
          <ac:spMkLst>
            <pc:docMk/>
            <pc:sldMk cId="3888305797" sldId="1839"/>
            <ac:spMk id="2" creationId="{9502806C-9995-B6E0-C000-07EFAF427B80}"/>
          </ac:spMkLst>
        </pc:spChg>
        <pc:spChg chg="add del mod">
          <ac:chgData name="김지나(Wei) - 서비스기획2팀" userId="6e8c8a86-0e65-4b65-b1b8-9f4bd60da1bb" providerId="ADAL" clId="{EDE7BDA0-0E1E-4697-B1F9-580A26A83613}" dt="2024-06-01T18:02:47.795" v="48939" actId="478"/>
          <ac:spMkLst>
            <pc:docMk/>
            <pc:sldMk cId="3888305797" sldId="1839"/>
            <ac:spMk id="4" creationId="{39C3D555-3EA6-C13D-DABF-7A1F85D1D5FC}"/>
          </ac:spMkLst>
        </pc:spChg>
        <pc:spChg chg="del mod ord">
          <ac:chgData name="김지나(Wei) - 서비스기획2팀" userId="6e8c8a86-0e65-4b65-b1b8-9f4bd60da1bb" providerId="ADAL" clId="{EDE7BDA0-0E1E-4697-B1F9-580A26A83613}" dt="2024-05-27T05:16:42.812" v="11678" actId="700"/>
          <ac:spMkLst>
            <pc:docMk/>
            <pc:sldMk cId="3888305797" sldId="1839"/>
            <ac:spMk id="4" creationId="{F2E4D642-1D0E-6121-7B27-459C4AE7A8B2}"/>
          </ac:spMkLst>
        </pc:spChg>
        <pc:spChg chg="mod ord">
          <ac:chgData name="김지나(Wei) - 서비스기획2팀" userId="6e8c8a86-0e65-4b65-b1b8-9f4bd60da1bb" providerId="ADAL" clId="{EDE7BDA0-0E1E-4697-B1F9-580A26A83613}" dt="2024-06-01T17:54:38.949" v="48718" actId="12"/>
          <ac:spMkLst>
            <pc:docMk/>
            <pc:sldMk cId="3888305797" sldId="1839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1T18:03:03.341" v="48941" actId="1076"/>
          <ac:spMkLst>
            <pc:docMk/>
            <pc:sldMk cId="3888305797" sldId="1839"/>
            <ac:spMk id="9" creationId="{36B4246D-4DBD-645D-E131-A2DEC3A746DB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9" creationId="{9189B512-C186-CD69-E458-2B62B5375ABB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1" creationId="{F470D651-4F18-272F-EE4E-BC09085A445D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2" creationId="{F980283D-B68A-4955-3897-18AC40093F38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3" creationId="{CABA485F-103C-BCE4-74D3-1C7BD2FEE672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4" creationId="{92CFCF7E-9E70-444F-0DA8-83A252725975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5" creationId="{7988B910-A962-8B1D-0705-3149DE36241D}"/>
          </ac:spMkLst>
        </pc:spChg>
        <pc:spChg chg="mod">
          <ac:chgData name="김지나(Wei) - 서비스기획2팀" userId="6e8c8a86-0e65-4b65-b1b8-9f4bd60da1bb" providerId="ADAL" clId="{EDE7BDA0-0E1E-4697-B1F9-580A26A83613}" dt="2024-05-27T06:48:37.511" v="14554" actId="207"/>
          <ac:spMkLst>
            <pc:docMk/>
            <pc:sldMk cId="3888305797" sldId="1839"/>
            <ac:spMk id="16" creationId="{0C53E192-295D-0453-84CD-46276FF2FC43}"/>
          </ac:spMkLst>
        </pc:spChg>
        <pc:spChg chg="add mod">
          <ac:chgData name="김지나(Wei) - 서비스기획2팀" userId="6e8c8a86-0e65-4b65-b1b8-9f4bd60da1bb" providerId="ADAL" clId="{EDE7BDA0-0E1E-4697-B1F9-580A26A83613}" dt="2024-05-27T06:50:02.487" v="14618" actId="1036"/>
          <ac:spMkLst>
            <pc:docMk/>
            <pc:sldMk cId="3888305797" sldId="1839"/>
            <ac:spMk id="18" creationId="{8F0EB38E-85FE-166B-CFA1-B520406C325A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9" creationId="{1E224B4B-255F-6B11-F6C6-82E52C618B0A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31.457" v="14696" actId="478"/>
          <ac:spMkLst>
            <pc:docMk/>
            <pc:sldMk cId="3888305797" sldId="1839"/>
            <ac:spMk id="20" creationId="{F6794CA1-6C9E-0867-58E7-C05BD0CF94D5}"/>
          </ac:spMkLst>
        </pc:spChg>
        <pc:spChg chg="mod">
          <ac:chgData name="김지나(Wei) - 서비스기획2팀" userId="6e8c8a86-0e65-4b65-b1b8-9f4bd60da1bb" providerId="ADAL" clId="{EDE7BDA0-0E1E-4697-B1F9-580A26A83613}" dt="2024-05-27T06:48:29.155" v="14553" actId="108"/>
          <ac:spMkLst>
            <pc:docMk/>
            <pc:sldMk cId="3888305797" sldId="1839"/>
            <ac:spMk id="27" creationId="{D4D49972-706C-D8D3-1FD1-F11C3690FBFB}"/>
          </ac:spMkLst>
        </pc:spChg>
        <pc:spChg chg="add del mod">
          <ac:chgData name="김지나(Wei) - 서비스기획2팀" userId="6e8c8a86-0e65-4b65-b1b8-9f4bd60da1bb" providerId="ADAL" clId="{EDE7BDA0-0E1E-4697-B1F9-580A26A83613}" dt="2024-06-01T18:02:38.420" v="48936" actId="478"/>
          <ac:spMkLst>
            <pc:docMk/>
            <pc:sldMk cId="3888305797" sldId="1839"/>
            <ac:spMk id="28" creationId="{33967B29-461A-6B52-984A-0F5D1E9FCF24}"/>
          </ac:spMkLst>
        </pc:spChg>
        <pc:spChg chg="add mod">
          <ac:chgData name="김지나(Wei) - 서비스기획2팀" userId="6e8c8a86-0e65-4b65-b1b8-9f4bd60da1bb" providerId="ADAL" clId="{EDE7BDA0-0E1E-4697-B1F9-580A26A83613}" dt="2024-05-27T06:50:43.952" v="14623" actId="1076"/>
          <ac:spMkLst>
            <pc:docMk/>
            <pc:sldMk cId="3888305797" sldId="1839"/>
            <ac:spMk id="29" creationId="{612CF04D-76EC-C2E6-744D-E6994EE5B26C}"/>
          </ac:spMkLst>
        </pc:spChg>
        <pc:spChg chg="add mod">
          <ac:chgData name="김지나(Wei) - 서비스기획2팀" userId="6e8c8a86-0e65-4b65-b1b8-9f4bd60da1bb" providerId="ADAL" clId="{EDE7BDA0-0E1E-4697-B1F9-580A26A83613}" dt="2024-05-27T06:50:43.952" v="14623" actId="1076"/>
          <ac:spMkLst>
            <pc:docMk/>
            <pc:sldMk cId="3888305797" sldId="1839"/>
            <ac:spMk id="42" creationId="{7AB5D202-E6A3-6D48-48C1-7B41ED10412A}"/>
          </ac:spMkLst>
        </pc:spChg>
        <pc:spChg chg="add mod">
          <ac:chgData name="김지나(Wei) - 서비스기획2팀" userId="6e8c8a86-0e65-4b65-b1b8-9f4bd60da1bb" providerId="ADAL" clId="{EDE7BDA0-0E1E-4697-B1F9-580A26A83613}" dt="2024-05-27T06:50:43.952" v="14623" actId="1076"/>
          <ac:spMkLst>
            <pc:docMk/>
            <pc:sldMk cId="3888305797" sldId="1839"/>
            <ac:spMk id="43" creationId="{EDEF44D4-3105-FCCE-4D64-3D56A5862D0D}"/>
          </ac:spMkLst>
        </pc:spChg>
        <pc:spChg chg="add mod ord">
          <ac:chgData name="김지나(Wei) - 서비스기획2팀" userId="6e8c8a86-0e65-4b65-b1b8-9f4bd60da1bb" providerId="ADAL" clId="{EDE7BDA0-0E1E-4697-B1F9-580A26A83613}" dt="2024-05-27T06:52:36.106" v="14649" actId="14100"/>
          <ac:spMkLst>
            <pc:docMk/>
            <pc:sldMk cId="3888305797" sldId="1839"/>
            <ac:spMk id="44" creationId="{AAFC4795-E550-6A07-67FC-6E36A9626BEC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49" creationId="{908FD553-DF78-92FE-6C30-6AACCCD72385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0" creationId="{0E8B5435-ABDE-AFE6-0709-E66980F419E4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1" creationId="{6F0FF2CB-A117-F8A2-B19F-0E526CC2FFDB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2" creationId="{425488BE-A0A8-6266-3AA5-B751F558EDB9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3" creationId="{3A9977BC-8463-A11C-2637-1E81A49CAFAA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4" creationId="{612642C4-4398-590C-EC81-2702AF186FA2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5" creationId="{D16146E1-AEFC-CCAF-7FCC-766E9915BED7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7" creationId="{B4152B96-32D7-CBAF-EDD8-FB04A8EB732E}"/>
          </ac:spMkLst>
        </pc:spChg>
        <pc:spChg chg="add mod">
          <ac:chgData name="김지나(Wei) - 서비스기획2팀" userId="6e8c8a86-0e65-4b65-b1b8-9f4bd60da1bb" providerId="ADAL" clId="{EDE7BDA0-0E1E-4697-B1F9-580A26A83613}" dt="2024-05-27T07:20:20.481" v="14694" actId="14100"/>
          <ac:spMkLst>
            <pc:docMk/>
            <pc:sldMk cId="3888305797" sldId="1839"/>
            <ac:spMk id="59" creationId="{9F74BDBE-4BC1-0E86-2472-F95F43455DD8}"/>
          </ac:spMkLst>
        </pc:spChg>
        <pc:grpChg chg="mod">
          <ac:chgData name="김지나(Wei) - 서비스기획2팀" userId="6e8c8a86-0e65-4b65-b1b8-9f4bd60da1bb" providerId="ADAL" clId="{EDE7BDA0-0E1E-4697-B1F9-580A26A83613}" dt="2024-05-27T07:03:31.668" v="14660" actId="1076"/>
          <ac:grpSpMkLst>
            <pc:docMk/>
            <pc:sldMk cId="3888305797" sldId="1839"/>
            <ac:grpSpMk id="45" creationId="{FA2E6BE5-CB51-22ED-6DC7-4B697A8DE929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7T07:17:06.876" v="14668" actId="1076"/>
          <ac:graphicFrameMkLst>
            <pc:docMk/>
            <pc:sldMk cId="3888305797" sldId="1839"/>
            <ac:graphicFrameMk id="3" creationId="{6CA211DD-6650-0710-0CBF-35BC1DDB118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7T07:21:37.393" v="14702" actId="21"/>
          <ac:graphicFrameMkLst>
            <pc:docMk/>
            <pc:sldMk cId="3888305797" sldId="1839"/>
            <ac:graphicFrameMk id="60" creationId="{7C7AF254-CF31-A069-F2BF-ACB1ED64B95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7T07:21:37.393" v="14702" actId="21"/>
          <ac:graphicFrameMkLst>
            <pc:docMk/>
            <pc:sldMk cId="3888305797" sldId="1839"/>
            <ac:graphicFrameMk id="61" creationId="{ABD1C05A-77D5-A901-D464-E88604B88024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7T07:21:50.838" v="14705" actId="478"/>
          <ac:graphicFrameMkLst>
            <pc:docMk/>
            <pc:sldMk cId="3888305797" sldId="1839"/>
            <ac:graphicFrameMk id="62" creationId="{6C71D3CF-6D5D-C6AF-DFDF-FCF57B2E0BB6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07:21:55.282" v="14706" actId="1076"/>
          <ac:graphicFrameMkLst>
            <pc:docMk/>
            <pc:sldMk cId="3888305797" sldId="1839"/>
            <ac:graphicFrameMk id="63" creationId="{429F9A55-028F-4D19-65A5-3BD79D359D42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8:02:45.789" v="48938" actId="478"/>
          <ac:graphicFrameMkLst>
            <pc:docMk/>
            <pc:sldMk cId="3888305797" sldId="1839"/>
            <ac:graphicFrameMk id="198" creationId="{00000000-0000-0000-0000-000000000000}"/>
          </ac:graphicFrameMkLst>
        </pc:graphicFrameChg>
        <pc:picChg chg="mod ord">
          <ac:chgData name="김지나(Wei) - 서비스기획2팀" userId="6e8c8a86-0e65-4b65-b1b8-9f4bd60da1bb" providerId="ADAL" clId="{EDE7BDA0-0E1E-4697-B1F9-580A26A83613}" dt="2024-05-27T07:17:11.622" v="14671" actId="1076"/>
          <ac:picMkLst>
            <pc:docMk/>
            <pc:sldMk cId="3888305797" sldId="1839"/>
            <ac:picMk id="47" creationId="{D106F478-0C31-C861-B07E-8C145522EE7C}"/>
          </ac:picMkLst>
        </pc:picChg>
        <pc:cxnChg chg="add del mod">
          <ac:chgData name="김지나(Wei) - 서비스기획2팀" userId="6e8c8a86-0e65-4b65-b1b8-9f4bd60da1bb" providerId="ADAL" clId="{EDE7BDA0-0E1E-4697-B1F9-580A26A83613}" dt="2024-05-27T07:20:31.457" v="14696" actId="478"/>
          <ac:cxnSpMkLst>
            <pc:docMk/>
            <pc:sldMk cId="3888305797" sldId="1839"/>
            <ac:cxnSpMk id="26" creationId="{E9B89B27-6E19-DE52-6FF5-0910C3ED102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7:17:20.581" v="14672" actId="478"/>
          <ac:cxnSpMkLst>
            <pc:docMk/>
            <pc:sldMk cId="3888305797" sldId="1839"/>
            <ac:cxnSpMk id="48" creationId="{9F1FDF26-55A3-EC8F-22CB-8186DA2ECE85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7:17:20.581" v="14672" actId="478"/>
          <ac:cxnSpMkLst>
            <pc:docMk/>
            <pc:sldMk cId="3888305797" sldId="1839"/>
            <ac:cxnSpMk id="56" creationId="{DFB04401-3CDA-7D5D-E48E-8F2735B05B17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7:17:20.581" v="14672" actId="478"/>
          <ac:cxnSpMkLst>
            <pc:docMk/>
            <pc:sldMk cId="3888305797" sldId="1839"/>
            <ac:cxnSpMk id="58" creationId="{17EF7604-0FA2-0BBD-22E7-0E5E2EFDC63D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06:35:26.103" v="14467" actId="2696"/>
        <pc:sldMkLst>
          <pc:docMk/>
          <pc:sldMk cId="3603466238" sldId="1840"/>
        </pc:sldMkLst>
        <pc:spChg chg="del mod ord">
          <ac:chgData name="김지나(Wei) - 서비스기획2팀" userId="6e8c8a86-0e65-4b65-b1b8-9f4bd60da1bb" providerId="ADAL" clId="{EDE7BDA0-0E1E-4697-B1F9-580A26A83613}" dt="2024-05-27T06:35:09.423" v="14465" actId="700"/>
          <ac:spMkLst>
            <pc:docMk/>
            <pc:sldMk cId="3603466238" sldId="1840"/>
            <ac:spMk id="4" creationId="{F2E4D642-1D0E-6121-7B27-459C4AE7A8B2}"/>
          </ac:spMkLst>
        </pc:spChg>
        <pc:spChg chg="mod ord">
          <ac:chgData name="김지나(Wei) - 서비스기획2팀" userId="6e8c8a86-0e65-4b65-b1b8-9f4bd60da1bb" providerId="ADAL" clId="{EDE7BDA0-0E1E-4697-B1F9-580A26A83613}" dt="2024-05-27T06:35:09.423" v="14465" actId="700"/>
          <ac:spMkLst>
            <pc:docMk/>
            <pc:sldMk cId="3603466238" sldId="1840"/>
            <ac:spMk id="5" creationId="{EED509A4-35DD-B1BE-33D3-DA52AB7AC731}"/>
          </ac:spMkLst>
        </pc:spChg>
        <pc:spChg chg="add mod ord">
          <ac:chgData name="김지나(Wei) - 서비스기획2팀" userId="6e8c8a86-0e65-4b65-b1b8-9f4bd60da1bb" providerId="ADAL" clId="{EDE7BDA0-0E1E-4697-B1F9-580A26A83613}" dt="2024-05-27T06:35:09.423" v="14465" actId="700"/>
          <ac:spMkLst>
            <pc:docMk/>
            <pc:sldMk cId="3603466238" sldId="1840"/>
            <ac:spMk id="9" creationId="{F1FD1103-929F-3C31-C5AF-97AA15E4111D}"/>
          </ac:spMkLst>
        </pc:spChg>
        <pc:picChg chg="add del">
          <ac:chgData name="김지나(Wei) - 서비스기획2팀" userId="6e8c8a86-0e65-4b65-b1b8-9f4bd60da1bb" providerId="ADAL" clId="{EDE7BDA0-0E1E-4697-B1F9-580A26A83613}" dt="2024-05-27T06:03:29.679" v="12865" actId="478"/>
          <ac:picMkLst>
            <pc:docMk/>
            <pc:sldMk cId="3603466238" sldId="1840"/>
            <ac:picMk id="3" creationId="{F9B025CB-4CBA-A7C1-B545-CED19D8A7570}"/>
          </ac:picMkLst>
        </pc:picChg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10.139" v="112037" actId="478"/>
        <pc:sldMkLst>
          <pc:docMk/>
          <pc:sldMk cId="3940473452" sldId="1842"/>
        </pc:sldMkLst>
        <pc:spChg chg="add del mod ord">
          <ac:chgData name="김지나(Wei) - 서비스기획2팀" userId="6e8c8a86-0e65-4b65-b1b8-9f4bd60da1bb" providerId="ADAL" clId="{EDE7BDA0-0E1E-4697-B1F9-580A26A83613}" dt="2024-05-27T06:29:13.201" v="14364" actId="700"/>
          <ac:spMkLst>
            <pc:docMk/>
            <pc:sldMk cId="3940473452" sldId="1842"/>
            <ac:spMk id="2" creationId="{1E57953C-1736-11D4-8D8B-F08ECFD32E31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1:43.283" v="85640" actId="478"/>
          <ac:spMkLst>
            <pc:docMk/>
            <pc:sldMk cId="3940473452" sldId="1842"/>
            <ac:spMk id="2" creationId="{93DFBE1C-122B-C0E1-86C9-9AC30E99EE9A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1:43.283" v="85640" actId="478"/>
          <ac:spMkLst>
            <pc:docMk/>
            <pc:sldMk cId="3940473452" sldId="1842"/>
            <ac:spMk id="3" creationId="{0AF6516B-173E-6CA6-2B92-BF209C509775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1:23.723" v="85636" actId="478"/>
          <ac:spMkLst>
            <pc:docMk/>
            <pc:sldMk cId="3940473452" sldId="1842"/>
            <ac:spMk id="4" creationId="{1DF1FCF7-CF32-1898-9A0E-C56850F180C6}"/>
          </ac:spMkLst>
        </pc:spChg>
        <pc:spChg chg="del mod ord">
          <ac:chgData name="김지나(Wei) - 서비스기획2팀" userId="6e8c8a86-0e65-4b65-b1b8-9f4bd60da1bb" providerId="ADAL" clId="{EDE7BDA0-0E1E-4697-B1F9-580A26A83613}" dt="2024-05-27T06:03:40.536" v="12867" actId="700"/>
          <ac:spMkLst>
            <pc:docMk/>
            <pc:sldMk cId="3940473452" sldId="1842"/>
            <ac:spMk id="4" creationId="{F2E4D642-1D0E-6121-7B27-459C4AE7A8B2}"/>
          </ac:spMkLst>
        </pc:spChg>
        <pc:spChg chg="mod ord">
          <ac:chgData name="김지나(Wei) - 서비스기획2팀" userId="6e8c8a86-0e65-4b65-b1b8-9f4bd60da1bb" providerId="ADAL" clId="{EDE7BDA0-0E1E-4697-B1F9-580A26A83613}" dt="2024-06-06T11:41:28.742" v="111232" actId="108"/>
          <ac:spMkLst>
            <pc:docMk/>
            <pc:sldMk cId="3940473452" sldId="1842"/>
            <ac:spMk id="5" creationId="{EED509A4-35DD-B1BE-33D3-DA52AB7AC731}"/>
          </ac:spMkLst>
        </pc:spChg>
        <pc:spChg chg="mod ord topLvl">
          <ac:chgData name="김지나(Wei) - 서비스기획2팀" userId="6e8c8a86-0e65-4b65-b1b8-9f4bd60da1bb" providerId="ADAL" clId="{EDE7BDA0-0E1E-4697-B1F9-580A26A83613}" dt="2024-05-27T06:34:43.574" v="14464" actId="14100"/>
          <ac:spMkLst>
            <pc:docMk/>
            <pc:sldMk cId="3940473452" sldId="1842"/>
            <ac:spMk id="6" creationId="{2079645F-C08E-1EDA-0FB8-9C8F80C84530}"/>
          </ac:spMkLst>
        </pc:spChg>
        <pc:spChg chg="add mod">
          <ac:chgData name="김지나(Wei) - 서비스기획2팀" userId="6e8c8a86-0e65-4b65-b1b8-9f4bd60da1bb" providerId="ADAL" clId="{EDE7BDA0-0E1E-4697-B1F9-580A26A83613}" dt="2024-06-04T11:51:43.722" v="85641"/>
          <ac:spMkLst>
            <pc:docMk/>
            <pc:sldMk cId="3940473452" sldId="1842"/>
            <ac:spMk id="7" creationId="{8AFFBFAB-D223-35BF-FA3C-39249FC0B0BB}"/>
          </ac:spMkLst>
        </pc:spChg>
        <pc:spChg chg="del">
          <ac:chgData name="김지나(Wei) - 서비스기획2팀" userId="6e8c8a86-0e65-4b65-b1b8-9f4bd60da1bb" providerId="ADAL" clId="{EDE7BDA0-0E1E-4697-B1F9-580A26A83613}" dt="2024-05-27T06:29:09.638" v="14363" actId="478"/>
          <ac:spMkLst>
            <pc:docMk/>
            <pc:sldMk cId="3940473452" sldId="1842"/>
            <ac:spMk id="7" creationId="{F57ACBBD-5FDB-C507-8BDC-7957E2C2D4A5}"/>
          </ac:spMkLst>
        </pc:spChg>
        <pc:spChg chg="add mod">
          <ac:chgData name="김지나(Wei) - 서비스기획2팀" userId="6e8c8a86-0e65-4b65-b1b8-9f4bd60da1bb" providerId="ADAL" clId="{EDE7BDA0-0E1E-4697-B1F9-580A26A83613}" dt="2024-06-04T11:51:48.400" v="85642" actId="1076"/>
          <ac:spMkLst>
            <pc:docMk/>
            <pc:sldMk cId="3940473452" sldId="1842"/>
            <ac:spMk id="8" creationId="{9537905F-DAFE-5395-C6AE-D81029D4841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5:55.353" v="87020" actId="478"/>
          <ac:spMkLst>
            <pc:docMk/>
            <pc:sldMk cId="3940473452" sldId="1842"/>
            <ac:spMk id="9" creationId="{18A8FD0B-2913-DE21-E2CA-4E1B821FCD8F}"/>
          </ac:spMkLst>
        </pc:spChg>
        <pc:spChg chg="del">
          <ac:chgData name="김지나(Wei) - 서비스기획2팀" userId="6e8c8a86-0e65-4b65-b1b8-9f4bd60da1bb" providerId="ADAL" clId="{EDE7BDA0-0E1E-4697-B1F9-580A26A83613}" dt="2024-05-27T06:29:05.542" v="14360" actId="478"/>
          <ac:spMkLst>
            <pc:docMk/>
            <pc:sldMk cId="3940473452" sldId="1842"/>
            <ac:spMk id="10" creationId="{2005D237-A24F-D278-A0CE-A081874DBFE7}"/>
          </ac:spMkLst>
        </pc:spChg>
        <pc:spChg chg="add mod">
          <ac:chgData name="김지나(Wei) - 서비스기획2팀" userId="6e8c8a86-0e65-4b65-b1b8-9f4bd60da1bb" providerId="ADAL" clId="{EDE7BDA0-0E1E-4697-B1F9-580A26A83613}" dt="2024-06-06T11:10:23.557" v="110710" actId="207"/>
          <ac:spMkLst>
            <pc:docMk/>
            <pc:sldMk cId="3940473452" sldId="1842"/>
            <ac:spMk id="11" creationId="{2AE47147-9A57-4772-99BC-F1FDFF55AE5F}"/>
          </ac:spMkLst>
        </pc:spChg>
        <pc:spChg chg="add del">
          <ac:chgData name="김지나(Wei) - 서비스기획2팀" userId="6e8c8a86-0e65-4b65-b1b8-9f4bd60da1bb" providerId="ADAL" clId="{EDE7BDA0-0E1E-4697-B1F9-580A26A83613}" dt="2024-06-04T12:06:08.178" v="87022" actId="478"/>
          <ac:spMkLst>
            <pc:docMk/>
            <pc:sldMk cId="3940473452" sldId="1842"/>
            <ac:spMk id="12" creationId="{75FED415-F75D-EF4A-75DA-30DFA2BE8E9C}"/>
          </ac:spMkLst>
        </pc:spChg>
        <pc:spChg chg="add mod">
          <ac:chgData name="김지나(Wei) - 서비스기획2팀" userId="6e8c8a86-0e65-4b65-b1b8-9f4bd60da1bb" providerId="ADAL" clId="{EDE7BDA0-0E1E-4697-B1F9-580A26A83613}" dt="2024-06-06T11:10:27.498" v="110711" actId="207"/>
          <ac:spMkLst>
            <pc:docMk/>
            <pc:sldMk cId="3940473452" sldId="1842"/>
            <ac:spMk id="14" creationId="{1C035AEC-E449-6766-5BB5-3159A860C7BF}"/>
          </ac:spMkLst>
        </pc:spChg>
        <pc:spChg chg="add mod topLvl">
          <ac:chgData name="김지나(Wei) - 서비스기획2팀" userId="6e8c8a86-0e65-4b65-b1b8-9f4bd60da1bb" providerId="ADAL" clId="{EDE7BDA0-0E1E-4697-B1F9-580A26A83613}" dt="2024-05-27T07:22:26.984" v="14709" actId="11530"/>
          <ac:spMkLst>
            <pc:docMk/>
            <pc:sldMk cId="3940473452" sldId="1842"/>
            <ac:spMk id="16" creationId="{63C8746F-614D-DC2F-C757-9DB2A4297385}"/>
          </ac:spMkLst>
        </pc:spChg>
        <pc:spChg chg="mod topLvl">
          <ac:chgData name="김지나(Wei) - 서비스기획2팀" userId="6e8c8a86-0e65-4b65-b1b8-9f4bd60da1bb" providerId="ADAL" clId="{EDE7BDA0-0E1E-4697-B1F9-580A26A83613}" dt="2024-05-27T06:34:25.269" v="14461" actId="164"/>
          <ac:spMkLst>
            <pc:docMk/>
            <pc:sldMk cId="3940473452" sldId="1842"/>
            <ac:spMk id="17" creationId="{2A1BA68D-1CD2-985A-04E3-AB399058AE61}"/>
          </ac:spMkLst>
        </pc:spChg>
        <pc:spChg chg="add mod topLvl">
          <ac:chgData name="김지나(Wei) - 서비스기획2팀" userId="6e8c8a86-0e65-4b65-b1b8-9f4bd60da1bb" providerId="ADAL" clId="{EDE7BDA0-0E1E-4697-B1F9-580A26A83613}" dt="2024-05-27T06:16:21.990" v="13594" actId="1036"/>
          <ac:spMkLst>
            <pc:docMk/>
            <pc:sldMk cId="3940473452" sldId="1842"/>
            <ac:spMk id="18" creationId="{FD0E733F-D2EA-3AC8-0F9C-ECF931200F8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6:48.724" v="87064" actId="478"/>
          <ac:spMkLst>
            <pc:docMk/>
            <pc:sldMk cId="3940473452" sldId="1842"/>
            <ac:spMk id="19" creationId="{2358F64C-AE2E-409B-9DD7-14A193C0EB2A}"/>
          </ac:spMkLst>
        </pc:spChg>
        <pc:spChg chg="add mod">
          <ac:chgData name="김지나(Wei) - 서비스기획2팀" userId="6e8c8a86-0e65-4b65-b1b8-9f4bd60da1bb" providerId="ADAL" clId="{EDE7BDA0-0E1E-4697-B1F9-580A26A83613}" dt="2024-05-27T06:12:43.659" v="13478" actId="164"/>
          <ac:spMkLst>
            <pc:docMk/>
            <pc:sldMk cId="3940473452" sldId="1842"/>
            <ac:spMk id="19" creationId="{A2893429-7DCD-5B81-FBEF-C0B3D3FC7CE2}"/>
          </ac:spMkLst>
        </pc:spChg>
        <pc:spChg chg="add mod">
          <ac:chgData name="김지나(Wei) - 서비스기획2팀" userId="6e8c8a86-0e65-4b65-b1b8-9f4bd60da1bb" providerId="ADAL" clId="{EDE7BDA0-0E1E-4697-B1F9-580A26A83613}" dt="2024-05-27T06:12:43.659" v="13478" actId="164"/>
          <ac:spMkLst>
            <pc:docMk/>
            <pc:sldMk cId="3940473452" sldId="1842"/>
            <ac:spMk id="20" creationId="{5671D8DF-D0F5-D464-C4AE-70292E33655A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09:28.767" v="110695" actId="478"/>
          <ac:spMkLst>
            <pc:docMk/>
            <pc:sldMk cId="3940473452" sldId="1842"/>
            <ac:spMk id="20" creationId="{BB943171-9527-DB1A-3E41-4B7883608189}"/>
          </ac:spMkLst>
        </pc:spChg>
        <pc:spChg chg="add mod">
          <ac:chgData name="김지나(Wei) - 서비스기획2팀" userId="6e8c8a86-0e65-4b65-b1b8-9f4bd60da1bb" providerId="ADAL" clId="{EDE7BDA0-0E1E-4697-B1F9-580A26A83613}" dt="2024-06-06T12:45:53.363" v="111352"/>
          <ac:spMkLst>
            <pc:docMk/>
            <pc:sldMk cId="3940473452" sldId="1842"/>
            <ac:spMk id="21" creationId="{6DF8C898-0B3E-E3F5-A7E3-6DAF58BAC64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4:14.187" v="90310" actId="478"/>
          <ac:spMkLst>
            <pc:docMk/>
            <pc:sldMk cId="3940473452" sldId="1842"/>
            <ac:spMk id="22" creationId="{B084A918-156C-F23E-55E1-8D7058824017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10.139" v="112037" actId="478"/>
          <ac:spMkLst>
            <pc:docMk/>
            <pc:sldMk cId="3940473452" sldId="1842"/>
            <ac:spMk id="23" creationId="{1097ECDE-A2B2-4F8C-1232-CF9A8D71702E}"/>
          </ac:spMkLst>
        </pc:spChg>
        <pc:spChg chg="mod topLvl">
          <ac:chgData name="김지나(Wei) - 서비스기획2팀" userId="6e8c8a86-0e65-4b65-b1b8-9f4bd60da1bb" providerId="ADAL" clId="{EDE7BDA0-0E1E-4697-B1F9-580A26A83613}" dt="2024-05-27T07:22:40.203" v="14712" actId="1037"/>
          <ac:spMkLst>
            <pc:docMk/>
            <pc:sldMk cId="3940473452" sldId="1842"/>
            <ac:spMk id="24" creationId="{CC353433-EF6E-018B-F38E-97AA774E4932}"/>
          </ac:spMkLst>
        </pc:spChg>
        <pc:spChg chg="mod topLvl">
          <ac:chgData name="김지나(Wei) - 서비스기획2팀" userId="6e8c8a86-0e65-4b65-b1b8-9f4bd60da1bb" providerId="ADAL" clId="{EDE7BDA0-0E1E-4697-B1F9-580A26A83613}" dt="2024-05-27T07:22:40.203" v="14712" actId="1037"/>
          <ac:spMkLst>
            <pc:docMk/>
            <pc:sldMk cId="3940473452" sldId="1842"/>
            <ac:spMk id="25" creationId="{9D21EBCF-5730-AF06-C058-D5DEF7E2DAFC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8:58.192" v="14358" actId="478"/>
          <ac:spMkLst>
            <pc:docMk/>
            <pc:sldMk cId="3940473452" sldId="1842"/>
            <ac:spMk id="27" creationId="{8673D022-814D-08E6-E7AC-816483738F41}"/>
          </ac:spMkLst>
        </pc:spChg>
        <pc:spChg chg="add mod">
          <ac:chgData name="김지나(Wei) - 서비스기획2팀" userId="6e8c8a86-0e65-4b65-b1b8-9f4bd60da1bb" providerId="ADAL" clId="{EDE7BDA0-0E1E-4697-B1F9-580A26A83613}" dt="2024-05-27T15:46:47.583" v="19724" actId="20577"/>
          <ac:spMkLst>
            <pc:docMk/>
            <pc:sldMk cId="3940473452" sldId="1842"/>
            <ac:spMk id="28" creationId="{A7DC5A4B-7733-8B83-24B7-AFD4D0571FB4}"/>
          </ac:spMkLst>
        </pc:spChg>
        <pc:spChg chg="add mod">
          <ac:chgData name="김지나(Wei) - 서비스기획2팀" userId="6e8c8a86-0e65-4b65-b1b8-9f4bd60da1bb" providerId="ADAL" clId="{EDE7BDA0-0E1E-4697-B1F9-580A26A83613}" dt="2024-05-27T15:46:50.754" v="19726" actId="20577"/>
          <ac:spMkLst>
            <pc:docMk/>
            <pc:sldMk cId="3940473452" sldId="1842"/>
            <ac:spMk id="29" creationId="{2DCA5BF1-55C3-7679-9828-9156094DEA44}"/>
          </ac:spMkLst>
        </pc:spChg>
        <pc:spChg chg="add mod">
          <ac:chgData name="김지나(Wei) - 서비스기획2팀" userId="6e8c8a86-0e65-4b65-b1b8-9f4bd60da1bb" providerId="ADAL" clId="{EDE7BDA0-0E1E-4697-B1F9-580A26A83613}" dt="2024-05-27T15:46:54.237" v="19728" actId="20577"/>
          <ac:spMkLst>
            <pc:docMk/>
            <pc:sldMk cId="3940473452" sldId="1842"/>
            <ac:spMk id="30" creationId="{DD416CCE-A20D-D829-CFAB-2A4E2C458A9A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2:35.649" v="85701" actId="478"/>
          <ac:spMkLst>
            <pc:docMk/>
            <pc:sldMk cId="3940473452" sldId="1842"/>
            <ac:spMk id="31" creationId="{E5F3CA92-940E-8982-5362-B084ED406DF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5:13.442" v="86918" actId="478"/>
          <ac:spMkLst>
            <pc:docMk/>
            <pc:sldMk cId="3940473452" sldId="1842"/>
            <ac:spMk id="32" creationId="{43EE15FF-650C-91DB-0714-879D85644791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2:47.560" v="85722" actId="478"/>
          <ac:spMkLst>
            <pc:docMk/>
            <pc:sldMk cId="3940473452" sldId="1842"/>
            <ac:spMk id="33" creationId="{D3D21628-C6C4-4CBE-54E1-5799CD3DD1C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6:31:03.220" v="14373" actId="700"/>
          <ac:spMkLst>
            <pc:docMk/>
            <pc:sldMk cId="3940473452" sldId="1842"/>
            <ac:spMk id="34" creationId="{67121C75-7660-AA31-C02A-A8B75712B8C8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9:48.539" v="14367" actId="21"/>
          <ac:spMkLst>
            <pc:docMk/>
            <pc:sldMk cId="3940473452" sldId="1842"/>
            <ac:spMk id="35" creationId="{0E7CF915-C68E-246B-F23B-4D21117995A3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9:48.539" v="14367" actId="21"/>
          <ac:spMkLst>
            <pc:docMk/>
            <pc:sldMk cId="3940473452" sldId="1842"/>
            <ac:spMk id="36" creationId="{B5665208-E490-BAE5-2B27-2FD2D6F0ABCE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9:48.539" v="14367" actId="21"/>
          <ac:spMkLst>
            <pc:docMk/>
            <pc:sldMk cId="3940473452" sldId="1842"/>
            <ac:spMk id="37" creationId="{5D46931D-5300-9E9D-A418-E9D442B9B4A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09:41.389" v="87136" actId="478"/>
          <ac:spMkLst>
            <pc:docMk/>
            <pc:sldMk cId="3940473452" sldId="1842"/>
            <ac:spMk id="38" creationId="{8BE9D02A-B1B1-E4BB-390A-CA9B84EA0DC3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6:33:45.669" v="14451" actId="478"/>
          <ac:spMkLst>
            <pc:docMk/>
            <pc:sldMk cId="3940473452" sldId="1842"/>
            <ac:spMk id="41" creationId="{5D70A494-355A-04D5-53C2-19DC093C2495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6:33:45.669" v="14451" actId="478"/>
          <ac:spMkLst>
            <pc:docMk/>
            <pc:sldMk cId="3940473452" sldId="1842"/>
            <ac:spMk id="42" creationId="{298F7935-093E-EF8C-E04C-00A8997D1EC7}"/>
          </ac:spMkLst>
        </pc:spChg>
        <pc:spChg chg="mod">
          <ac:chgData name="김지나(Wei) - 서비스기획2팀" userId="6e8c8a86-0e65-4b65-b1b8-9f4bd60da1bb" providerId="ADAL" clId="{EDE7BDA0-0E1E-4697-B1F9-580A26A83613}" dt="2024-05-27T06:47:55.255" v="14506"/>
          <ac:spMkLst>
            <pc:docMk/>
            <pc:sldMk cId="3940473452" sldId="1842"/>
            <ac:spMk id="45" creationId="{4DC1B379-EA67-7677-E42F-7491986E902B}"/>
          </ac:spMkLst>
        </pc:spChg>
        <pc:spChg chg="mod">
          <ac:chgData name="김지나(Wei) - 서비스기획2팀" userId="6e8c8a86-0e65-4b65-b1b8-9f4bd60da1bb" providerId="ADAL" clId="{EDE7BDA0-0E1E-4697-B1F9-580A26A83613}" dt="2024-05-27T06:34:31.035" v="14462" actId="571"/>
          <ac:spMkLst>
            <pc:docMk/>
            <pc:sldMk cId="3940473452" sldId="1842"/>
            <ac:spMk id="47" creationId="{06DB5B92-A08A-5B7D-F39A-FF9E9B02CFA8}"/>
          </ac:spMkLst>
        </pc:spChg>
        <pc:spChg chg="mod">
          <ac:chgData name="김지나(Wei) - 서비스기획2팀" userId="6e8c8a86-0e65-4b65-b1b8-9f4bd60da1bb" providerId="ADAL" clId="{EDE7BDA0-0E1E-4697-B1F9-580A26A83613}" dt="2024-06-04T12:06:51.274" v="87066" actId="1076"/>
          <ac:spMkLst>
            <pc:docMk/>
            <pc:sldMk cId="3940473452" sldId="1842"/>
            <ac:spMk id="48" creationId="{F1CD78D4-5764-C1B6-BCE6-D621FC91AF68}"/>
          </ac:spMkLst>
        </pc:spChg>
        <pc:spChg chg="del">
          <ac:chgData name="김지나(Wei) - 서비스기획2팀" userId="6e8c8a86-0e65-4b65-b1b8-9f4bd60da1bb" providerId="ADAL" clId="{EDE7BDA0-0E1E-4697-B1F9-580A26A83613}" dt="2024-05-27T06:32:28.853" v="14404" actId="478"/>
          <ac:spMkLst>
            <pc:docMk/>
            <pc:sldMk cId="3940473452" sldId="1842"/>
            <ac:spMk id="49" creationId="{08C62275-1716-1696-4C2F-ABB49E6312AB}"/>
          </ac:spMkLst>
        </pc:spChg>
        <pc:spChg chg="del">
          <ac:chgData name="김지나(Wei) - 서비스기획2팀" userId="6e8c8a86-0e65-4b65-b1b8-9f4bd60da1bb" providerId="ADAL" clId="{EDE7BDA0-0E1E-4697-B1F9-580A26A83613}" dt="2024-05-27T06:32:14.228" v="14402" actId="478"/>
          <ac:spMkLst>
            <pc:docMk/>
            <pc:sldMk cId="3940473452" sldId="1842"/>
            <ac:spMk id="50" creationId="{F28BB403-E37E-BFDE-627D-3E20AFE5FC71}"/>
          </ac:spMkLst>
        </pc:spChg>
        <pc:spChg chg="del">
          <ac:chgData name="김지나(Wei) - 서비스기획2팀" userId="6e8c8a86-0e65-4b65-b1b8-9f4bd60da1bb" providerId="ADAL" clId="{EDE7BDA0-0E1E-4697-B1F9-580A26A83613}" dt="2024-05-27T06:32:14.228" v="14402" actId="478"/>
          <ac:spMkLst>
            <pc:docMk/>
            <pc:sldMk cId="3940473452" sldId="1842"/>
            <ac:spMk id="51" creationId="{4B91875B-617E-E042-0DB8-1B356D8B5801}"/>
          </ac:spMkLst>
        </pc:spChg>
        <pc:spChg chg="del">
          <ac:chgData name="김지나(Wei) - 서비스기획2팀" userId="6e8c8a86-0e65-4b65-b1b8-9f4bd60da1bb" providerId="ADAL" clId="{EDE7BDA0-0E1E-4697-B1F9-580A26A83613}" dt="2024-05-27T06:32:14.228" v="14402" actId="478"/>
          <ac:spMkLst>
            <pc:docMk/>
            <pc:sldMk cId="3940473452" sldId="1842"/>
            <ac:spMk id="53" creationId="{0D6261BC-2E13-F960-05A1-CF5C2AA7E5D6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4" creationId="{F39E885C-75DB-8CDB-DBD8-B20EA0C6B3B4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5" creationId="{33A5E04C-D1DB-241F-A17F-DD5F3BE1E9DC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6" creationId="{338A13CA-4AA4-4E11-A91D-B6D3B2DE91A7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7" creationId="{6783BA7A-DDAA-E7B7-0F30-12381789AC57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8" creationId="{BC5D2350-A760-B5C3-146B-2D8B2E689548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9" creationId="{723110AF-5C03-31EA-5B57-07BDC5A03F8E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60" creationId="{6ED3F547-6215-2734-F703-AF77B9F04DCD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4" creationId="{DC411207-8843-479D-5264-0FEA6B789AC9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5" creationId="{B49A4A91-0D9A-4FFC-3961-E6A0CD1DE2C6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6" creationId="{B05A2EF2-9968-D6F5-F27B-ED70FE500DFE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7" creationId="{2C467DAF-3FC4-5D5D-E553-14BE5771CECD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8" creationId="{5AF92693-18C7-72AB-9AB6-42EAB3C9AA09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9" creationId="{B44AFAA8-FE71-45A9-59B9-3DA5A86ECC5A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10" creationId="{5D1D35C4-0EF5-8BC2-35F5-58C0DF5B005D}"/>
          </ac:spMkLst>
        </pc:spChg>
        <pc:grpChg chg="add del mod">
          <ac:chgData name="김지나(Wei) - 서비스기획2팀" userId="6e8c8a86-0e65-4b65-b1b8-9f4bd60da1bb" providerId="ADAL" clId="{EDE7BDA0-0E1E-4697-B1F9-580A26A83613}" dt="2024-05-27T06:04:36.040" v="12878" actId="478"/>
          <ac:grpSpMkLst>
            <pc:docMk/>
            <pc:sldMk cId="3940473452" sldId="1842"/>
            <ac:grpSpMk id="3" creationId="{79584E71-5A9C-AF28-80F5-723CA868F4E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04:33.699" v="12877" actId="478"/>
          <ac:grpSpMkLst>
            <pc:docMk/>
            <pc:sldMk cId="3940473452" sldId="1842"/>
            <ac:grpSpMk id="9" creationId="{918A2AF4-D810-A324-D48B-91FD50AE86D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16:12.444" v="13587" actId="165"/>
          <ac:grpSpMkLst>
            <pc:docMk/>
            <pc:sldMk cId="3940473452" sldId="1842"/>
            <ac:grpSpMk id="21" creationId="{7D0C7548-C518-16DE-A452-1B47F616A27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14:37.799" v="13508" actId="478"/>
          <ac:grpSpMkLst>
            <pc:docMk/>
            <pc:sldMk cId="3940473452" sldId="1842"/>
            <ac:grpSpMk id="22" creationId="{0FA70FB4-C91E-2BE9-157A-64C196E0624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16:12.444" v="13587" actId="165"/>
          <ac:grpSpMkLst>
            <pc:docMk/>
            <pc:sldMk cId="3940473452" sldId="1842"/>
            <ac:grpSpMk id="23" creationId="{D9F9DBAF-190C-4CBC-E79A-77EC324BCA3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33:03.646" v="14437" actId="165"/>
          <ac:grpSpMkLst>
            <pc:docMk/>
            <pc:sldMk cId="3940473452" sldId="1842"/>
            <ac:grpSpMk id="39" creationId="{F88E4D74-63BB-BC9A-6C04-87F8C9C2653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33:10.768" v="14438" actId="165"/>
          <ac:grpSpMkLst>
            <pc:docMk/>
            <pc:sldMk cId="3940473452" sldId="1842"/>
            <ac:grpSpMk id="40" creationId="{29C53120-0D29-BFF7-28FA-70187E05C11B}"/>
          </ac:grpSpMkLst>
        </pc:grpChg>
        <pc:grpChg chg="add mod">
          <ac:chgData name="김지나(Wei) - 서비스기획2팀" userId="6e8c8a86-0e65-4b65-b1b8-9f4bd60da1bb" providerId="ADAL" clId="{EDE7BDA0-0E1E-4697-B1F9-580A26A83613}" dt="2024-05-27T06:34:25.269" v="14461" actId="164"/>
          <ac:grpSpMkLst>
            <pc:docMk/>
            <pc:sldMk cId="3940473452" sldId="1842"/>
            <ac:grpSpMk id="43" creationId="{E324AB24-C7CE-9680-5007-E54871F1CD3D}"/>
          </ac:grpSpMkLst>
        </pc:grpChg>
        <pc:grpChg chg="add mod">
          <ac:chgData name="김지나(Wei) - 서비스기획2팀" userId="6e8c8a86-0e65-4b65-b1b8-9f4bd60da1bb" providerId="ADAL" clId="{EDE7BDA0-0E1E-4697-B1F9-580A26A83613}" dt="2024-05-27T06:34:31.035" v="14462" actId="571"/>
          <ac:grpSpMkLst>
            <pc:docMk/>
            <pc:sldMk cId="3940473452" sldId="1842"/>
            <ac:grpSpMk id="44" creationId="{624842FA-4F8C-5966-E2C9-10876B253D0E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1T18:01:50.209" v="48931" actId="478"/>
          <ac:graphicFrameMkLst>
            <pc:docMk/>
            <pc:sldMk cId="3940473452" sldId="1842"/>
            <ac:graphicFrameMk id="7" creationId="{3D8911C5-1C22-B209-09AF-70729E514CB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1:10:00.414" v="110709" actId="20577"/>
          <ac:graphicFrameMkLst>
            <pc:docMk/>
            <pc:sldMk cId="3940473452" sldId="1842"/>
            <ac:graphicFrameMk id="26" creationId="{50FEDE43-69EC-92B3-3D53-8714F03C52F7}"/>
          </ac:graphicFrameMkLst>
        </pc:graphicFrameChg>
        <pc:graphicFrameChg chg="del modGraphic">
          <ac:chgData name="김지나(Wei) - 서비스기획2팀" userId="6e8c8a86-0e65-4b65-b1b8-9f4bd60da1bb" providerId="ADAL" clId="{EDE7BDA0-0E1E-4697-B1F9-580A26A83613}" dt="2024-05-27T06:19:56.733" v="13972" actId="478"/>
          <ac:graphicFrameMkLst>
            <pc:docMk/>
            <pc:sldMk cId="3940473452" sldId="1842"/>
            <ac:graphicFrameMk id="198" creationId="{00000000-0000-0000-0000-000000000000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7T06:04:16.946" v="12874" actId="478"/>
          <ac:graphicFrameMkLst>
            <pc:docMk/>
            <pc:sldMk cId="3940473452" sldId="1842"/>
            <ac:graphicFrameMk id="214" creationId="{A0A977A3-9901-6B0B-A8C9-87B81A9DD693}"/>
          </ac:graphicFrameMkLst>
        </pc:graphicFrameChg>
        <pc:graphicFrameChg chg="del modGraphic">
          <ac:chgData name="김지나(Wei) - 서비스기획2팀" userId="6e8c8a86-0e65-4b65-b1b8-9f4bd60da1bb" providerId="ADAL" clId="{EDE7BDA0-0E1E-4697-B1F9-580A26A83613}" dt="2024-05-27T06:03:50.351" v="12869" actId="478"/>
          <ac:graphicFrameMkLst>
            <pc:docMk/>
            <pc:sldMk cId="3940473452" sldId="1842"/>
            <ac:graphicFrameMk id="215" creationId="{36AA0C56-49E1-41AC-0F48-7C34785493DE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7T06:08:40.590" v="13011" actId="1076"/>
          <ac:picMkLst>
            <pc:docMk/>
            <pc:sldMk cId="3940473452" sldId="1842"/>
            <ac:picMk id="13" creationId="{F45E1623-F644-ED3B-45F4-1BE999EA8FAF}"/>
          </ac:picMkLst>
        </pc:picChg>
        <pc:picChg chg="add mod">
          <ac:chgData name="김지나(Wei) - 서비스기획2팀" userId="6e8c8a86-0e65-4b65-b1b8-9f4bd60da1bb" providerId="ADAL" clId="{EDE7BDA0-0E1E-4697-B1F9-580A26A83613}" dt="2024-05-27T06:08:52.045" v="13012" actId="571"/>
          <ac:picMkLst>
            <pc:docMk/>
            <pc:sldMk cId="3940473452" sldId="1842"/>
            <ac:picMk id="15" creationId="{BBA62BEE-BCD8-2B14-4C29-B8260886EE36}"/>
          </ac:picMkLst>
        </pc:picChg>
        <pc:cxnChg chg="del mod">
          <ac:chgData name="김지나(Wei) - 서비스기획2팀" userId="6e8c8a86-0e65-4b65-b1b8-9f4bd60da1bb" providerId="ADAL" clId="{EDE7BDA0-0E1E-4697-B1F9-580A26A83613}" dt="2024-05-27T06:29:07.287" v="14362" actId="478"/>
          <ac:cxnSpMkLst>
            <pc:docMk/>
            <pc:sldMk cId="3940473452" sldId="1842"/>
            <ac:cxnSpMk id="8" creationId="{785A2F12-5BD9-F527-71DB-F8858C9D27A8}"/>
          </ac:cxnSpMkLst>
        </pc:cxnChg>
        <pc:cxnChg chg="del">
          <ac:chgData name="김지나(Wei) - 서비스기획2팀" userId="6e8c8a86-0e65-4b65-b1b8-9f4bd60da1bb" providerId="ADAL" clId="{EDE7BDA0-0E1E-4697-B1F9-580A26A83613}" dt="2024-05-27T06:04:36.758" v="12879" actId="478"/>
          <ac:cxnSpMkLst>
            <pc:docMk/>
            <pc:sldMk cId="3940473452" sldId="1842"/>
            <ac:cxnSpMk id="46" creationId="{1CE9E882-D675-E2DA-3049-E8611891C76D}"/>
          </ac:cxnSpMkLst>
        </pc:cxnChg>
        <pc:cxnChg chg="del">
          <ac:chgData name="김지나(Wei) - 서비스기획2팀" userId="6e8c8a86-0e65-4b65-b1b8-9f4bd60da1bb" providerId="ADAL" clId="{EDE7BDA0-0E1E-4697-B1F9-580A26A83613}" dt="2024-05-27T06:32:14.228" v="14402" actId="478"/>
          <ac:cxnSpMkLst>
            <pc:docMk/>
            <pc:sldMk cId="3940473452" sldId="1842"/>
            <ac:cxnSpMk id="52" creationId="{F829C68C-7214-F614-0D97-5209BA5E18E1}"/>
          </ac:cxnSpMkLst>
        </pc:cxnChg>
        <pc:cxnChg chg="del">
          <ac:chgData name="김지나(Wei) - 서비스기획2팀" userId="6e8c8a86-0e65-4b65-b1b8-9f4bd60da1bb" providerId="ADAL" clId="{EDE7BDA0-0E1E-4697-B1F9-580A26A83613}" dt="2024-05-27T06:04:37.435" v="12880" actId="478"/>
          <ac:cxnSpMkLst>
            <pc:docMk/>
            <pc:sldMk cId="3940473452" sldId="1842"/>
            <ac:cxnSpMk id="203" creationId="{73E84B26-298B-2F55-36D1-6DC570279CC2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07:38.034" v="111622"/>
        <pc:sldMkLst>
          <pc:docMk/>
          <pc:sldMk cId="4003460016" sldId="1843"/>
        </pc:sldMkLst>
        <pc:spChg chg="mod">
          <ac:chgData name="김지나(Wei) - 서비스기획2팀" userId="6e8c8a86-0e65-4b65-b1b8-9f4bd60da1bb" providerId="ADAL" clId="{EDE7BDA0-0E1E-4697-B1F9-580A26A83613}" dt="2024-06-06T11:31:52.568" v="111066" actId="108"/>
          <ac:spMkLst>
            <pc:docMk/>
            <pc:sldMk cId="4003460016" sldId="1843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54.981" v="111067" actId="21"/>
          <ac:spMkLst>
            <pc:docMk/>
            <pc:sldMk cId="4003460016" sldId="1843"/>
            <ac:spMk id="4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1:42.262" v="111064" actId="108"/>
          <ac:spMkLst>
            <pc:docMk/>
            <pc:sldMk cId="4003460016" sldId="1843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54.981" v="111067" actId="21"/>
          <ac:spMkLst>
            <pc:docMk/>
            <pc:sldMk cId="4003460016" sldId="1843"/>
            <ac:spMk id="6" creationId="{910E266B-6755-7042-12B6-218234B6EF95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13:43:24.562" v="90306" actId="2696"/>
        <pc:sldMkLst>
          <pc:docMk/>
          <pc:sldMk cId="3468884447" sldId="1844"/>
        </pc:sldMkLst>
        <pc:spChg chg="del mod ord">
          <ac:chgData name="김지나(Wei) - 서비스기획2팀" userId="6e8c8a86-0e65-4b65-b1b8-9f4bd60da1bb" providerId="ADAL" clId="{EDE7BDA0-0E1E-4697-B1F9-580A26A83613}" dt="2024-05-27T15:14:20.989" v="17780" actId="700"/>
          <ac:spMkLst>
            <pc:docMk/>
            <pc:sldMk cId="3468884447" sldId="1844"/>
            <ac:spMk id="2" creationId="{9502806C-9995-B6E0-C000-07EFAF427B80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4" creationId="{76590DFF-1762-05A7-B582-77B2C5F7DFCA}"/>
          </ac:spMkLst>
        </pc:spChg>
        <pc:spChg chg="mod ord">
          <ac:chgData name="김지나(Wei) - 서비스기획2팀" userId="6e8c8a86-0e65-4b65-b1b8-9f4bd60da1bb" providerId="ADAL" clId="{EDE7BDA0-0E1E-4697-B1F9-580A26A83613}" dt="2024-06-01T17:54:09.552" v="48693" actId="20577"/>
          <ac:spMkLst>
            <pc:docMk/>
            <pc:sldMk cId="3468884447" sldId="1844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9" creationId="{E9189CB6-765E-276B-D7A3-6CA62025F4BF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1" creationId="{D1A80C9A-64C6-8126-4045-C4588819F91B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2" creationId="{5F511733-266A-F7BF-79BD-7E796C23C6EE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3" creationId="{38DBAC17-DB1B-84E2-F845-B735D49D597B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4" creationId="{51D274EF-D49A-8B67-0195-A1664355712A}"/>
          </ac:spMkLst>
        </pc:spChg>
        <pc:spChg chg="add mod">
          <ac:chgData name="김지나(Wei) - 서비스기획2팀" userId="6e8c8a86-0e65-4b65-b1b8-9f4bd60da1bb" providerId="ADAL" clId="{EDE7BDA0-0E1E-4697-B1F9-580A26A83613}" dt="2024-05-27T07:23:44.792" v="14715" actId="571"/>
          <ac:spMkLst>
            <pc:docMk/>
            <pc:sldMk cId="3468884447" sldId="1844"/>
            <ac:spMk id="15" creationId="{A0A68E04-B818-2C75-7620-190A0C513B51}"/>
          </ac:spMkLst>
        </pc:spChg>
        <pc:spChg chg="mod">
          <ac:chgData name="김지나(Wei) - 서비스기획2팀" userId="6e8c8a86-0e65-4b65-b1b8-9f4bd60da1bb" providerId="ADAL" clId="{EDE7BDA0-0E1E-4697-B1F9-580A26A83613}" dt="2024-05-27T07:23:38.093" v="14714" actId="108"/>
          <ac:spMkLst>
            <pc:docMk/>
            <pc:sldMk cId="3468884447" sldId="1844"/>
            <ac:spMk id="16" creationId="{0C53E192-295D-0453-84CD-46276FF2FC43}"/>
          </ac:spMkLst>
        </pc:spChg>
        <pc:spChg chg="add mod ord">
          <ac:chgData name="김지나(Wei) - 서비스기획2팀" userId="6e8c8a86-0e65-4b65-b1b8-9f4bd60da1bb" providerId="ADAL" clId="{EDE7BDA0-0E1E-4697-B1F9-580A26A83613}" dt="2024-05-27T07:27:02.214" v="14809" actId="167"/>
          <ac:spMkLst>
            <pc:docMk/>
            <pc:sldMk cId="3468884447" sldId="1844"/>
            <ac:spMk id="19" creationId="{B8D41C30-D9C1-D055-5863-1647169BF708}"/>
          </ac:spMkLst>
        </pc:spChg>
        <pc:spChg chg="add mod ord">
          <ac:chgData name="김지나(Wei) - 서비스기획2팀" userId="6e8c8a86-0e65-4b65-b1b8-9f4bd60da1bb" providerId="ADAL" clId="{EDE7BDA0-0E1E-4697-B1F9-580A26A83613}" dt="2024-05-27T07:26:51.832" v="14806" actId="1038"/>
          <ac:spMkLst>
            <pc:docMk/>
            <pc:sldMk cId="3468884447" sldId="1844"/>
            <ac:spMk id="20" creationId="{9C273D11-A6CD-6BE8-ED27-FD408DD98812}"/>
          </ac:spMkLst>
        </pc:spChg>
        <pc:spChg chg="mod">
          <ac:chgData name="김지나(Wei) - 서비스기획2팀" userId="6e8c8a86-0e65-4b65-b1b8-9f4bd60da1bb" providerId="ADAL" clId="{EDE7BDA0-0E1E-4697-B1F9-580A26A83613}" dt="2024-05-27T07:23:26.962" v="14713" actId="108"/>
          <ac:spMkLst>
            <pc:docMk/>
            <pc:sldMk cId="3468884447" sldId="1844"/>
            <ac:spMk id="21" creationId="{9F7A21AA-7069-A04A-2ACD-0CE895C180A8}"/>
          </ac:spMkLst>
        </pc:spChg>
        <pc:spChg chg="add mod ord">
          <ac:chgData name="김지나(Wei) - 서비스기획2팀" userId="6e8c8a86-0e65-4b65-b1b8-9f4bd60da1bb" providerId="ADAL" clId="{EDE7BDA0-0E1E-4697-B1F9-580A26A83613}" dt="2024-05-27T15:14:20.989" v="17780" actId="700"/>
          <ac:spMkLst>
            <pc:docMk/>
            <pc:sldMk cId="3468884447" sldId="1844"/>
            <ac:spMk id="26" creationId="{193DFA17-8894-73C7-E2FC-3F2A90E16556}"/>
          </ac:spMkLst>
        </pc:spChg>
        <pc:spChg chg="add mod">
          <ac:chgData name="김지나(Wei) - 서비스기획2팀" userId="6e8c8a86-0e65-4b65-b1b8-9f4bd60da1bb" providerId="ADAL" clId="{EDE7BDA0-0E1E-4697-B1F9-580A26A83613}" dt="2024-05-27T07:26:01.510" v="14797"/>
          <ac:spMkLst>
            <pc:docMk/>
            <pc:sldMk cId="3468884447" sldId="1844"/>
            <ac:spMk id="26" creationId="{A46FFAFD-403C-1002-DE03-A9875B03C5EA}"/>
          </ac:spMkLst>
        </pc:spChg>
        <pc:spChg chg="add mod">
          <ac:chgData name="김지나(Wei) - 서비스기획2팀" userId="6e8c8a86-0e65-4b65-b1b8-9f4bd60da1bb" providerId="ADAL" clId="{EDE7BDA0-0E1E-4697-B1F9-580A26A83613}" dt="2024-06-01T18:03:11.164" v="48944" actId="1076"/>
          <ac:spMkLst>
            <pc:docMk/>
            <pc:sldMk cId="3468884447" sldId="1844"/>
            <ac:spMk id="28" creationId="{0CF6F850-7826-CBDC-0A39-EF749641D41B}"/>
          </ac:spMkLst>
        </pc:spChg>
        <pc:spChg chg="del">
          <ac:chgData name="김지나(Wei) - 서비스기획2팀" userId="6e8c8a86-0e65-4b65-b1b8-9f4bd60da1bb" providerId="ADAL" clId="{EDE7BDA0-0E1E-4697-B1F9-580A26A83613}" dt="2024-05-27T15:55:12.278" v="20813" actId="478"/>
          <ac:spMkLst>
            <pc:docMk/>
            <pc:sldMk cId="3468884447" sldId="1844"/>
            <ac:spMk id="28" creationId="{33967B29-461A-6B52-984A-0F5D1E9FCF24}"/>
          </ac:spMkLst>
        </pc:spChg>
        <pc:spChg chg="add del">
          <ac:chgData name="김지나(Wei) - 서비스기획2팀" userId="6e8c8a86-0e65-4b65-b1b8-9f4bd60da1bb" providerId="ADAL" clId="{EDE7BDA0-0E1E-4697-B1F9-580A26A83613}" dt="2024-05-27T07:25:32.822" v="14791" actId="478"/>
          <ac:spMkLst>
            <pc:docMk/>
            <pc:sldMk cId="3468884447" sldId="1844"/>
            <ac:spMk id="29" creationId="{612CF04D-76EC-C2E6-744D-E6994EE5B26C}"/>
          </ac:spMkLst>
        </pc:spChg>
        <pc:spChg chg="add del mod">
          <ac:chgData name="김지나(Wei) - 서비스기획2팀" userId="6e8c8a86-0e65-4b65-b1b8-9f4bd60da1bb" providerId="ADAL" clId="{EDE7BDA0-0E1E-4697-B1F9-580A26A83613}" dt="2024-06-01T18:03:07.260" v="48942" actId="478"/>
          <ac:spMkLst>
            <pc:docMk/>
            <pc:sldMk cId="3468884447" sldId="1844"/>
            <ac:spMk id="29" creationId="{785B6E69-6C08-C542-3AFE-E2A6FF4466F2}"/>
          </ac:spMkLst>
        </pc:spChg>
        <pc:spChg chg="add del">
          <ac:chgData name="김지나(Wei) - 서비스기획2팀" userId="6e8c8a86-0e65-4b65-b1b8-9f4bd60da1bb" providerId="ADAL" clId="{EDE7BDA0-0E1E-4697-B1F9-580A26A83613}" dt="2024-05-27T07:25:32.822" v="14791" actId="478"/>
          <ac:spMkLst>
            <pc:docMk/>
            <pc:sldMk cId="3468884447" sldId="1844"/>
            <ac:spMk id="42" creationId="{7AB5D202-E6A3-6D48-48C1-7B41ED10412A}"/>
          </ac:spMkLst>
        </pc:spChg>
        <pc:spChg chg="add del">
          <ac:chgData name="김지나(Wei) - 서비스기획2팀" userId="6e8c8a86-0e65-4b65-b1b8-9f4bd60da1bb" providerId="ADAL" clId="{EDE7BDA0-0E1E-4697-B1F9-580A26A83613}" dt="2024-05-27T07:25:32.822" v="14791" actId="478"/>
          <ac:spMkLst>
            <pc:docMk/>
            <pc:sldMk cId="3468884447" sldId="1844"/>
            <ac:spMk id="43" creationId="{EDEF44D4-3105-FCCE-4D64-3D56A5862D0D}"/>
          </ac:spMkLst>
        </pc:spChg>
        <pc:spChg chg="ord">
          <ac:chgData name="김지나(Wei) - 서비스기획2팀" userId="6e8c8a86-0e65-4b65-b1b8-9f4bd60da1bb" providerId="ADAL" clId="{EDE7BDA0-0E1E-4697-B1F9-580A26A83613}" dt="2024-05-27T07:26:55.879" v="14807" actId="167"/>
          <ac:spMkLst>
            <pc:docMk/>
            <pc:sldMk cId="3468884447" sldId="1844"/>
            <ac:spMk id="44" creationId="{AAFC4795-E550-6A07-67FC-6E36A9626BEC}"/>
          </ac:spMkLst>
        </pc:spChg>
        <pc:spChg chg="add mod">
          <ac:chgData name="김지나(Wei) - 서비스기획2팀" userId="6e8c8a86-0e65-4b65-b1b8-9f4bd60da1bb" providerId="ADAL" clId="{EDE7BDA0-0E1E-4697-B1F9-580A26A83613}" dt="2024-05-27T07:26:01.510" v="14797"/>
          <ac:spMkLst>
            <pc:docMk/>
            <pc:sldMk cId="3468884447" sldId="1844"/>
            <ac:spMk id="48" creationId="{B1501B45-6FD7-5F29-8AD9-7557B92F51DD}"/>
          </ac:spMkLst>
        </pc:spChg>
        <pc:spChg chg="add mod">
          <ac:chgData name="김지나(Wei) - 서비스기획2팀" userId="6e8c8a86-0e65-4b65-b1b8-9f4bd60da1bb" providerId="ADAL" clId="{EDE7BDA0-0E1E-4697-B1F9-580A26A83613}" dt="2024-05-27T07:26:01.510" v="14797"/>
          <ac:spMkLst>
            <pc:docMk/>
            <pc:sldMk cId="3468884447" sldId="1844"/>
            <ac:spMk id="49" creationId="{11808A6A-F086-8D9E-2A38-50EB73A751FE}"/>
          </ac:spMkLst>
        </pc:spChg>
        <pc:spChg chg="add mod">
          <ac:chgData name="김지나(Wei) - 서비스기획2팀" userId="6e8c8a86-0e65-4b65-b1b8-9f4bd60da1bb" providerId="ADAL" clId="{EDE7BDA0-0E1E-4697-B1F9-580A26A83613}" dt="2024-05-27T07:26:25.211" v="14799"/>
          <ac:spMkLst>
            <pc:docMk/>
            <pc:sldMk cId="3468884447" sldId="1844"/>
            <ac:spMk id="50" creationId="{76230B02-571D-41B1-59D3-CD8F93C84861}"/>
          </ac:spMkLst>
        </pc:spChg>
        <pc:spChg chg="add mod">
          <ac:chgData name="김지나(Wei) - 서비스기획2팀" userId="6e8c8a86-0e65-4b65-b1b8-9f4bd60da1bb" providerId="ADAL" clId="{EDE7BDA0-0E1E-4697-B1F9-580A26A83613}" dt="2024-05-27T07:26:25.211" v="14799"/>
          <ac:spMkLst>
            <pc:docMk/>
            <pc:sldMk cId="3468884447" sldId="1844"/>
            <ac:spMk id="51" creationId="{F0529F04-5E84-47FB-5933-E2208F1FD0E0}"/>
          </ac:spMkLst>
        </pc:spChg>
        <pc:spChg chg="add mod">
          <ac:chgData name="김지나(Wei) - 서비스기획2팀" userId="6e8c8a86-0e65-4b65-b1b8-9f4bd60da1bb" providerId="ADAL" clId="{EDE7BDA0-0E1E-4697-B1F9-580A26A83613}" dt="2024-05-27T07:26:25.211" v="14799"/>
          <ac:spMkLst>
            <pc:docMk/>
            <pc:sldMk cId="3468884447" sldId="1844"/>
            <ac:spMk id="52" creationId="{7066EBC6-A97A-C435-BAAF-9CDE3A10CD7D}"/>
          </ac:spMkLst>
        </pc:spChg>
        <pc:spChg chg="add mod ord">
          <ac:chgData name="김지나(Wei) - 서비스기획2팀" userId="6e8c8a86-0e65-4b65-b1b8-9f4bd60da1bb" providerId="ADAL" clId="{EDE7BDA0-0E1E-4697-B1F9-580A26A83613}" dt="2024-05-27T07:26:37.772" v="14801" actId="167"/>
          <ac:spMkLst>
            <pc:docMk/>
            <pc:sldMk cId="3468884447" sldId="1844"/>
            <ac:spMk id="53" creationId="{4D861373-15C2-6BC6-5804-FABA90CEB82E}"/>
          </ac:spMkLst>
        </pc:spChg>
        <pc:spChg chg="add mod">
          <ac:chgData name="김지나(Wei) - 서비스기획2팀" userId="6e8c8a86-0e65-4b65-b1b8-9f4bd60da1bb" providerId="ADAL" clId="{EDE7BDA0-0E1E-4697-B1F9-580A26A83613}" dt="2024-05-27T07:49:53.729" v="14812"/>
          <ac:spMkLst>
            <pc:docMk/>
            <pc:sldMk cId="3468884447" sldId="1844"/>
            <ac:spMk id="54" creationId="{5A6D6BBA-D5AA-7281-9B1C-39C0F31E5562}"/>
          </ac:spMkLst>
        </pc:spChg>
        <pc:spChg chg="add mod">
          <ac:chgData name="김지나(Wei) - 서비스기획2팀" userId="6e8c8a86-0e65-4b65-b1b8-9f4bd60da1bb" providerId="ADAL" clId="{EDE7BDA0-0E1E-4697-B1F9-580A26A83613}" dt="2024-05-27T07:49:53.729" v="14812"/>
          <ac:spMkLst>
            <pc:docMk/>
            <pc:sldMk cId="3468884447" sldId="1844"/>
            <ac:spMk id="55" creationId="{0D87C9DC-8CA6-A60D-B7A7-741EAD8E07A8}"/>
          </ac:spMkLst>
        </pc:spChg>
        <pc:spChg chg="add mod">
          <ac:chgData name="김지나(Wei) - 서비스기획2팀" userId="6e8c8a86-0e65-4b65-b1b8-9f4bd60da1bb" providerId="ADAL" clId="{EDE7BDA0-0E1E-4697-B1F9-580A26A83613}" dt="2024-05-27T07:49:53.729" v="14812"/>
          <ac:spMkLst>
            <pc:docMk/>
            <pc:sldMk cId="3468884447" sldId="1844"/>
            <ac:spMk id="56" creationId="{359B47A9-B906-19D4-AFAB-45BA84CD5D96}"/>
          </ac:spMkLst>
        </pc:spChg>
        <pc:graphicFrameChg chg="add del mod modGraphic">
          <ac:chgData name="김지나(Wei) - 서비스기획2팀" userId="6e8c8a86-0e65-4b65-b1b8-9f4bd60da1bb" providerId="ADAL" clId="{EDE7BDA0-0E1E-4697-B1F9-580A26A83613}" dt="2024-06-01T17:55:00.506" v="48723" actId="21"/>
          <ac:graphicFrameMkLst>
            <pc:docMk/>
            <pc:sldMk cId="3468884447" sldId="1844"/>
            <ac:graphicFrameMk id="2" creationId="{8AFE97BD-C98E-C801-FC7C-6CD554315551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07:21:39.777" v="14703"/>
          <ac:graphicFrameMkLst>
            <pc:docMk/>
            <pc:sldMk cId="3468884447" sldId="1844"/>
            <ac:graphicFrameMk id="60" creationId="{7C7AF254-CF31-A069-F2BF-ACB1ED64B95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07:21:39.777" v="14703"/>
          <ac:graphicFrameMkLst>
            <pc:docMk/>
            <pc:sldMk cId="3468884447" sldId="1844"/>
            <ac:graphicFrameMk id="61" creationId="{ABD1C05A-77D5-A901-D464-E88604B88024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8:02:53.322" v="48940" actId="478"/>
          <ac:picMkLst>
            <pc:docMk/>
            <pc:sldMk cId="3468884447" sldId="1844"/>
            <ac:picMk id="47" creationId="{D106F478-0C31-C861-B07E-8C145522EE7C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6-06T12:46:45.698" v="111366"/>
        <pc:sldMkLst>
          <pc:docMk/>
          <pc:sldMk cId="2127795688" sldId="1845"/>
        </pc:sldMkLst>
        <pc:spChg chg="add del mod">
          <ac:chgData name="김지나(Wei) - 서비스기획2팀" userId="6e8c8a86-0e65-4b65-b1b8-9f4bd60da1bb" providerId="ADAL" clId="{EDE7BDA0-0E1E-4697-B1F9-580A26A83613}" dt="2024-06-06T11:32:09.047" v="111071" actId="21"/>
          <ac:spMkLst>
            <pc:docMk/>
            <pc:sldMk cId="2127795688" sldId="1845"/>
            <ac:spMk id="2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6T12:46:45.698" v="111366"/>
          <ac:spMkLst>
            <pc:docMk/>
            <pc:sldMk cId="2127795688" sldId="1845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09.047" v="111071" actId="21"/>
          <ac:spMkLst>
            <pc:docMk/>
            <pc:sldMk cId="2127795688" sldId="1845"/>
            <ac:spMk id="4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2:01.590" v="111069" actId="108"/>
          <ac:spMkLst>
            <pc:docMk/>
            <pc:sldMk cId="2127795688" sldId="1845"/>
            <ac:spMk id="5" creationId="{EED509A4-35DD-B1BE-33D3-DA52AB7AC731}"/>
          </ac:spMkLst>
        </pc:spChg>
      </pc:sldChg>
      <pc:sldChg chg="addSp delSp modSp add del mod">
        <pc:chgData name="김지나(Wei) - 서비스기획2팀" userId="6e8c8a86-0e65-4b65-b1b8-9f4bd60da1bb" providerId="ADAL" clId="{EDE7BDA0-0E1E-4697-B1F9-580A26A83613}" dt="2024-06-06T11:32:28.484" v="111075" actId="21"/>
        <pc:sldMkLst>
          <pc:docMk/>
          <pc:sldMk cId="812024608" sldId="1846"/>
        </pc:sldMkLst>
        <pc:spChg chg="mod">
          <ac:chgData name="김지나(Wei) - 서비스기획2팀" userId="6e8c8a86-0e65-4b65-b1b8-9f4bd60da1bb" providerId="ADAL" clId="{EDE7BDA0-0E1E-4697-B1F9-580A26A83613}" dt="2024-06-06T11:32:23.319" v="111074" actId="108"/>
          <ac:spMkLst>
            <pc:docMk/>
            <pc:sldMk cId="812024608" sldId="1846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2:18.531" v="111073" actId="108"/>
          <ac:spMkLst>
            <pc:docMk/>
            <pc:sldMk cId="812024608" sldId="184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28.484" v="111075" actId="21"/>
          <ac:spMkLst>
            <pc:docMk/>
            <pc:sldMk cId="812024608" sldId="1846"/>
            <ac:spMk id="11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28.484" v="111075" actId="21"/>
          <ac:spMkLst>
            <pc:docMk/>
            <pc:sldMk cId="812024608" sldId="1846"/>
            <ac:spMk id="15" creationId="{910E266B-6755-7042-12B6-218234B6EF95}"/>
          </ac:spMkLst>
        </pc:spChg>
      </pc:sldChg>
      <pc:sldChg chg="addSp delSp modSp add del mod">
        <pc:chgData name="김지나(Wei) - 서비스기획2팀" userId="6e8c8a86-0e65-4b65-b1b8-9f4bd60da1bb" providerId="ADAL" clId="{EDE7BDA0-0E1E-4697-B1F9-580A26A83613}" dt="2024-06-06T11:32:44.089" v="111079" actId="21"/>
        <pc:sldMkLst>
          <pc:docMk/>
          <pc:sldMk cId="3604081152" sldId="1847"/>
        </pc:sldMkLst>
        <pc:spChg chg="add del mod">
          <ac:chgData name="김지나(Wei) - 서비스기획2팀" userId="6e8c8a86-0e65-4b65-b1b8-9f4bd60da1bb" providerId="ADAL" clId="{EDE7BDA0-0E1E-4697-B1F9-580A26A83613}" dt="2024-06-06T11:32:44.089" v="111079" actId="21"/>
          <ac:spMkLst>
            <pc:docMk/>
            <pc:sldMk cId="3604081152" sldId="1847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2:40.612" v="111078" actId="108"/>
          <ac:spMkLst>
            <pc:docMk/>
            <pc:sldMk cId="3604081152" sldId="1847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2:37.130" v="111077" actId="108"/>
          <ac:spMkLst>
            <pc:docMk/>
            <pc:sldMk cId="3604081152" sldId="1847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44.089" v="111079" actId="21"/>
          <ac:spMkLst>
            <pc:docMk/>
            <pc:sldMk cId="3604081152" sldId="1847"/>
            <ac:spMk id="15" creationId="{910E266B-6755-7042-12B6-218234B6EF95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126194184" sldId="1848"/>
        </pc:sldMkLst>
      </pc:sldChg>
      <pc:sldChg chg="addSp delSp modSp new del mod or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396593661" sldId="1849"/>
        </pc:sldMkLst>
        <pc:spChg chg="del mod ord">
          <ac:chgData name="김지나(Wei) - 서비스기획2팀" userId="6e8c8a86-0e65-4b65-b1b8-9f4bd60da1bb" providerId="ADAL" clId="{EDE7BDA0-0E1E-4697-B1F9-580A26A83613}" dt="2024-05-27T16:06:33.323" v="20883" actId="700"/>
          <ac:spMkLst>
            <pc:docMk/>
            <pc:sldMk cId="1396593661" sldId="1849"/>
            <ac:spMk id="2" creationId="{CB1EDAA0-0AC1-F050-8541-FA071504BBDA}"/>
          </ac:spMkLst>
        </pc:spChg>
        <pc:spChg chg="del mod ord">
          <ac:chgData name="김지나(Wei) - 서비스기획2팀" userId="6e8c8a86-0e65-4b65-b1b8-9f4bd60da1bb" providerId="ADAL" clId="{EDE7BDA0-0E1E-4697-B1F9-580A26A83613}" dt="2024-05-27T16:06:33.323" v="20883" actId="700"/>
          <ac:spMkLst>
            <pc:docMk/>
            <pc:sldMk cId="1396593661" sldId="1849"/>
            <ac:spMk id="3" creationId="{A8632157-4B56-05EC-7F4A-81418D57444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6:37.672" v="20884" actId="700"/>
          <ac:spMkLst>
            <pc:docMk/>
            <pc:sldMk cId="1396593661" sldId="1849"/>
            <ac:spMk id="4" creationId="{517DB8D7-0C71-8F28-F3B7-28682B896C7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6:37.672" v="20884" actId="700"/>
          <ac:spMkLst>
            <pc:docMk/>
            <pc:sldMk cId="1396593661" sldId="1849"/>
            <ac:spMk id="5" creationId="{204E871C-5FA2-6876-6BB4-883ABB758F3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6:39.900" v="20885" actId="478"/>
          <ac:spMkLst>
            <pc:docMk/>
            <pc:sldMk cId="1396593661" sldId="1849"/>
            <ac:spMk id="6" creationId="{CFD2DD09-1E50-A3EB-BB86-892B0A6A3401}"/>
          </ac:spMkLst>
        </pc:spChg>
        <pc:spChg chg="add del mod">
          <ac:chgData name="김지나(Wei) - 서비스기획2팀" userId="6e8c8a86-0e65-4b65-b1b8-9f4bd60da1bb" providerId="ADAL" clId="{EDE7BDA0-0E1E-4697-B1F9-580A26A83613}" dt="2024-05-27T16:15:43.707" v="20940" actId="478"/>
          <ac:spMkLst>
            <pc:docMk/>
            <pc:sldMk cId="1396593661" sldId="1849"/>
            <ac:spMk id="11" creationId="{3F18B46F-FBAF-4FF1-3A34-867D6757C067}"/>
          </ac:spMkLst>
        </pc:spChg>
        <pc:spChg chg="add mod">
          <ac:chgData name="김지나(Wei) - 서비스기획2팀" userId="6e8c8a86-0e65-4b65-b1b8-9f4bd60da1bb" providerId="ADAL" clId="{EDE7BDA0-0E1E-4697-B1F9-580A26A83613}" dt="2024-05-27T16:19:42.631" v="21266" actId="20577"/>
          <ac:spMkLst>
            <pc:docMk/>
            <pc:sldMk cId="1396593661" sldId="1849"/>
            <ac:spMk id="12" creationId="{AFFB8401-A93E-3C70-0AF6-3A744155CE19}"/>
          </ac:spMkLst>
        </pc:spChg>
        <pc:spChg chg="add mod">
          <ac:chgData name="김지나(Wei) - 서비스기획2팀" userId="6e8c8a86-0e65-4b65-b1b8-9f4bd60da1bb" providerId="ADAL" clId="{EDE7BDA0-0E1E-4697-B1F9-580A26A83613}" dt="2024-05-27T16:19:48.053" v="21267"/>
          <ac:spMkLst>
            <pc:docMk/>
            <pc:sldMk cId="1396593661" sldId="1849"/>
            <ac:spMk id="13" creationId="{4BB2CB6E-5DEA-D843-6232-62AECE65F1B3}"/>
          </ac:spMkLst>
        </pc:spChg>
        <pc:spChg chg="add mod">
          <ac:chgData name="김지나(Wei) - 서비스기획2팀" userId="6e8c8a86-0e65-4b65-b1b8-9f4bd60da1bb" providerId="ADAL" clId="{EDE7BDA0-0E1E-4697-B1F9-580A26A83613}" dt="2024-05-28T06:28:06.763" v="22277" actId="207"/>
          <ac:spMkLst>
            <pc:docMk/>
            <pc:sldMk cId="1396593661" sldId="1849"/>
            <ac:spMk id="14" creationId="{A32A2488-9685-407E-EAB8-E0B77A915AB2}"/>
          </ac:spMkLst>
        </pc:spChg>
        <pc:picChg chg="add mod">
          <ac:chgData name="김지나(Wei) - 서비스기획2팀" userId="6e8c8a86-0e65-4b65-b1b8-9f4bd60da1bb" providerId="ADAL" clId="{EDE7BDA0-0E1E-4697-B1F9-580A26A83613}" dt="2024-05-27T16:06:46.278" v="20889" actId="1076"/>
          <ac:picMkLst>
            <pc:docMk/>
            <pc:sldMk cId="1396593661" sldId="1849"/>
            <ac:picMk id="8" creationId="{5DD58597-7998-8636-0854-A236D10CD896}"/>
          </ac:picMkLst>
        </pc:picChg>
        <pc:picChg chg="add mod">
          <ac:chgData name="김지나(Wei) - 서비스기획2팀" userId="6e8c8a86-0e65-4b65-b1b8-9f4bd60da1bb" providerId="ADAL" clId="{EDE7BDA0-0E1E-4697-B1F9-580A26A83613}" dt="2024-05-27T16:07:02.570" v="20894" actId="14100"/>
          <ac:picMkLst>
            <pc:docMk/>
            <pc:sldMk cId="1396593661" sldId="1849"/>
            <ac:picMk id="10" creationId="{3D22B6EA-3751-7E03-A9FB-486742DF3150}"/>
          </ac:picMkLst>
        </pc:pic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5-28T16:15:34.914" v="26782" actId="2696"/>
        <pc:sldMkLst>
          <pc:docMk/>
          <pc:sldMk cId="2832282556" sldId="1850"/>
        </pc:sldMkLst>
        <pc:spChg chg="del mod ord">
          <ac:chgData name="김지나(Wei) - 서비스기획2팀" userId="6e8c8a86-0e65-4b65-b1b8-9f4bd60da1bb" providerId="ADAL" clId="{EDE7BDA0-0E1E-4697-B1F9-580A26A83613}" dt="2024-05-27T16:08:01.398" v="20896" actId="700"/>
          <ac:spMkLst>
            <pc:docMk/>
            <pc:sldMk cId="2832282556" sldId="1850"/>
            <ac:spMk id="2" creationId="{E91D766A-3649-70BB-BB25-566319E4C14A}"/>
          </ac:spMkLst>
        </pc:spChg>
        <pc:spChg chg="del">
          <ac:chgData name="김지나(Wei) - 서비스기획2팀" userId="6e8c8a86-0e65-4b65-b1b8-9f4bd60da1bb" providerId="ADAL" clId="{EDE7BDA0-0E1E-4697-B1F9-580A26A83613}" dt="2024-05-27T16:08:01.398" v="20896" actId="700"/>
          <ac:spMkLst>
            <pc:docMk/>
            <pc:sldMk cId="2832282556" sldId="1850"/>
            <ac:spMk id="3" creationId="{4F225772-44FA-6FEE-0BCD-D7DEAE5FEC6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8:06.769" v="20897" actId="700"/>
          <ac:spMkLst>
            <pc:docMk/>
            <pc:sldMk cId="2832282556" sldId="1850"/>
            <ac:spMk id="4" creationId="{A1B8C21B-2EBE-4CF7-F901-15DEDA5A6BD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8:08.611" v="20898" actId="478"/>
          <ac:spMkLst>
            <pc:docMk/>
            <pc:sldMk cId="2832282556" sldId="1850"/>
            <ac:spMk id="5" creationId="{523A44ED-36C4-6DFC-3445-E2C3890568F2}"/>
          </ac:spMkLst>
        </pc:spChg>
        <pc:picChg chg="add del mod">
          <ac:chgData name="김지나(Wei) - 서비스기획2팀" userId="6e8c8a86-0e65-4b65-b1b8-9f4bd60da1bb" providerId="ADAL" clId="{EDE7BDA0-0E1E-4697-B1F9-580A26A83613}" dt="2024-05-28T16:15:26.970" v="26781" actId="21"/>
          <ac:picMkLst>
            <pc:docMk/>
            <pc:sldMk cId="2832282556" sldId="1850"/>
            <ac:picMk id="7" creationId="{40EBCE1D-3E0C-7929-4AD4-2B5103F39D6E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15:26.970" v="26781" actId="21"/>
          <ac:picMkLst>
            <pc:docMk/>
            <pc:sldMk cId="2832282556" sldId="1850"/>
            <ac:picMk id="9" creationId="{D8EED450-AF3F-DCC9-0362-CD6B227FFC7B}"/>
          </ac:picMkLst>
        </pc:picChg>
      </pc:sldChg>
      <pc:sldChg chg="add del or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784004042" sldId="1851"/>
        </pc:sldMkLst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31:33.299" v="111975" actId="478"/>
        <pc:sldMkLst>
          <pc:docMk/>
          <pc:sldMk cId="2740347985" sldId="1853"/>
        </pc:sldMkLst>
        <pc:spChg chg="del">
          <ac:chgData name="김지나(Wei) - 서비스기획2팀" userId="6e8c8a86-0e65-4b65-b1b8-9f4bd60da1bb" providerId="ADAL" clId="{EDE7BDA0-0E1E-4697-B1F9-580A26A83613}" dt="2024-05-28T02:24:44.857" v="21568" actId="478"/>
          <ac:spMkLst>
            <pc:docMk/>
            <pc:sldMk cId="2740347985" sldId="1853"/>
            <ac:spMk id="2" creationId="{90F8A10F-9084-1F84-3523-A4C164231CED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" creationId="{32492876-9E95-614C-3B06-AB4BDCA26CC0}"/>
          </ac:spMkLst>
        </pc:spChg>
        <pc:spChg chg="mod">
          <ac:chgData name="김지나(Wei) - 서비스기획2팀" userId="6e8c8a86-0e65-4b65-b1b8-9f4bd60da1bb" providerId="ADAL" clId="{EDE7BDA0-0E1E-4697-B1F9-580A26A83613}" dt="2024-06-06T12:50:04.907" v="111420"/>
          <ac:spMkLst>
            <pc:docMk/>
            <pc:sldMk cId="2740347985" sldId="1853"/>
            <ac:spMk id="4" creationId="{36AE3E6B-1853-6BC0-A0F9-981B918403CA}"/>
          </ac:spMkLst>
        </pc:spChg>
        <pc:spChg chg="mod ord">
          <ac:chgData name="김지나(Wei) - 서비스기획2팀" userId="6e8c8a86-0e65-4b65-b1b8-9f4bd60da1bb" providerId="ADAL" clId="{EDE7BDA0-0E1E-4697-B1F9-580A26A83613}" dt="2024-06-06T11:39:48.690" v="111205" actId="108"/>
          <ac:spMkLst>
            <pc:docMk/>
            <pc:sldMk cId="2740347985" sldId="1853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6" creationId="{8EF0845F-15E6-2921-D217-41226BA66441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6" creationId="{C1111B1B-E633-8616-7CEB-2A6ABC172FF1}"/>
          </ac:spMkLst>
        </pc:spChg>
        <pc:spChg chg="del mod ord">
          <ac:chgData name="김지나(Wei) - 서비스기획2팀" userId="6e8c8a86-0e65-4b65-b1b8-9f4bd60da1bb" providerId="ADAL" clId="{EDE7BDA0-0E1E-4697-B1F9-580A26A83613}" dt="2024-05-28T02:19:18.461" v="21490" actId="700"/>
          <ac:spMkLst>
            <pc:docMk/>
            <pc:sldMk cId="2740347985" sldId="1853"/>
            <ac:spMk id="7" creationId="{188B14DB-D56B-6BBA-23D9-E0F1A9AE520F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7" creationId="{F4D5A893-0891-CB1E-C648-6E63B8A7B2B7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8" creationId="{762A9FE4-DA36-F183-37F1-046747169A7E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9" creationId="{E60B5ACA-A153-235A-A61F-3CB0CD64ED56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0" creationId="{29AB004C-48F4-1B39-FAE3-7CC4343C5E7B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10" creationId="{652FD3FA-F230-4E25-49BD-FA4BE14A4040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12:53.426" v="88224" actId="478"/>
          <ac:spMkLst>
            <pc:docMk/>
            <pc:sldMk cId="2740347985" sldId="1853"/>
            <ac:spMk id="11" creationId="{39C20348-C396-AABF-7BB3-C550509F108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13" creationId="{B336E292-9CAB-7828-741E-7739C2822CA8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4" creationId="{CD5A37F4-F9AA-7CFE-85CD-A9359A5B80B4}"/>
          </ac:spMkLst>
        </pc:spChg>
        <pc:spChg chg="add mod ord">
          <ac:chgData name="김지나(Wei) - 서비스기획2팀" userId="6e8c8a86-0e65-4b65-b1b8-9f4bd60da1bb" providerId="ADAL" clId="{EDE7BDA0-0E1E-4697-B1F9-580A26A83613}" dt="2024-05-28T02:19:18.461" v="21490" actId="700"/>
          <ac:spMkLst>
            <pc:docMk/>
            <pc:sldMk cId="2740347985" sldId="1853"/>
            <ac:spMk id="15" creationId="{EBA23CBF-4381-3146-265D-CCC2F8D39C7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16" creationId="{63DC8B22-CF30-972F-409B-1E3269E74D4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16" creationId="{B03F8765-293C-4CF1-146C-87C2FCE7BF77}"/>
          </ac:spMkLst>
        </pc:spChg>
        <pc:spChg chg="del">
          <ac:chgData name="김지나(Wei) - 서비스기획2팀" userId="6e8c8a86-0e65-4b65-b1b8-9f4bd60da1bb" providerId="ADAL" clId="{EDE7BDA0-0E1E-4697-B1F9-580A26A83613}" dt="2024-05-28T02:24:46.883" v="21570" actId="478"/>
          <ac:spMkLst>
            <pc:docMk/>
            <pc:sldMk cId="2740347985" sldId="1853"/>
            <ac:spMk id="17" creationId="{03D5DAE2-8BDE-5510-7468-3F161AFC1491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7" creationId="{47E64B8F-08A8-975B-FAE5-58C4620D0799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8" creationId="{65802DB1-ABB4-D2FA-31FC-DF1A689E010E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2:37.720" v="22327" actId="478"/>
          <ac:spMkLst>
            <pc:docMk/>
            <pc:sldMk cId="2740347985" sldId="1853"/>
            <ac:spMk id="18" creationId="{AE5C14D9-5A2A-D7E5-0E50-68406F53D7C2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2:39.566" v="22328" actId="478"/>
          <ac:spMkLst>
            <pc:docMk/>
            <pc:sldMk cId="2740347985" sldId="1853"/>
            <ac:spMk id="19" creationId="{10C520A0-A7B6-CF04-7886-5874777B5DD4}"/>
          </ac:spMkLst>
        </pc:spChg>
        <pc:spChg chg="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0" creationId="{14E045C5-2616-86F7-929E-E2ACDEC25B69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2:41.275" v="22329" actId="478"/>
          <ac:spMkLst>
            <pc:docMk/>
            <pc:sldMk cId="2740347985" sldId="1853"/>
            <ac:spMk id="20" creationId="{D5D2FC74-E50B-22D3-0A88-8F432ADA9A28}"/>
          </ac:spMkLst>
        </pc:spChg>
        <pc:spChg chg="del">
          <ac:chgData name="김지나(Wei) - 서비스기획2팀" userId="6e8c8a86-0e65-4b65-b1b8-9f4bd60da1bb" providerId="ADAL" clId="{EDE7BDA0-0E1E-4697-B1F9-580A26A83613}" dt="2024-05-28T02:25:16.164" v="21581" actId="478"/>
          <ac:spMkLst>
            <pc:docMk/>
            <pc:sldMk cId="2740347985" sldId="1853"/>
            <ac:spMk id="21" creationId="{0516FD44-934B-D011-AF14-64CBEB9B9DE0}"/>
          </ac:spMkLst>
        </pc:spChg>
        <pc:spChg chg="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2" creationId="{604A6373-0D5E-B281-1F75-51A815D5557F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0:50.999" v="23035" actId="478"/>
          <ac:spMkLst>
            <pc:docMk/>
            <pc:sldMk cId="2740347985" sldId="1853"/>
            <ac:spMk id="22" creationId="{7A41D057-DCE9-8ADD-8823-94CD44C02616}"/>
          </ac:spMkLst>
        </pc:spChg>
        <pc:spChg chg="del">
          <ac:chgData name="김지나(Wei) - 서비스기획2팀" userId="6e8c8a86-0e65-4b65-b1b8-9f4bd60da1bb" providerId="ADAL" clId="{EDE7BDA0-0E1E-4697-B1F9-580A26A83613}" dt="2024-05-28T02:24:48.533" v="21571" actId="478"/>
          <ac:spMkLst>
            <pc:docMk/>
            <pc:sldMk cId="2740347985" sldId="1853"/>
            <ac:spMk id="23" creationId="{A0DED95A-B4AF-54CD-19D8-8160D3B6F489}"/>
          </ac:spMkLst>
        </pc:spChg>
        <pc:spChg chg="del">
          <ac:chgData name="김지나(Wei) - 서비스기획2팀" userId="6e8c8a86-0e65-4b65-b1b8-9f4bd60da1bb" providerId="ADAL" clId="{EDE7BDA0-0E1E-4697-B1F9-580A26A83613}" dt="2024-05-28T02:24:45.968" v="21569" actId="478"/>
          <ac:spMkLst>
            <pc:docMk/>
            <pc:sldMk cId="2740347985" sldId="1853"/>
            <ac:spMk id="24" creationId="{ED34843E-5127-07F0-1D6F-3DFC1C8CE1FD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5" creationId="{308FED91-BB42-22AB-5BBA-F031B4CF6B93}"/>
          </ac:spMkLst>
        </pc:spChg>
        <pc:spChg chg="del">
          <ac:chgData name="김지나(Wei) - 서비스기획2팀" userId="6e8c8a86-0e65-4b65-b1b8-9f4bd60da1bb" providerId="ADAL" clId="{EDE7BDA0-0E1E-4697-B1F9-580A26A83613}" dt="2024-05-28T02:24:50.573" v="21572" actId="478"/>
          <ac:spMkLst>
            <pc:docMk/>
            <pc:sldMk cId="2740347985" sldId="1853"/>
            <ac:spMk id="25" creationId="{D43CCE91-5E81-BBF6-B22D-3C10837F0037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6" creationId="{673613D5-2B45-2203-A595-5C360840F359}"/>
          </ac:spMkLst>
        </pc:spChg>
        <pc:spChg chg="del">
          <ac:chgData name="김지나(Wei) - 서비스기획2팀" userId="6e8c8a86-0e65-4b65-b1b8-9f4bd60da1bb" providerId="ADAL" clId="{EDE7BDA0-0E1E-4697-B1F9-580A26A83613}" dt="2024-05-28T02:24:53.094" v="21573" actId="478"/>
          <ac:spMkLst>
            <pc:docMk/>
            <pc:sldMk cId="2740347985" sldId="1853"/>
            <ac:spMk id="26" creationId="{72BAF06C-411E-7B1F-890F-48EA7660941F}"/>
          </ac:spMkLst>
        </pc:spChg>
        <pc:spChg chg="del">
          <ac:chgData name="김지나(Wei) - 서비스기획2팀" userId="6e8c8a86-0e65-4b65-b1b8-9f4bd60da1bb" providerId="ADAL" clId="{EDE7BDA0-0E1E-4697-B1F9-580A26A83613}" dt="2024-05-28T02:24:54.878" v="21574" actId="478"/>
          <ac:spMkLst>
            <pc:docMk/>
            <pc:sldMk cId="2740347985" sldId="1853"/>
            <ac:spMk id="27" creationId="{1611FF5F-A13C-41FA-5ABF-A6C2A97EEA1F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7" creationId="{4AA7D3F0-D559-12B0-EB29-F13370319E83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8" creationId="{06879C46-3139-BB38-21F3-11B32A1345EA}"/>
          </ac:spMkLst>
        </pc:spChg>
        <pc:spChg chg="del">
          <ac:chgData name="김지나(Wei) - 서비스기획2팀" userId="6e8c8a86-0e65-4b65-b1b8-9f4bd60da1bb" providerId="ADAL" clId="{EDE7BDA0-0E1E-4697-B1F9-580A26A83613}" dt="2024-05-28T02:25:07.283" v="21577" actId="478"/>
          <ac:spMkLst>
            <pc:docMk/>
            <pc:sldMk cId="2740347985" sldId="1853"/>
            <ac:spMk id="28" creationId="{1DC6CBD9-EB39-5915-BABB-BFE4DD490D99}"/>
          </ac:spMkLst>
        </pc:spChg>
        <pc:spChg chg="del">
          <ac:chgData name="김지나(Wei) - 서비스기획2팀" userId="6e8c8a86-0e65-4b65-b1b8-9f4bd60da1bb" providerId="ADAL" clId="{EDE7BDA0-0E1E-4697-B1F9-580A26A83613}" dt="2024-05-28T02:25:08.767" v="21578" actId="478"/>
          <ac:spMkLst>
            <pc:docMk/>
            <pc:sldMk cId="2740347985" sldId="1853"/>
            <ac:spMk id="29" creationId="{10280C78-3ADD-2203-4E0E-A3F668712B00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9" creationId="{81861CFC-33C7-7916-A911-7A1606C745E9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0" creationId="{3B68ABAE-F3B2-33E0-55EC-87B6C629C473}"/>
          </ac:spMkLst>
        </pc:spChg>
        <pc:spChg chg="del">
          <ac:chgData name="김지나(Wei) - 서비스기획2팀" userId="6e8c8a86-0e65-4b65-b1b8-9f4bd60da1bb" providerId="ADAL" clId="{EDE7BDA0-0E1E-4697-B1F9-580A26A83613}" dt="2024-05-28T02:24:57.803" v="21576" actId="478"/>
          <ac:spMkLst>
            <pc:docMk/>
            <pc:sldMk cId="2740347985" sldId="1853"/>
            <ac:spMk id="30" creationId="{C8E55356-894A-004F-2E7D-1F3566777411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31" creationId="{4CD7EB2B-BF2F-1F7A-523D-D9D1150448FC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1" creationId="{AAB7B2AB-D4A6-63B5-FD3B-1064349469C2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2" creationId="{45D61A9F-6023-40F1-8D91-846D325E368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3" creationId="{45E2CF9A-5395-438D-935F-A8762299CE1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33" creationId="{C0405A36-FCC7-72A4-CB57-DB04DE51643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34" creationId="{290FDBF6-DC6C-357B-3868-C0886CBD37E7}"/>
          </ac:spMkLst>
        </pc:spChg>
        <pc:spChg chg="add del mod">
          <ac:chgData name="김지나(Wei) - 서비스기획2팀" userId="6e8c8a86-0e65-4b65-b1b8-9f4bd60da1bb" providerId="ADAL" clId="{EDE7BDA0-0E1E-4697-B1F9-580A26A83613}" dt="2024-05-29T14:59:31.954" v="32640" actId="478"/>
          <ac:spMkLst>
            <pc:docMk/>
            <pc:sldMk cId="2740347985" sldId="1853"/>
            <ac:spMk id="34" creationId="{65AC11B9-9236-4DCA-BE27-09609994AA23}"/>
          </ac:spMkLst>
        </pc:spChg>
        <pc:spChg chg="add del mod">
          <ac:chgData name="김지나(Wei) - 서비스기획2팀" userId="6e8c8a86-0e65-4b65-b1b8-9f4bd60da1bb" providerId="ADAL" clId="{EDE7BDA0-0E1E-4697-B1F9-580A26A83613}" dt="2024-05-29T14:59:30.230" v="32639" actId="478"/>
          <ac:spMkLst>
            <pc:docMk/>
            <pc:sldMk cId="2740347985" sldId="1853"/>
            <ac:spMk id="35" creationId="{A1979471-D159-4C13-8501-64E86EE9DE9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37:26.735" v="90120" actId="478"/>
          <ac:spMkLst>
            <pc:docMk/>
            <pc:sldMk cId="2740347985" sldId="1853"/>
            <ac:spMk id="35" creationId="{F77D7BFD-236A-F168-E058-417206E5732A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6" creationId="{395C0377-F44A-6FFD-9239-EB964FB135A4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36" creationId="{91057C23-81C3-4C45-9EAC-27BA1ADB12BE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7" creationId="{2B64B9E1-552B-41DA-8674-DD074E920C06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01:22.218" v="91582" actId="478"/>
          <ac:spMkLst>
            <pc:docMk/>
            <pc:sldMk cId="2740347985" sldId="1853"/>
            <ac:spMk id="37" creationId="{9FEC195F-277D-D8C7-9D8E-6B2B10D236E5}"/>
          </ac:spMkLst>
        </pc:spChg>
        <pc:spChg chg="del">
          <ac:chgData name="김지나(Wei) - 서비스기획2팀" userId="6e8c8a86-0e65-4b65-b1b8-9f4bd60da1bb" providerId="ADAL" clId="{EDE7BDA0-0E1E-4697-B1F9-580A26A83613}" dt="2024-05-28T02:25:10.898" v="21579" actId="478"/>
          <ac:spMkLst>
            <pc:docMk/>
            <pc:sldMk cId="2740347985" sldId="1853"/>
            <ac:spMk id="38" creationId="{7329AD04-02E0-C455-B1B1-FDD90A228DC2}"/>
          </ac:spMkLst>
        </pc:spChg>
        <pc:spChg chg="add mod">
          <ac:chgData name="김지나(Wei) - 서비스기획2팀" userId="6e8c8a86-0e65-4b65-b1b8-9f4bd60da1bb" providerId="ADAL" clId="{EDE7BDA0-0E1E-4697-B1F9-580A26A83613}" dt="2024-06-04T13:51:05.355" v="90582" actId="1076"/>
          <ac:spMkLst>
            <pc:docMk/>
            <pc:sldMk cId="2740347985" sldId="1853"/>
            <ac:spMk id="39" creationId="{FD1609C5-14E5-8C68-2F4D-8284C01212B1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9" creationId="{FD208D1E-6446-4D85-B941-E521EEFAF6B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40" creationId="{C634A2DE-0A2B-4A0C-A745-8A875E1312B8}"/>
          </ac:spMkLst>
        </pc:spChg>
        <pc:spChg chg="add del mod">
          <ac:chgData name="김지나(Wei) - 서비스기획2팀" userId="6e8c8a86-0e65-4b65-b1b8-9f4bd60da1bb" providerId="ADAL" clId="{EDE7BDA0-0E1E-4697-B1F9-580A26A83613}" dt="2024-05-29T14:59:28.770" v="32638" actId="478"/>
          <ac:spMkLst>
            <pc:docMk/>
            <pc:sldMk cId="2740347985" sldId="1853"/>
            <ac:spMk id="41" creationId="{750C9040-9EB4-48A7-8240-DFDAA2DC148A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5:55.149" v="21653" actId="478"/>
          <ac:spMkLst>
            <pc:docMk/>
            <pc:sldMk cId="2740347985" sldId="1853"/>
            <ac:spMk id="44" creationId="{26B9D701-7F6C-319C-1E73-37EE4E6AE497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3:48.666" v="33188" actId="478"/>
          <ac:spMkLst>
            <pc:docMk/>
            <pc:sldMk cId="2740347985" sldId="1853"/>
            <ac:spMk id="44" creationId="{552980C0-CCAB-1B76-1236-07A17818303E}"/>
          </ac:spMkLst>
        </pc:spChg>
        <pc:spChg chg="add mod">
          <ac:chgData name="김지나(Wei) - 서비스기획2팀" userId="6e8c8a86-0e65-4b65-b1b8-9f4bd60da1bb" providerId="ADAL" clId="{EDE7BDA0-0E1E-4697-B1F9-580A26A83613}" dt="2024-06-04T13:58:19.987" v="91325" actId="1076"/>
          <ac:spMkLst>
            <pc:docMk/>
            <pc:sldMk cId="2740347985" sldId="1853"/>
            <ac:spMk id="44" creationId="{D9A48A9D-84AB-547D-9E51-C15F42D1FF5E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58:22.965" v="91327" actId="478"/>
          <ac:spMkLst>
            <pc:docMk/>
            <pc:sldMk cId="2740347985" sldId="1853"/>
            <ac:spMk id="45" creationId="{0E4FE22C-4596-3756-CA52-BA766C0B9177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3:46.325" v="21635" actId="478"/>
          <ac:spMkLst>
            <pc:docMk/>
            <pc:sldMk cId="2740347985" sldId="1853"/>
            <ac:spMk id="45" creationId="{71CF9B71-6433-340B-6FA1-38165A0C885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3:50.492" v="33189" actId="478"/>
          <ac:spMkLst>
            <pc:docMk/>
            <pc:sldMk cId="2740347985" sldId="1853"/>
            <ac:spMk id="45" creationId="{8B98C0EB-8843-5BF3-09C2-A97A9866AF5B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3:47.391" v="21636" actId="478"/>
          <ac:spMkLst>
            <pc:docMk/>
            <pc:sldMk cId="2740347985" sldId="1853"/>
            <ac:spMk id="46" creationId="{0D55B626-B3BD-4274-6A18-378B11895130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47" creationId="{34F7B627-FA61-A618-60FA-A4844D965EAC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7:10.904" v="22267" actId="21"/>
          <ac:spMkLst>
            <pc:docMk/>
            <pc:sldMk cId="2740347985" sldId="1853"/>
            <ac:spMk id="48" creationId="{4DB3962E-95FC-0E58-8913-5069A420FCCE}"/>
          </ac:spMkLst>
        </pc:spChg>
        <pc:spChg chg="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8" creationId="{93867DC2-F98C-CFBF-F411-01C2D2FF9317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49" creationId="{67377394-FB3B-CA63-B617-AD4C87973A7E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0" creationId="{F7068C38-E312-FB8C-4B92-D9DDFCE486B0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1" creationId="{46BCC4AF-7EF4-9C4D-E14C-7383C95F76FF}"/>
          </ac:spMkLst>
        </pc:spChg>
        <pc:spChg chg="mod">
          <ac:chgData name="김지나(Wei) - 서비스기획2팀" userId="6e8c8a86-0e65-4b65-b1b8-9f4bd60da1bb" providerId="ADAL" clId="{EDE7BDA0-0E1E-4697-B1F9-580A26A83613}" dt="2024-06-04T13:26:23.183" v="89014" actId="20577"/>
          <ac:spMkLst>
            <pc:docMk/>
            <pc:sldMk cId="2740347985" sldId="1853"/>
            <ac:spMk id="52" creationId="{C0050241-BD10-4476-534B-4BB679971F0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4:46:56.020" v="22263" actId="21"/>
          <ac:spMkLst>
            <pc:docMk/>
            <pc:sldMk cId="2740347985" sldId="1853"/>
            <ac:spMk id="52" creationId="{FED5162F-4561-4B96-C98F-1FBA29D4EBF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4.554" v="32650" actId="478"/>
          <ac:spMkLst>
            <pc:docMk/>
            <pc:sldMk cId="2740347985" sldId="1853"/>
            <ac:spMk id="53" creationId="{25BCB32D-6490-64B0-AD34-0BFFA9A4E486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31:45.147" v="21817" actId="478"/>
          <ac:spMkLst>
            <pc:docMk/>
            <pc:sldMk cId="2740347985" sldId="1853"/>
            <ac:spMk id="53" creationId="{4D8D16AB-5D5C-2190-DD93-96049E135533}"/>
          </ac:spMkLst>
        </pc:spChg>
        <pc:spChg chg="add mod">
          <ac:chgData name="김지나(Wei) - 서비스기획2팀" userId="6e8c8a86-0e65-4b65-b1b8-9f4bd60da1bb" providerId="ADAL" clId="{EDE7BDA0-0E1E-4697-B1F9-580A26A83613}" dt="2024-06-04T13:58:44.670" v="91335" actId="20577"/>
          <ac:spMkLst>
            <pc:docMk/>
            <pc:sldMk cId="2740347985" sldId="1853"/>
            <ac:spMk id="53" creationId="{C031D45F-2A4F-1AFF-6773-1F96336A5E1E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4" creationId="{96E20B25-68FE-73CC-7BFB-AAB5EC78A324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5" creationId="{300399E3-83E5-CD59-6440-A259592CE35D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6" creationId="{BFDFF07C-E30F-EBA8-05D9-0CB3553ED043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41:48.905" v="22451" actId="20577"/>
          <ac:spMkLst>
            <pc:docMk/>
            <pc:sldMk cId="2740347985" sldId="1853"/>
            <ac:spMk id="57" creationId="{D70738EC-647B-CC48-DA4D-2A7677BEA818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8" creationId="{0CAB9871-313D-5A2C-BE91-30A9051D2D69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53:24.551" v="22916" actId="20577"/>
          <ac:spMkLst>
            <pc:docMk/>
            <pc:sldMk cId="2740347985" sldId="1853"/>
            <ac:spMk id="59" creationId="{F8635DAC-B175-E86A-D29B-EFD02970D76D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60" creationId="{246D880C-0F53-CD3E-A9E5-A508EBC9DD9C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61" creationId="{F29B8533-09C2-9600-DB6D-34B8409FED29}"/>
          </ac:spMkLst>
        </pc:spChg>
        <pc:spChg chg="add mod">
          <ac:chgData name="김지나(Wei) - 서비스기획2팀" userId="6e8c8a86-0e65-4b65-b1b8-9f4bd60da1bb" providerId="ADAL" clId="{EDE7BDA0-0E1E-4697-B1F9-580A26A83613}" dt="2024-06-04T13:58:40.980" v="91333" actId="20577"/>
          <ac:spMkLst>
            <pc:docMk/>
            <pc:sldMk cId="2740347985" sldId="1853"/>
            <ac:spMk id="62" creationId="{13223A95-69E5-53AB-E689-54EDF81FC339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62" creationId="{44CDA03A-DEED-C8BD-CE61-610F9F2D6537}"/>
          </ac:spMkLst>
        </pc:spChg>
        <pc:spChg chg="add mod">
          <ac:chgData name="김지나(Wei) - 서비스기획2팀" userId="6e8c8a86-0e65-4b65-b1b8-9f4bd60da1bb" providerId="ADAL" clId="{EDE7BDA0-0E1E-4697-B1F9-580A26A83613}" dt="2024-06-04T14:01:06.562" v="91578"/>
          <ac:spMkLst>
            <pc:docMk/>
            <pc:sldMk cId="2740347985" sldId="1853"/>
            <ac:spMk id="63" creationId="{5C7550BA-B70E-0B7D-2822-1D5CA58770EE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63" creationId="{62ADC2AC-F597-627A-E94E-5D26E9FBC3CC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193" creationId="{5BB94355-8479-A584-1415-07BEF06A4710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194" creationId="{AB1B5F35-7CC5-E42A-6C57-E59DD2782BFF}"/>
          </ac:spMkLst>
        </pc:spChg>
        <pc:spChg chg="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212" creationId="{BE9468A3-D21E-6444-14BC-C2038B08DDF2}"/>
          </ac:spMkLst>
        </pc:spChg>
        <pc:spChg chg="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213" creationId="{CA1744D8-0BF6-0E3D-04FC-9E548545F00C}"/>
          </ac:spMkLst>
        </pc:spChg>
        <pc:spChg chg="mod">
          <ac:chgData name="김지나(Wei) - 서비스기획2팀" userId="6e8c8a86-0e65-4b65-b1b8-9f4bd60da1bb" providerId="ADAL" clId="{EDE7BDA0-0E1E-4697-B1F9-580A26A83613}" dt="2024-05-28T06:29:48.370" v="22278" actId="165"/>
          <ac:spMkLst>
            <pc:docMk/>
            <pc:sldMk cId="2740347985" sldId="1853"/>
            <ac:spMk id="215" creationId="{1B3AC05B-B120-2336-E1DD-2CED93B9203B}"/>
          </ac:spMkLst>
        </pc:spChg>
        <pc:spChg chg="mod">
          <ac:chgData name="김지나(Wei) - 서비스기획2팀" userId="6e8c8a86-0e65-4b65-b1b8-9f4bd60da1bb" providerId="ADAL" clId="{EDE7BDA0-0E1E-4697-B1F9-580A26A83613}" dt="2024-05-28T06:29:48.370" v="22278" actId="165"/>
          <ac:spMkLst>
            <pc:docMk/>
            <pc:sldMk cId="2740347985" sldId="1853"/>
            <ac:spMk id="216" creationId="{2196EBF5-0152-91D0-A50C-35389118857C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6:56.020" v="22263" actId="21"/>
          <ac:spMkLst>
            <pc:docMk/>
            <pc:sldMk cId="2740347985" sldId="1853"/>
            <ac:spMk id="218" creationId="{153AEC0A-6EA1-675D-186B-D28CCE0A86A7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6:50.184" v="22262" actId="478"/>
          <ac:spMkLst>
            <pc:docMk/>
            <pc:sldMk cId="2740347985" sldId="1853"/>
            <ac:spMk id="219" creationId="{A4EF11CC-8380-9147-B83F-94D070502DE0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6:50.184" v="22262" actId="478"/>
          <ac:spMkLst>
            <pc:docMk/>
            <pc:sldMk cId="2740347985" sldId="1853"/>
            <ac:spMk id="220" creationId="{C50FE1C9-6711-E93E-90BB-A7B0B9C9B075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3" creationId="{96736DB7-3541-4D7C-E452-F6CDBA426307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4" creationId="{9D7866A8-86C5-8373-E19A-8F31C3E9BB50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5" creationId="{456F49BD-CC08-D57F-D134-E6F8A74DA70D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6" creationId="{15C0F8B5-ED64-AAA7-72EC-83F1BBCE3A94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2:22.622" v="22454" actId="478"/>
          <ac:spMkLst>
            <pc:docMk/>
            <pc:sldMk cId="2740347985" sldId="1853"/>
            <ac:spMk id="227" creationId="{0ACE93A2-3904-F0F6-8B0B-A7671A6ABF03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9" creationId="{6AC5B201-6610-09D1-9FBC-64F1FE8FCBD4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0" creationId="{408C174C-9F59-9988-A9BD-ECFCF0BCEC91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1" creationId="{2522F3F3-4FEE-FF96-C387-28861081C8C0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2" creationId="{2A79D6F6-B987-0CB2-BBCA-E45319F16D7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9" creationId="{E1C8E49A-E5BF-9113-8298-3AE9BF0BA9E8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46" creationId="{BF702364-BC7B-F565-C684-02A93F48D592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2:15.662" v="22453" actId="478"/>
          <ac:spMkLst>
            <pc:docMk/>
            <pc:sldMk cId="2740347985" sldId="1853"/>
            <ac:spMk id="385" creationId="{BCDC7287-F4DB-2C59-AC28-F4B550C0680F}"/>
          </ac:spMkLst>
        </pc:spChg>
        <pc:spChg chg="add mod">
          <ac:chgData name="김지나(Wei) - 서비스기획2팀" userId="6e8c8a86-0e65-4b65-b1b8-9f4bd60da1bb" providerId="ADAL" clId="{EDE7BDA0-0E1E-4697-B1F9-580A26A83613}" dt="2024-06-04T13:51:11.677" v="90585" actId="20577"/>
          <ac:spMkLst>
            <pc:docMk/>
            <pc:sldMk cId="2740347985" sldId="1853"/>
            <ac:spMk id="386" creationId="{C387D655-DCA1-D9A6-B78C-3347F88D02BD}"/>
          </ac:spMkLst>
        </pc:spChg>
        <pc:spChg chg="add mod">
          <ac:chgData name="김지나(Wei) - 서비스기획2팀" userId="6e8c8a86-0e65-4b65-b1b8-9f4bd60da1bb" providerId="ADAL" clId="{EDE7BDA0-0E1E-4697-B1F9-580A26A83613}" dt="2024-06-04T13:58:54.119" v="91343" actId="20577"/>
          <ac:spMkLst>
            <pc:docMk/>
            <pc:sldMk cId="2740347985" sldId="1853"/>
            <ac:spMk id="387" creationId="{C506477B-1BEB-5A84-8C9B-54B617C93EED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3:59.076" v="22475" actId="478"/>
          <ac:spMkLst>
            <pc:docMk/>
            <pc:sldMk cId="2740347985" sldId="1853"/>
            <ac:spMk id="388" creationId="{1C44D415-4035-4032-0E2E-92CBFFA2B879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3:01.639" v="22464" actId="478"/>
          <ac:spMkLst>
            <pc:docMk/>
            <pc:sldMk cId="2740347985" sldId="1853"/>
            <ac:spMk id="389" creationId="{5751F277-E1E4-70A7-3BD4-3419CEED0C15}"/>
          </ac:spMkLst>
        </pc:spChg>
        <pc:spChg chg="add mod">
          <ac:chgData name="김지나(Wei) - 서비스기획2팀" userId="6e8c8a86-0e65-4b65-b1b8-9f4bd60da1bb" providerId="ADAL" clId="{EDE7BDA0-0E1E-4697-B1F9-580A26A83613}" dt="2024-06-04T13:57:56.790" v="91316" actId="20577"/>
          <ac:spMkLst>
            <pc:docMk/>
            <pc:sldMk cId="2740347985" sldId="1853"/>
            <ac:spMk id="390" creationId="{36DF2185-3443-2CA4-0C9B-9A68B548ADE6}"/>
          </ac:spMkLst>
        </pc:spChg>
        <pc:spChg chg="add mod">
          <ac:chgData name="김지나(Wei) - 서비스기획2팀" userId="6e8c8a86-0e65-4b65-b1b8-9f4bd60da1bb" providerId="ADAL" clId="{EDE7BDA0-0E1E-4697-B1F9-580A26A83613}" dt="2024-06-04T13:58:50.085" v="91341" actId="20577"/>
          <ac:spMkLst>
            <pc:docMk/>
            <pc:sldMk cId="2740347985" sldId="1853"/>
            <ac:spMk id="391" creationId="{D712D127-4D37-4850-4DA7-0D75D10CEBE5}"/>
          </ac:spMkLst>
        </pc:spChg>
        <pc:spChg chg="del mod">
          <ac:chgData name="김지나(Wei) - 서비스기획2팀" userId="6e8c8a86-0e65-4b65-b1b8-9f4bd60da1bb" providerId="ADAL" clId="{EDE7BDA0-0E1E-4697-B1F9-580A26A83613}" dt="2024-05-28T02:24:42.893" v="21567" actId="478"/>
          <ac:spMkLst>
            <pc:docMk/>
            <pc:sldMk cId="2740347985" sldId="1853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1" creationId="{B9BB66ED-340E-52F7-41E0-246AA32DBAF8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2" creationId="{BFB25743-6532-2E6A-4F6C-F19D64681DFD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3" creationId="{7D9C6793-A341-9E13-BDD8-35E46EF23C75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4" creationId="{B1D26156-9E7B-136F-7EF3-344FF2879602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5" creationId="{C3C13149-D1BC-C814-0EBB-578915ECA833}"/>
          </ac:spMkLst>
        </pc:spChg>
        <pc:spChg chg="mod">
          <ac:chgData name="김지나(Wei) - 서비스기획2팀" userId="6e8c8a86-0e65-4b65-b1b8-9f4bd60da1bb" providerId="ADAL" clId="{EDE7BDA0-0E1E-4697-B1F9-580A26A83613}" dt="2024-05-28T06:45:26.974" v="22502" actId="20577"/>
          <ac:spMkLst>
            <pc:docMk/>
            <pc:sldMk cId="2740347985" sldId="1853"/>
            <ac:spMk id="406" creationId="{409D4C14-E525-E6B5-1C69-038352441314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7" creationId="{4D136198-8BB5-E8A3-9C9B-765EF71F0A99}"/>
          </ac:spMkLst>
        </pc:spChg>
        <pc:spChg chg="mod">
          <ac:chgData name="김지나(Wei) - 서비스기획2팀" userId="6e8c8a86-0e65-4b65-b1b8-9f4bd60da1bb" providerId="ADAL" clId="{EDE7BDA0-0E1E-4697-B1F9-580A26A83613}" dt="2024-05-28T06:52:11.845" v="22854" actId="20577"/>
          <ac:spMkLst>
            <pc:docMk/>
            <pc:sldMk cId="2740347985" sldId="1853"/>
            <ac:spMk id="408" creationId="{E058B4B3-B8D6-C1F8-0761-9E29082288F9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9" creationId="{150FE732-193B-6FF7-E047-1B978A9F2E2A}"/>
          </ac:spMkLst>
        </pc:spChg>
        <pc:spChg chg="mod">
          <ac:chgData name="김지나(Wei) - 서비스기획2팀" userId="6e8c8a86-0e65-4b65-b1b8-9f4bd60da1bb" providerId="ADAL" clId="{EDE7BDA0-0E1E-4697-B1F9-580A26A83613}" dt="2024-05-28T06:53:02.546" v="22900" actId="20577"/>
          <ac:spMkLst>
            <pc:docMk/>
            <pc:sldMk cId="2740347985" sldId="1853"/>
            <ac:spMk id="410" creationId="{FB2F950B-AD08-4426-907B-292E4C67DD2A}"/>
          </ac:spMkLst>
        </pc:spChg>
        <pc:spChg chg="mod">
          <ac:chgData name="김지나(Wei) - 서비스기획2팀" userId="6e8c8a86-0e65-4b65-b1b8-9f4bd60da1bb" providerId="ADAL" clId="{EDE7BDA0-0E1E-4697-B1F9-580A26A83613}" dt="2024-05-28T06:45:23.798" v="22498"/>
          <ac:spMkLst>
            <pc:docMk/>
            <pc:sldMk cId="2740347985" sldId="1853"/>
            <ac:spMk id="411" creationId="{5B6AFC15-6B95-89DD-F371-D087396DA800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2" creationId="{D974CD4D-B791-F9AA-2D5E-D8C3F0B5E529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3" creationId="{52A54480-8F8B-A250-5E4F-3D5DD5B45A57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4" creationId="{9C744DCD-3385-9025-CB31-03044473CC6A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6" creationId="{6E555B9D-A22F-06D3-1421-1319B635089C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7" creationId="{EFDB6797-48A7-7ADC-4AC3-98B9C478213C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8" creationId="{61DFADF7-1DBA-2AE4-8F52-572A96302672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5:05.541" v="22485" actId="478"/>
          <ac:spMkLst>
            <pc:docMk/>
            <pc:sldMk cId="2740347985" sldId="1853"/>
            <ac:spMk id="419" creationId="{773508B2-5D38-912F-DCC5-50190865B09D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5:09.334" v="22486" actId="478"/>
          <ac:spMkLst>
            <pc:docMk/>
            <pc:sldMk cId="2740347985" sldId="1853"/>
            <ac:spMk id="420" creationId="{1245DABC-43A9-D136-95C3-70E28C215000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59:59.040" v="23033" actId="478"/>
          <ac:spMkLst>
            <pc:docMk/>
            <pc:sldMk cId="2740347985" sldId="1853"/>
            <ac:spMk id="421" creationId="{1A6FC221-1D5F-4962-6DAF-79D8DA6E5690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5:11.795" v="22487" actId="478"/>
          <ac:spMkLst>
            <pc:docMk/>
            <pc:sldMk cId="2740347985" sldId="1853"/>
            <ac:spMk id="422" creationId="{5DAD3CA3-77F5-3557-8216-68DD5316CD66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6:01.760" v="22508" actId="478"/>
          <ac:spMkLst>
            <pc:docMk/>
            <pc:sldMk cId="2740347985" sldId="1853"/>
            <ac:spMk id="423" creationId="{C250E1E4-8BF7-2073-8E9C-272C52151894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5" creationId="{507F93BB-3691-13FE-988D-677C7D7DB276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6" creationId="{A0EE784A-F993-38C8-8C03-CE6F69D54AD5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7" creationId="{15E2126F-E8AD-C5E4-A98C-D0D9558D6057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8" creationId="{8600E1A1-87EC-2015-D59D-A44E78680F4C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9" creationId="{9E0E3747-4B94-9266-38CF-15AB3E93F104}"/>
          </ac:spMkLst>
        </pc:spChg>
        <pc:spChg chg="mod">
          <ac:chgData name="김지나(Wei) - 서비스기획2팀" userId="6e8c8a86-0e65-4b65-b1b8-9f4bd60da1bb" providerId="ADAL" clId="{EDE7BDA0-0E1E-4697-B1F9-580A26A83613}" dt="2024-05-28T06:52:35.946" v="22890"/>
          <ac:spMkLst>
            <pc:docMk/>
            <pc:sldMk cId="2740347985" sldId="1853"/>
            <ac:spMk id="430" creationId="{BC4147B8-A842-8470-B642-6107EC0330BF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1" creationId="{8EC83DCD-1225-BBA0-73CA-5149E7F16C12}"/>
          </ac:spMkLst>
        </pc:spChg>
        <pc:spChg chg="mod">
          <ac:chgData name="김지나(Wei) - 서비스기획2팀" userId="6e8c8a86-0e65-4b65-b1b8-9f4bd60da1bb" providerId="ADAL" clId="{EDE7BDA0-0E1E-4697-B1F9-580A26A83613}" dt="2024-05-28T06:51:17.980" v="22827" actId="20577"/>
          <ac:spMkLst>
            <pc:docMk/>
            <pc:sldMk cId="2740347985" sldId="1853"/>
            <ac:spMk id="432" creationId="{B223083F-934B-B7FD-0C27-C37E3BACE1A7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3" creationId="{7841D9BC-2B2D-C985-C90A-F11B71ADEEB3}"/>
          </ac:spMkLst>
        </pc:spChg>
        <pc:spChg chg="mod">
          <ac:chgData name="김지나(Wei) - 서비스기획2팀" userId="6e8c8a86-0e65-4b65-b1b8-9f4bd60da1bb" providerId="ADAL" clId="{EDE7BDA0-0E1E-4697-B1F9-580A26A83613}" dt="2024-05-28T06:53:10.796" v="22908" actId="20577"/>
          <ac:spMkLst>
            <pc:docMk/>
            <pc:sldMk cId="2740347985" sldId="1853"/>
            <ac:spMk id="434" creationId="{A1430AC7-09DA-16B7-94F7-AC58AD40CFEA}"/>
          </ac:spMkLst>
        </pc:spChg>
        <pc:spChg chg="mod">
          <ac:chgData name="김지나(Wei) - 서비스기획2팀" userId="6e8c8a86-0e65-4b65-b1b8-9f4bd60da1bb" providerId="ADAL" clId="{EDE7BDA0-0E1E-4697-B1F9-580A26A83613}" dt="2024-05-28T06:52:29.240" v="22879"/>
          <ac:spMkLst>
            <pc:docMk/>
            <pc:sldMk cId="2740347985" sldId="1853"/>
            <ac:spMk id="435" creationId="{4DD3FBA8-7FC3-3DC0-7F88-ABC6908732A2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6" creationId="{DD76F62F-DE61-5D43-3E34-BA199E9DC627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7" creationId="{4B0E062F-DEAF-0C4A-322E-8BF6F09BCA19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8" creationId="{BA305C95-33C2-35E1-CD16-C86BAAF6383F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40" creationId="{1A4D4091-C88C-82C9-9074-D38221B21445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41" creationId="{66710C1A-0DD6-A8D9-088D-AA6563053A4B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42" creationId="{E1E33B50-51B8-DDD8-B0C1-734DD45C117E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8:03.411" v="22656" actId="478"/>
          <ac:spMkLst>
            <pc:docMk/>
            <pc:sldMk cId="2740347985" sldId="1853"/>
            <ac:spMk id="443" creationId="{3A58A9A8-3E6C-E554-AA39-98EAD68CC7BE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0:50.999" v="23035" actId="478"/>
          <ac:spMkLst>
            <pc:docMk/>
            <pc:sldMk cId="2740347985" sldId="1853"/>
            <ac:spMk id="444" creationId="{1F92DE34-5DA3-7B1F-06A1-73FB05CB86E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33.299" v="111975" actId="478"/>
          <ac:spMkLst>
            <pc:docMk/>
            <pc:sldMk cId="2740347985" sldId="1853"/>
            <ac:spMk id="448" creationId="{0C77D2CB-046E-74A0-E47E-BC18FE881D63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2.506" v="32649" actId="478"/>
          <ac:spMkLst>
            <pc:docMk/>
            <pc:sldMk cId="2740347985" sldId="1853"/>
            <ac:spMk id="448" creationId="{ABFFE843-F158-6007-D0A6-FF88745BA348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1.314" v="32648" actId="478"/>
          <ac:spMkLst>
            <pc:docMk/>
            <pc:sldMk cId="2740347985" sldId="1853"/>
            <ac:spMk id="449" creationId="{539AF2B4-E236-8C65-E151-6F7C877726D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0" creationId="{91E68F75-26FF-51AF-9A61-96F047F766C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1" creationId="{CBB99AB9-E1C0-2892-CB6B-F4B5E231487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2" creationId="{FDF81B65-2348-DE6E-006F-852279629EB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3" creationId="{8C8B3C71-34F7-45B8-AB1C-199B280DC6A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4" creationId="{44D0FB10-5E1B-6F5D-F15C-4023733FE127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7.064" v="32651" actId="478"/>
          <ac:spMkLst>
            <pc:docMk/>
            <pc:sldMk cId="2740347985" sldId="1853"/>
            <ac:spMk id="455" creationId="{9BA60BC5-7E49-B698-DE5F-50CFFC03AAB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8.465" v="32647" actId="478"/>
          <ac:spMkLst>
            <pc:docMk/>
            <pc:sldMk cId="2740347985" sldId="1853"/>
            <ac:spMk id="456" creationId="{E3FFC4E8-52FA-DA38-D6D7-9D09D81BFCB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47:36.650" v="62125" actId="478"/>
          <ac:spMkLst>
            <pc:docMk/>
            <pc:sldMk cId="2740347985" sldId="1853"/>
            <ac:spMk id="457" creationId="{788ADA69-8B89-0B85-AF73-FAFD73F9F2C5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59" creationId="{B9F9B355-A499-A851-90DD-27558F127E7C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60" creationId="{A00E24E6-51C0-1128-3AAE-4DF7CFB9172A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61" creationId="{13FD9BCC-0E08-82F1-F167-C90B1746F46D}"/>
          </ac:spMkLst>
        </pc:spChg>
        <pc:spChg chg="add mod">
          <ac:chgData name="김지나(Wei) - 서비스기획2팀" userId="6e8c8a86-0e65-4b65-b1b8-9f4bd60da1bb" providerId="ADAL" clId="{EDE7BDA0-0E1E-4697-B1F9-580A26A83613}" dt="2024-05-29T15:01:50.116" v="32681" actId="1035"/>
          <ac:spMkLst>
            <pc:docMk/>
            <pc:sldMk cId="2740347985" sldId="1853"/>
            <ac:spMk id="467" creationId="{4C86D11D-B7D3-B993-5F7C-C77CADB6BDE2}"/>
          </ac:spMkLst>
        </pc:spChg>
        <pc:spChg chg="add mod">
          <ac:chgData name="김지나(Wei) - 서비스기획2팀" userId="6e8c8a86-0e65-4b65-b1b8-9f4bd60da1bb" providerId="ADAL" clId="{EDE7BDA0-0E1E-4697-B1F9-580A26A83613}" dt="2024-05-29T15:02:44.930" v="32701" actId="571"/>
          <ac:spMkLst>
            <pc:docMk/>
            <pc:sldMk cId="2740347985" sldId="1853"/>
            <ac:spMk id="471" creationId="{EAB29252-A911-9E0D-9B9C-93CD56E4E037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33:58.350" v="48440" actId="478"/>
          <ac:spMkLst>
            <pc:docMk/>
            <pc:sldMk cId="2740347985" sldId="1853"/>
            <ac:spMk id="475" creationId="{A1CC2590-C34F-1555-B3BE-703C0D246B98}"/>
          </ac:spMkLst>
        </pc:spChg>
        <pc:spChg chg="add mod">
          <ac:chgData name="김지나(Wei) - 서비스기획2팀" userId="6e8c8a86-0e65-4b65-b1b8-9f4bd60da1bb" providerId="ADAL" clId="{EDE7BDA0-0E1E-4697-B1F9-580A26A83613}" dt="2024-05-29T15:34:45.968" v="33199" actId="164"/>
          <ac:spMkLst>
            <pc:docMk/>
            <pc:sldMk cId="2740347985" sldId="1853"/>
            <ac:spMk id="476" creationId="{D27352F6-5CA5-6A46-FA7E-72517C23BE3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5:01:37.209" v="32677" actId="14100"/>
          <ac:spMkLst>
            <pc:docMk/>
            <pc:sldMk cId="2740347985" sldId="1853"/>
            <ac:spMk id="477" creationId="{81D2C361-7E35-62CE-1E7B-6EB331016CA1}"/>
          </ac:spMkLst>
        </pc:spChg>
        <pc:spChg chg="add mod">
          <ac:chgData name="김지나(Wei) - 서비스기획2팀" userId="6e8c8a86-0e65-4b65-b1b8-9f4bd60da1bb" providerId="ADAL" clId="{EDE7BDA0-0E1E-4697-B1F9-580A26A83613}" dt="2024-05-29T15:52:40.578" v="33719" actId="14100"/>
          <ac:spMkLst>
            <pc:docMk/>
            <pc:sldMk cId="2740347985" sldId="1853"/>
            <ac:spMk id="478" creationId="{5804042E-8B7B-FC58-CC50-1C7FD54EEDB9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2:03.859" v="32682" actId="478"/>
          <ac:spMkLst>
            <pc:docMk/>
            <pc:sldMk cId="2740347985" sldId="1853"/>
            <ac:spMk id="479" creationId="{2DE87C99-24C3-E75D-0E62-19247B9D340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2:04.949" v="32683" actId="478"/>
          <ac:spMkLst>
            <pc:docMk/>
            <pc:sldMk cId="2740347985" sldId="1853"/>
            <ac:spMk id="480" creationId="{911DA420-3AAF-8164-F262-B84296190985}"/>
          </ac:spMkLst>
        </pc:spChg>
        <pc:spChg chg="add mod">
          <ac:chgData name="김지나(Wei) - 서비스기획2팀" userId="6e8c8a86-0e65-4b65-b1b8-9f4bd60da1bb" providerId="ADAL" clId="{EDE7BDA0-0E1E-4697-B1F9-580A26A83613}" dt="2024-06-04T14:38:35.376" v="92384" actId="20577"/>
          <ac:spMkLst>
            <pc:docMk/>
            <pc:sldMk cId="2740347985" sldId="1853"/>
            <ac:spMk id="483" creationId="{1529A31E-A53B-F736-693A-BAA630773E0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486" creationId="{70210839-664A-009F-164D-113D3D848BDB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13:50.603" v="23271" actId="21"/>
          <ac:spMkLst>
            <pc:docMk/>
            <pc:sldMk cId="2740347985" sldId="1853"/>
            <ac:spMk id="487" creationId="{F78501EC-90C1-635E-61BB-B311D131C592}"/>
          </ac:spMkLst>
        </pc:spChg>
        <pc:spChg chg="mod">
          <ac:chgData name="김지나(Wei) - 서비스기획2팀" userId="6e8c8a86-0e65-4b65-b1b8-9f4bd60da1bb" providerId="ADAL" clId="{EDE7BDA0-0E1E-4697-B1F9-580A26A83613}" dt="2024-05-28T08:20:27.848" v="23947"/>
          <ac:spMkLst>
            <pc:docMk/>
            <pc:sldMk cId="2740347985" sldId="1853"/>
            <ac:spMk id="490" creationId="{1C2D5905-994C-5E83-2EF3-1A05AF7C288B}"/>
          </ac:spMkLst>
        </pc:spChg>
        <pc:spChg chg="mod">
          <ac:chgData name="김지나(Wei) - 서비스기획2팀" userId="6e8c8a86-0e65-4b65-b1b8-9f4bd60da1bb" providerId="ADAL" clId="{EDE7BDA0-0E1E-4697-B1F9-580A26A83613}" dt="2024-05-28T08:20:27.848" v="23947"/>
          <ac:spMkLst>
            <pc:docMk/>
            <pc:sldMk cId="2740347985" sldId="1853"/>
            <ac:spMk id="491" creationId="{CAD54D64-EDDF-32B0-E913-0191E03CB275}"/>
          </ac:spMkLst>
        </pc:spChg>
        <pc:grpChg chg="add del">
          <ac:chgData name="김지나(Wei) - 서비스기획2팀" userId="6e8c8a86-0e65-4b65-b1b8-9f4bd60da1bb" providerId="ADAL" clId="{EDE7BDA0-0E1E-4697-B1F9-580A26A83613}" dt="2024-05-29T15:00:19.991" v="32644" actId="478"/>
          <ac:grpSpMkLst>
            <pc:docMk/>
            <pc:sldMk cId="2740347985" sldId="1853"/>
            <ac:grpSpMk id="11" creationId="{F1974E45-717F-F9B2-B518-F28BBFB9737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8:29.094" v="62167" actId="1036"/>
          <ac:grpSpMkLst>
            <pc:docMk/>
            <pc:sldMk cId="2740347985" sldId="1853"/>
            <ac:grpSpMk id="12" creationId="{656DE421-2B01-9CBA-2BA5-A7214E02DD42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38.743" v="62126"/>
          <ac:grpSpMkLst>
            <pc:docMk/>
            <pc:sldMk cId="2740347985" sldId="1853"/>
            <ac:grpSpMk id="15" creationId="{13BF06E2-CFA0-3366-348B-420E680C858C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00:21.620" v="32645"/>
          <ac:grpSpMkLst>
            <pc:docMk/>
            <pc:sldMk cId="2740347985" sldId="1853"/>
            <ac:grpSpMk id="19" creationId="{ADE2AD01-64F8-DAE0-A6DF-48ECD9F5B058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38.743" v="62126"/>
          <ac:grpSpMkLst>
            <pc:docMk/>
            <pc:sldMk cId="2740347985" sldId="1853"/>
            <ac:grpSpMk id="32" creationId="{27797455-911A-DCEE-37F8-FA3780C8A618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00:21.620" v="32645"/>
          <ac:grpSpMkLst>
            <pc:docMk/>
            <pc:sldMk cId="2740347985" sldId="1853"/>
            <ac:grpSpMk id="46" creationId="{9A52C6E8-ECE9-2B5F-3285-BED4574F435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4:38:48.314" v="22168" actId="165"/>
          <ac:grpSpMkLst>
            <pc:docMk/>
            <pc:sldMk cId="2740347985" sldId="1853"/>
            <ac:grpSpMk id="62" creationId="{10936F93-FCC6-D3BB-EA28-4BEE96FB8DA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4:38:48.314" v="22168" actId="165"/>
          <ac:grpSpMkLst>
            <pc:docMk/>
            <pc:sldMk cId="2740347985" sldId="1853"/>
            <ac:grpSpMk id="63" creationId="{18D7DF66-A9F2-861F-11BC-FCFE554309F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4:38:48.314" v="22168" actId="165"/>
          <ac:grpSpMkLst>
            <pc:docMk/>
            <pc:sldMk cId="2740347985" sldId="1853"/>
            <ac:grpSpMk id="192" creationId="{C051203B-0D77-F754-BBFB-F3E4CFDB592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00:19.991" v="32644" actId="478"/>
          <ac:grpSpMkLst>
            <pc:docMk/>
            <pc:sldMk cId="2740347985" sldId="1853"/>
            <ac:grpSpMk id="208" creationId="{824E4EC4-C609-3070-7119-FB09B144004A}"/>
          </ac:grpSpMkLst>
        </pc:grpChg>
        <pc:grpChg chg="del mod">
          <ac:chgData name="김지나(Wei) - 서비스기획2팀" userId="6e8c8a86-0e65-4b65-b1b8-9f4bd60da1bb" providerId="ADAL" clId="{EDE7BDA0-0E1E-4697-B1F9-580A26A83613}" dt="2024-05-28T04:43:40.367" v="22199" actId="27803"/>
          <ac:grpSpMkLst>
            <pc:docMk/>
            <pc:sldMk cId="2740347985" sldId="1853"/>
            <ac:grpSpMk id="214" creationId="{2946EE95-BE31-4284-AD36-DD85C335CEA8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5-28T06:30:04.782" v="22280" actId="164"/>
          <ac:grpSpMkLst>
            <pc:docMk/>
            <pc:sldMk cId="2740347985" sldId="1853"/>
            <ac:grpSpMk id="217" creationId="{3B0D0C0B-742D-45E2-9A6A-66055633784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6:29:48.370" v="22278" actId="165"/>
          <ac:grpSpMkLst>
            <pc:docMk/>
            <pc:sldMk cId="2740347985" sldId="1853"/>
            <ac:grpSpMk id="221" creationId="{A64F83F6-5BB5-3333-30E1-23422EEB0BDC}"/>
          </ac:grpSpMkLst>
        </pc:grpChg>
        <pc:grpChg chg="add mod">
          <ac:chgData name="김지나(Wei) - 서비스기획2팀" userId="6e8c8a86-0e65-4b65-b1b8-9f4bd60da1bb" providerId="ADAL" clId="{EDE7BDA0-0E1E-4697-B1F9-580A26A83613}" dt="2024-05-28T06:56:17.533" v="22939" actId="1076"/>
          <ac:grpSpMkLst>
            <pc:docMk/>
            <pc:sldMk cId="2740347985" sldId="1853"/>
            <ac:grpSpMk id="222" creationId="{CE2DFC58-714C-45E1-EF18-82D84380AF13}"/>
          </ac:grpSpMkLst>
        </pc:grpChg>
        <pc:grpChg chg="del mod ord">
          <ac:chgData name="김지나(Wei) - 서비스기획2팀" userId="6e8c8a86-0e65-4b65-b1b8-9f4bd60da1bb" providerId="ADAL" clId="{EDE7BDA0-0E1E-4697-B1F9-580A26A83613}" dt="2024-05-28T08:20:27.616" v="23946" actId="478"/>
          <ac:grpSpMkLst>
            <pc:docMk/>
            <pc:sldMk cId="2740347985" sldId="1853"/>
            <ac:grpSpMk id="245" creationId="{0B795D6E-1A77-97C9-7052-692F8A19C08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7:00:50.999" v="23035" actId="478"/>
          <ac:grpSpMkLst>
            <pc:docMk/>
            <pc:sldMk cId="2740347985" sldId="1853"/>
            <ac:grpSpMk id="400" creationId="{81A8D6F7-9FD6-D09A-9F26-4BB0E5297771}"/>
          </ac:grpSpMkLst>
        </pc:grpChg>
        <pc:grpChg chg="mod">
          <ac:chgData name="김지나(Wei) - 서비스기획2팀" userId="6e8c8a86-0e65-4b65-b1b8-9f4bd60da1bb" providerId="ADAL" clId="{EDE7BDA0-0E1E-4697-B1F9-580A26A83613}" dt="2024-05-28T06:45:02.818" v="22484" actId="571"/>
          <ac:grpSpMkLst>
            <pc:docMk/>
            <pc:sldMk cId="2740347985" sldId="1853"/>
            <ac:grpSpMk id="415" creationId="{9A1AD8C3-8BC4-2313-0E70-0A647B84E5D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7:00:50.999" v="23035" actId="478"/>
          <ac:grpSpMkLst>
            <pc:docMk/>
            <pc:sldMk cId="2740347985" sldId="1853"/>
            <ac:grpSpMk id="424" creationId="{DDE097D5-5C22-F1DA-3FBE-7C27ACCEE644}"/>
          </ac:grpSpMkLst>
        </pc:grpChg>
        <pc:grpChg chg="mod">
          <ac:chgData name="김지나(Wei) - 서비스기획2팀" userId="6e8c8a86-0e65-4b65-b1b8-9f4bd60da1bb" providerId="ADAL" clId="{EDE7BDA0-0E1E-4697-B1F9-580A26A83613}" dt="2024-05-28T06:46:45.572" v="22524" actId="571"/>
          <ac:grpSpMkLst>
            <pc:docMk/>
            <pc:sldMk cId="2740347985" sldId="1853"/>
            <ac:grpSpMk id="439" creationId="{4D29C942-6AC0-AD91-EF85-D0D3CA21E1F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7:36.650" v="62125" actId="478"/>
          <ac:grpSpMkLst>
            <pc:docMk/>
            <pc:sldMk cId="2740347985" sldId="1853"/>
            <ac:grpSpMk id="481" creationId="{EC101CBF-AD07-8C18-9849-6CD9680D2840}"/>
          </ac:grpSpMkLst>
        </pc:grpChg>
        <pc:grpChg chg="add mod">
          <ac:chgData name="김지나(Wei) - 서비스기획2팀" userId="6e8c8a86-0e65-4b65-b1b8-9f4bd60da1bb" providerId="ADAL" clId="{EDE7BDA0-0E1E-4697-B1F9-580A26A83613}" dt="2024-05-29T14:59:06.683" v="32634" actId="1076"/>
          <ac:grpSpMkLst>
            <pc:docMk/>
            <pc:sldMk cId="2740347985" sldId="1853"/>
            <ac:grpSpMk id="489" creationId="{18200DA2-BD66-9A97-6CE1-806142EF99D7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6-04T14:00:57.560" v="91575" actId="20577"/>
          <ac:graphicFrameMkLst>
            <pc:docMk/>
            <pc:sldMk cId="2740347985" sldId="1853"/>
            <ac:graphicFrameMk id="198" creationId="{00000000-0000-0000-0000-000000000000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2T14:51:23.538" v="62293" actId="1076"/>
          <ac:picMkLst>
            <pc:docMk/>
            <pc:sldMk cId="2740347985" sldId="1853"/>
            <ac:picMk id="2" creationId="{B6BC3743-E75E-183C-B7E1-2555A6FB73A4}"/>
          </ac:picMkLst>
        </pc:picChg>
        <pc:picChg chg="del">
          <ac:chgData name="김지나(Wei) - 서비스기획2팀" userId="6e8c8a86-0e65-4b65-b1b8-9f4bd60da1bb" providerId="ADAL" clId="{EDE7BDA0-0E1E-4697-B1F9-580A26A83613}" dt="2024-05-28T02:19:00.294" v="21485" actId="478"/>
          <ac:picMkLst>
            <pc:docMk/>
            <pc:sldMk cId="2740347985" sldId="1853"/>
            <ac:picMk id="3" creationId="{D9A6B55F-5017-2AF2-3C0A-A7483BD83929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5:00:19.991" v="32644" actId="478"/>
          <ac:picMkLst>
            <pc:docMk/>
            <pc:sldMk cId="2740347985" sldId="1853"/>
            <ac:picMk id="4" creationId="{45D0CBE3-F587-E952-915C-84F2F4AA6C0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7:17.784" v="22270" actId="478"/>
          <ac:picMkLst>
            <pc:docMk/>
            <pc:sldMk cId="2740347985" sldId="1853"/>
            <ac:picMk id="8" creationId="{A2E5A2A2-2BE8-BB35-2F26-53E2A87C1D24}"/>
          </ac:picMkLst>
        </pc:picChg>
        <pc:picChg chg="del mod">
          <ac:chgData name="김지나(Wei) - 서비스기획2팀" userId="6e8c8a86-0e65-4b65-b1b8-9f4bd60da1bb" providerId="ADAL" clId="{EDE7BDA0-0E1E-4697-B1F9-580A26A83613}" dt="2024-05-28T14:15:31.875" v="25202" actId="478"/>
          <ac:picMkLst>
            <pc:docMk/>
            <pc:sldMk cId="2740347985" sldId="1853"/>
            <ac:picMk id="9" creationId="{29FDBC12-090C-EBA4-0E19-B0A0EE2B9193}"/>
          </ac:picMkLst>
        </pc:picChg>
        <pc:picChg chg="del mod">
          <ac:chgData name="김지나(Wei) - 서비스기획2팀" userId="6e8c8a86-0e65-4b65-b1b8-9f4bd60da1bb" providerId="ADAL" clId="{EDE7BDA0-0E1E-4697-B1F9-580A26A83613}" dt="2024-05-28T14:15:33.894" v="25204" actId="478"/>
          <ac:picMkLst>
            <pc:docMk/>
            <pc:sldMk cId="2740347985" sldId="1853"/>
            <ac:picMk id="14" creationId="{791794E4-E86B-4C78-D9D0-B0C5F2889968}"/>
          </ac:picMkLst>
        </pc:picChg>
        <pc:picChg chg="mod">
          <ac:chgData name="김지나(Wei) - 서비스기획2팀" userId="6e8c8a86-0e65-4b65-b1b8-9f4bd60da1bb" providerId="ADAL" clId="{EDE7BDA0-0E1E-4697-B1F9-580A26A83613}" dt="2024-05-29T15:00:21.620" v="32645"/>
          <ac:picMkLst>
            <pc:docMk/>
            <pc:sldMk cId="2740347985" sldId="1853"/>
            <ac:picMk id="21" creationId="{EEB0B8DD-21C6-93F7-01C7-46E6933A3E5B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35.652" v="22197" actId="27803"/>
          <ac:picMkLst>
            <pc:docMk/>
            <pc:sldMk cId="2740347985" sldId="1853"/>
            <ac:picMk id="196" creationId="{BE9468A3-D21E-6444-14BC-C2038B08DDF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38.027" v="22198" actId="27803"/>
          <ac:picMkLst>
            <pc:docMk/>
            <pc:sldMk cId="2740347985" sldId="1853"/>
            <ac:picMk id="199" creationId="{CA1744D8-0BF6-0E3D-04FC-9E548545F00C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2:27.380" v="22177" actId="478"/>
          <ac:picMkLst>
            <pc:docMk/>
            <pc:sldMk cId="2740347985" sldId="1853"/>
            <ac:picMk id="201" creationId="{11B2AA9A-0103-6A9F-018F-26844ED0E784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40.367" v="22199" actId="27803"/>
          <ac:picMkLst>
            <pc:docMk/>
            <pc:sldMk cId="2740347985" sldId="1853"/>
            <ac:picMk id="205" creationId="{57EA40C0-BCFA-8C66-2E60-8F715D207AA9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04.326" v="22185" actId="478"/>
          <ac:picMkLst>
            <pc:docMk/>
            <pc:sldMk cId="2740347985" sldId="1853"/>
            <ac:picMk id="210" creationId="{1070F58A-7BB2-F6DA-9287-584C2F8AC39B}"/>
          </ac:picMkLst>
        </pc:picChg>
        <pc:picChg chg="add mod">
          <ac:chgData name="김지나(Wei) - 서비스기획2팀" userId="6e8c8a86-0e65-4b65-b1b8-9f4bd60da1bb" providerId="ADAL" clId="{EDE7BDA0-0E1E-4697-B1F9-580A26A83613}" dt="2024-05-29T15:00:21.620" v="32645"/>
          <ac:picMkLst>
            <pc:docMk/>
            <pc:sldMk cId="2740347985" sldId="1853"/>
            <ac:picMk id="458" creationId="{DFCE2ABB-A481-6077-C64C-EC5C050E323B}"/>
          </ac:picMkLst>
        </pc:picChg>
        <pc:picChg chg="add mod">
          <ac:chgData name="김지나(Wei) - 서비스기획2팀" userId="6e8c8a86-0e65-4b65-b1b8-9f4bd60da1bb" providerId="ADAL" clId="{EDE7BDA0-0E1E-4697-B1F9-580A26A83613}" dt="2024-05-28T13:56:22.506" v="24336" actId="14100"/>
          <ac:picMkLst>
            <pc:docMk/>
            <pc:sldMk cId="2740347985" sldId="1853"/>
            <ac:picMk id="485" creationId="{47CD4EF2-80E1-B40C-24F6-DECE49441870}"/>
          </ac:picMkLst>
        </pc:picChg>
        <pc:cxnChg chg="add mod">
          <ac:chgData name="김지나(Wei) - 서비스기획2팀" userId="6e8c8a86-0e65-4b65-b1b8-9f4bd60da1bb" providerId="ADAL" clId="{EDE7BDA0-0E1E-4697-B1F9-580A26A83613}" dt="2024-05-29T15:00:21.620" v="32645"/>
          <ac:cxnSpMkLst>
            <pc:docMk/>
            <pc:sldMk cId="2740347985" sldId="1853"/>
            <ac:cxnSpMk id="23" creationId="{F9056B9E-5808-0CAD-4B1F-BFB787F2A9B1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0:21.620" v="32645"/>
          <ac:cxnSpMkLst>
            <pc:docMk/>
            <pc:sldMk cId="2740347985" sldId="1853"/>
            <ac:cxnSpMk id="24" creationId="{5337AF0C-5B4D-BA9B-FABA-9E72FA2F6A8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47:36.650" v="62125" actId="478"/>
          <ac:cxnSpMkLst>
            <pc:docMk/>
            <pc:sldMk cId="2740347985" sldId="1853"/>
            <ac:cxnSpMk id="38" creationId="{0AF917EF-6105-32EF-6953-E29B97E1D06B}"/>
          </ac:cxnSpMkLst>
        </pc:cxnChg>
        <pc:cxnChg chg="add del">
          <ac:chgData name="김지나(Wei) - 서비스기획2팀" userId="6e8c8a86-0e65-4b65-b1b8-9f4bd60da1bb" providerId="ADAL" clId="{EDE7BDA0-0E1E-4697-B1F9-580A26A83613}" dt="2024-05-29T15:00:19.991" v="32644" actId="478"/>
          <ac:cxnSpMkLst>
            <pc:docMk/>
            <pc:sldMk cId="2740347985" sldId="1853"/>
            <ac:cxnSpMk id="207" creationId="{EE143557-219C-FBB9-6E44-358DC9DCF2A3}"/>
          </ac:cxnSpMkLst>
        </pc:cxnChg>
        <pc:cxnChg chg="add del">
          <ac:chgData name="김지나(Wei) - 서비스기획2팀" userId="6e8c8a86-0e65-4b65-b1b8-9f4bd60da1bb" providerId="ADAL" clId="{EDE7BDA0-0E1E-4697-B1F9-580A26A83613}" dt="2024-05-29T15:00:19.991" v="32644" actId="478"/>
          <ac:cxnSpMkLst>
            <pc:docMk/>
            <pc:sldMk cId="2740347985" sldId="1853"/>
            <ac:cxnSpMk id="211" creationId="{40C32F0C-435B-851E-DC13-826BA49C45E0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5-29T15:03:01.492" v="32705" actId="478"/>
          <ac:cxnSpMkLst>
            <pc:docMk/>
            <pc:sldMk cId="2740347985" sldId="1853"/>
            <ac:cxnSpMk id="228" creationId="{7AA93B16-84EF-FA65-5D9E-18F5C9619DC8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5-29T15:03:02.259" v="32706" actId="478"/>
          <ac:cxnSpMkLst>
            <pc:docMk/>
            <pc:sldMk cId="2740347985" sldId="1853"/>
            <ac:cxnSpMk id="233" creationId="{7FBABA39-CA03-05E1-20A5-47E2ECE09A52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5-29T15:03:02.985" v="32707" actId="478"/>
          <ac:cxnSpMkLst>
            <pc:docMk/>
            <pc:sldMk cId="2740347985" sldId="1853"/>
            <ac:cxnSpMk id="234" creationId="{30746B68-BA17-83CE-893F-A78AC9CCB0C9}"/>
          </ac:cxnSpMkLst>
        </pc:cxnChg>
        <pc:cxnChg chg="add mod ord">
          <ac:chgData name="김지나(Wei) - 서비스기획2팀" userId="6e8c8a86-0e65-4b65-b1b8-9f4bd60da1bb" providerId="ADAL" clId="{EDE7BDA0-0E1E-4697-B1F9-580A26A83613}" dt="2024-06-04T13:51:09.397" v="90583" actId="1076"/>
          <ac:cxnSpMkLst>
            <pc:docMk/>
            <pc:sldMk cId="2740347985" sldId="1853"/>
            <ac:cxnSpMk id="236" creationId="{027F7DB1-0965-065A-DFDA-9D6F62CE1567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6:57:04.272" v="22949" actId="478"/>
          <ac:cxnSpMkLst>
            <pc:docMk/>
            <pc:sldMk cId="2740347985" sldId="1853"/>
            <ac:cxnSpMk id="237" creationId="{4324B625-5208-16C5-6CCB-FE1DE5760CF7}"/>
          </ac:cxnSpMkLst>
        </pc:cxnChg>
        <pc:cxnChg chg="add del">
          <ac:chgData name="김지나(Wei) - 서비스기획2팀" userId="6e8c8a86-0e65-4b65-b1b8-9f4bd60da1bb" providerId="ADAL" clId="{EDE7BDA0-0E1E-4697-B1F9-580A26A83613}" dt="2024-05-29T15:00:19.991" v="32644" actId="478"/>
          <ac:cxnSpMkLst>
            <pc:docMk/>
            <pc:sldMk cId="2740347985" sldId="1853"/>
            <ac:cxnSpMk id="238" creationId="{3CA0F33B-96B7-46B3-0807-4C22E97764E4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6:57:03.552" v="22948" actId="478"/>
          <ac:cxnSpMkLst>
            <pc:docMk/>
            <pc:sldMk cId="2740347985" sldId="1853"/>
            <ac:cxnSpMk id="241" creationId="{C94D3786-55AF-8563-B4CF-784B6645DC2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2:35.673" v="32700"/>
          <ac:cxnSpMkLst>
            <pc:docMk/>
            <pc:sldMk cId="2740347985" sldId="1853"/>
            <ac:cxnSpMk id="468" creationId="{19442368-770A-8108-83EA-B58C1973100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2:35.673" v="32700"/>
          <ac:cxnSpMkLst>
            <pc:docMk/>
            <pc:sldMk cId="2740347985" sldId="1853"/>
            <ac:cxnSpMk id="469" creationId="{86B4E072-2901-BA6F-DF0A-99ED5A5CA921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2:35.673" v="32700"/>
          <ac:cxnSpMkLst>
            <pc:docMk/>
            <pc:sldMk cId="2740347985" sldId="1853"/>
            <ac:cxnSpMk id="470" creationId="{26A96953-6B91-57C7-3333-4ACDE7F75B58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8T02:19:03.273" v="21487"/>
        <pc:sldMkLst>
          <pc:docMk/>
          <pc:sldMk cId="2155050840" sldId="1854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196738247" sldId="1854"/>
        </pc:sldMkLst>
        <pc:spChg chg="add mod ord">
          <ac:chgData name="김지나(Wei) - 서비스기획2팀" userId="6e8c8a86-0e65-4b65-b1b8-9f4bd60da1bb" providerId="ADAL" clId="{EDE7BDA0-0E1E-4697-B1F9-580A26A83613}" dt="2024-06-03T01:56:18.527" v="65788" actId="700"/>
          <ac:spMkLst>
            <pc:docMk/>
            <pc:sldMk cId="2196738247" sldId="1854"/>
            <ac:spMk id="2" creationId="{AB16E6D7-2F67-A5DD-5FD0-762546D8CA08}"/>
          </ac:spMkLst>
        </pc:spChg>
        <pc:spChg chg="mod ord">
          <ac:chgData name="김지나(Wei) - 서비스기획2팀" userId="6e8c8a86-0e65-4b65-b1b8-9f4bd60da1bb" providerId="ADAL" clId="{EDE7BDA0-0E1E-4697-B1F9-580A26A83613}" dt="2024-06-03T01:56:18.527" v="65788" actId="700"/>
          <ac:spMkLst>
            <pc:docMk/>
            <pc:sldMk cId="2196738247" sldId="1854"/>
            <ac:spMk id="5" creationId="{EED509A4-35DD-B1BE-33D3-DA52AB7AC731}"/>
          </ac:spMkLst>
        </pc:spChg>
        <pc:spChg chg="del mod ord">
          <ac:chgData name="김지나(Wei) - 서비스기획2팀" userId="6e8c8a86-0e65-4b65-b1b8-9f4bd60da1bb" providerId="ADAL" clId="{EDE7BDA0-0E1E-4697-B1F9-580A26A83613}" dt="2024-06-03T01:56:18.527" v="65788" actId="700"/>
          <ac:spMkLst>
            <pc:docMk/>
            <pc:sldMk cId="2196738247" sldId="1854"/>
            <ac:spMk id="15" creationId="{EBA23CBF-4381-3146-265D-CCC2F8D39C7D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5-28T07:01:00.474" v="23039"/>
        <pc:sldMkLst>
          <pc:docMk/>
          <pc:sldMk cId="348537500" sldId="1855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8T08:13:34.561" v="23793" actId="2696"/>
        <pc:sldMkLst>
          <pc:docMk/>
          <pc:sldMk cId="2585285942" sldId="1855"/>
        </pc:sldMkLst>
        <pc:spChg chg="add del mod ord">
          <ac:chgData name="김지나(Wei) - 서비스기획2팀" userId="6e8c8a86-0e65-4b65-b1b8-9f4bd60da1bb" providerId="ADAL" clId="{EDE7BDA0-0E1E-4697-B1F9-580A26A83613}" dt="2024-05-28T07:57:49.519" v="23674" actId="700"/>
          <ac:spMkLst>
            <pc:docMk/>
            <pc:sldMk cId="2585285942" sldId="1855"/>
            <ac:spMk id="2" creationId="{F28456F5-C411-A13D-53F0-9C3BCD680137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8:01:22.115" v="23697" actId="700"/>
          <ac:spMkLst>
            <pc:docMk/>
            <pc:sldMk cId="2585285942" sldId="1855"/>
            <ac:spMk id="3" creationId="{B01EE050-2245-BFA7-1264-099EF5A88AC6}"/>
          </ac:spMkLst>
        </pc:spChg>
        <pc:spChg chg="mod ord">
          <ac:chgData name="김지나(Wei) - 서비스기획2팀" userId="6e8c8a86-0e65-4b65-b1b8-9f4bd60da1bb" providerId="ADAL" clId="{EDE7BDA0-0E1E-4697-B1F9-580A26A83613}" dt="2024-05-28T08:01:51.982" v="23717" actId="700"/>
          <ac:spMkLst>
            <pc:docMk/>
            <pc:sldMk cId="2585285942" sldId="1855"/>
            <ac:spMk id="5" creationId="{EED509A4-35DD-B1BE-33D3-DA52AB7AC73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8:12:28.224" v="23790" actId="478"/>
          <ac:spMkLst>
            <pc:docMk/>
            <pc:sldMk cId="2585285942" sldId="1855"/>
            <ac:spMk id="8" creationId="{D1582F18-CC0E-9C99-548B-A8011A2C0B13}"/>
          </ac:spMkLst>
        </pc:spChg>
        <pc:spChg chg="del mod ord">
          <ac:chgData name="김지나(Wei) - 서비스기획2팀" userId="6e8c8a86-0e65-4b65-b1b8-9f4bd60da1bb" providerId="ADAL" clId="{EDE7BDA0-0E1E-4697-B1F9-580A26A83613}" dt="2024-05-28T07:57:45.966" v="23673" actId="700"/>
          <ac:spMkLst>
            <pc:docMk/>
            <pc:sldMk cId="2585285942" sldId="1855"/>
            <ac:spMk id="15" creationId="{EBA23CBF-4381-3146-265D-CCC2F8D39C7D}"/>
          </ac:spMkLst>
        </pc:spChg>
        <pc:spChg chg="mod">
          <ac:chgData name="김지나(Wei) - 서비스기획2팀" userId="6e8c8a86-0e65-4b65-b1b8-9f4bd60da1bb" providerId="ADAL" clId="{EDE7BDA0-0E1E-4697-B1F9-580A26A83613}" dt="2024-05-28T07:58:10.391" v="23679" actId="1076"/>
          <ac:spMkLst>
            <pc:docMk/>
            <pc:sldMk cId="2585285942" sldId="1855"/>
            <ac:spMk id="16" creationId="{63DC8B22-CF30-972F-409B-1E3269E74D4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8:01:51.982" v="23717" actId="700"/>
          <ac:spMkLst>
            <pc:docMk/>
            <pc:sldMk cId="2585285942" sldId="1855"/>
            <ac:spMk id="17" creationId="{4CBEB814-6C8B-02F0-6EE5-8983F07BD881}"/>
          </ac:spMkLst>
        </pc:spChg>
        <pc:spChg chg="add mod ord">
          <ac:chgData name="김지나(Wei) - 서비스기획2팀" userId="6e8c8a86-0e65-4b65-b1b8-9f4bd60da1bb" providerId="ADAL" clId="{EDE7BDA0-0E1E-4697-B1F9-580A26A83613}" dt="2024-05-28T08:01:51.982" v="23717" actId="700"/>
          <ac:spMkLst>
            <pc:docMk/>
            <pc:sldMk cId="2585285942" sldId="1855"/>
            <ac:spMk id="19" creationId="{54A56A9D-7520-95D1-14DE-0750F6C74271}"/>
          </ac:spMkLst>
        </pc:spChg>
        <pc:spChg chg="add mod">
          <ac:chgData name="김지나(Wei) - 서비스기획2팀" userId="6e8c8a86-0e65-4b65-b1b8-9f4bd60da1bb" providerId="ADAL" clId="{EDE7BDA0-0E1E-4697-B1F9-580A26A83613}" dt="2024-05-28T08:04:26.425" v="23734" actId="1076"/>
          <ac:spMkLst>
            <pc:docMk/>
            <pc:sldMk cId="2585285942" sldId="1855"/>
            <ac:spMk id="20" creationId="{9221F430-E85F-A671-805F-BA8A29C94C9B}"/>
          </ac:spMkLst>
        </pc:spChg>
        <pc:spChg chg="mod">
          <ac:chgData name="김지나(Wei) - 서비스기획2팀" userId="6e8c8a86-0e65-4b65-b1b8-9f4bd60da1bb" providerId="ADAL" clId="{EDE7BDA0-0E1E-4697-B1F9-580A26A83613}" dt="2024-05-28T08:04:34.166" v="23735" actId="571"/>
          <ac:spMkLst>
            <pc:docMk/>
            <pc:sldMk cId="2585285942" sldId="1855"/>
            <ac:spMk id="22" creationId="{D73E2B32-7685-6540-D25E-F25B97664DBF}"/>
          </ac:spMkLst>
        </pc:spChg>
        <pc:spChg chg="mod">
          <ac:chgData name="김지나(Wei) - 서비스기획2팀" userId="6e8c8a86-0e65-4b65-b1b8-9f4bd60da1bb" providerId="ADAL" clId="{EDE7BDA0-0E1E-4697-B1F9-580A26A83613}" dt="2024-05-28T08:04:58.601" v="23747" actId="20577"/>
          <ac:spMkLst>
            <pc:docMk/>
            <pc:sldMk cId="2585285942" sldId="1855"/>
            <ac:spMk id="23" creationId="{F1A0EFA6-69F7-6E02-FE58-FC34812E39EA}"/>
          </ac:spMkLst>
        </pc:spChg>
        <pc:spChg chg="add mod ord">
          <ac:chgData name="김지나(Wei) - 서비스기획2팀" userId="6e8c8a86-0e65-4b65-b1b8-9f4bd60da1bb" providerId="ADAL" clId="{EDE7BDA0-0E1E-4697-B1F9-580A26A83613}" dt="2024-05-28T08:06:40.281" v="23763" actId="14100"/>
          <ac:spMkLst>
            <pc:docMk/>
            <pc:sldMk cId="2585285942" sldId="1855"/>
            <ac:spMk id="24" creationId="{BAC68F0D-38E3-74F6-F637-00D60F05D50E}"/>
          </ac:spMkLst>
        </pc:spChg>
        <pc:spChg chg="add mod">
          <ac:chgData name="김지나(Wei) - 서비스기획2팀" userId="6e8c8a86-0e65-4b65-b1b8-9f4bd60da1bb" providerId="ADAL" clId="{EDE7BDA0-0E1E-4697-B1F9-580A26A83613}" dt="2024-05-28T08:07:27.568" v="23769" actId="1076"/>
          <ac:spMkLst>
            <pc:docMk/>
            <pc:sldMk cId="2585285942" sldId="1855"/>
            <ac:spMk id="27" creationId="{F6DD816F-376E-D9F0-B797-948774901A88}"/>
          </ac:spMkLst>
        </pc:spChg>
        <pc:spChg chg="add mod">
          <ac:chgData name="김지나(Wei) - 서비스기획2팀" userId="6e8c8a86-0e65-4b65-b1b8-9f4bd60da1bb" providerId="ADAL" clId="{EDE7BDA0-0E1E-4697-B1F9-580A26A83613}" dt="2024-05-28T08:12:31.977" v="23792" actId="1076"/>
          <ac:spMkLst>
            <pc:docMk/>
            <pc:sldMk cId="2585285942" sldId="1855"/>
            <ac:spMk id="31" creationId="{18213C0C-596C-3DD1-60B8-DF57E0B66CE5}"/>
          </ac:spMkLst>
        </pc:spChg>
        <pc:spChg chg="del">
          <ac:chgData name="김지나(Wei) - 서비스기획2팀" userId="6e8c8a86-0e65-4b65-b1b8-9f4bd60da1bb" providerId="ADAL" clId="{EDE7BDA0-0E1E-4697-B1F9-580A26A83613}" dt="2024-05-28T08:03:03.488" v="23724" actId="478"/>
          <ac:spMkLst>
            <pc:docMk/>
            <pc:sldMk cId="2585285942" sldId="1855"/>
            <ac:spMk id="42" creationId="{F6C3D1A2-7253-932C-B877-256419B40E69}"/>
          </ac:spMkLst>
        </pc:spChg>
        <pc:spChg chg="del">
          <ac:chgData name="김지나(Wei) - 서비스기획2팀" userId="6e8c8a86-0e65-4b65-b1b8-9f4bd60da1bb" providerId="ADAL" clId="{EDE7BDA0-0E1E-4697-B1F9-580A26A83613}" dt="2024-05-28T08:03:05.504" v="23725" actId="478"/>
          <ac:spMkLst>
            <pc:docMk/>
            <pc:sldMk cId="2585285942" sldId="1855"/>
            <ac:spMk id="43" creationId="{5C7631B4-2B3C-4E97-AF66-F40D47190D6F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86" creationId="{C387D655-DCA1-D9A6-B78C-3347F88D02BD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87" creationId="{C506477B-1BEB-5A84-8C9B-54B617C93EED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90" creationId="{36DF2185-3443-2CA4-0C9B-9A68B548ADE6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91" creationId="{D712D127-4D37-4850-4DA7-0D75D10CEBE5}"/>
          </ac:spMkLst>
        </pc:spChg>
        <pc:spChg chg="mod">
          <ac:chgData name="김지나(Wei) - 서비스기획2팀" userId="6e8c8a86-0e65-4b65-b1b8-9f4bd60da1bb" providerId="ADAL" clId="{EDE7BDA0-0E1E-4697-B1F9-580A26A83613}" dt="2024-05-28T07:58:06.237" v="23678" actId="14100"/>
          <ac:spMkLst>
            <pc:docMk/>
            <pc:sldMk cId="2585285942" sldId="1855"/>
            <ac:spMk id="477" creationId="{81D2C361-7E35-62CE-1E7B-6EB331016CA1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483" creationId="{1529A31E-A53B-F736-693A-BAA630773E0B}"/>
          </ac:spMkLst>
        </pc:spChg>
        <pc:grpChg chg="add mod ord">
          <ac:chgData name="김지나(Wei) - 서비스기획2팀" userId="6e8c8a86-0e65-4b65-b1b8-9f4bd60da1bb" providerId="ADAL" clId="{EDE7BDA0-0E1E-4697-B1F9-580A26A83613}" dt="2024-05-28T08:06:26.096" v="23761" actId="166"/>
          <ac:grpSpMkLst>
            <pc:docMk/>
            <pc:sldMk cId="2585285942" sldId="1855"/>
            <ac:grpSpMk id="21" creationId="{B5BDDCD6-CD2F-2EDE-453C-8766A5319B5E}"/>
          </ac:grpSpMkLst>
        </pc:grpChg>
        <pc:grpChg chg="del">
          <ac:chgData name="김지나(Wei) - 서비스기획2팀" userId="6e8c8a86-0e65-4b65-b1b8-9f4bd60da1bb" providerId="ADAL" clId="{EDE7BDA0-0E1E-4697-B1F9-580A26A83613}" dt="2024-05-28T07:57:34.788" v="23668" actId="478"/>
          <ac:grpSpMkLst>
            <pc:docMk/>
            <pc:sldMk cId="2585285942" sldId="1855"/>
            <ac:grpSpMk id="222" creationId="{CE2DFC58-714C-45E1-EF18-82D84380AF13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5-28T07:59:54.436" v="23693"/>
          <ac:graphicFrameMkLst>
            <pc:docMk/>
            <pc:sldMk cId="2585285942" sldId="1855"/>
            <ac:graphicFrameMk id="198" creationId="{00000000-0000-0000-0000-000000000000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8T08:03:45.113" v="23733" actId="1076"/>
          <ac:picMkLst>
            <pc:docMk/>
            <pc:sldMk cId="2585285942" sldId="1855"/>
            <ac:picMk id="7" creationId="{E96F77C2-85F3-E3AE-9127-5D95C85FFD6F}"/>
          </ac:picMkLst>
        </pc:picChg>
        <pc:picChg chg="mod">
          <ac:chgData name="김지나(Wei) - 서비스기획2팀" userId="6e8c8a86-0e65-4b65-b1b8-9f4bd60da1bb" providerId="ADAL" clId="{EDE7BDA0-0E1E-4697-B1F9-580A26A83613}" dt="2024-05-28T08:02:53.647" v="23721" actId="1076"/>
          <ac:picMkLst>
            <pc:docMk/>
            <pc:sldMk cId="2585285942" sldId="1855"/>
            <ac:picMk id="9" creationId="{29FDBC12-090C-EBA4-0E19-B0A0EE2B9193}"/>
          </ac:picMkLst>
        </pc:picChg>
        <pc:picChg chg="mod">
          <ac:chgData name="김지나(Wei) - 서비스기획2팀" userId="6e8c8a86-0e65-4b65-b1b8-9f4bd60da1bb" providerId="ADAL" clId="{EDE7BDA0-0E1E-4697-B1F9-580A26A83613}" dt="2024-05-28T08:02:51.600" v="23720" actId="1076"/>
          <ac:picMkLst>
            <pc:docMk/>
            <pc:sldMk cId="2585285942" sldId="1855"/>
            <ac:picMk id="14" creationId="{791794E4-E86B-4C78-D9D0-B0C5F2889968}"/>
          </ac:picMkLst>
        </pc:picChg>
        <pc:picChg chg="del">
          <ac:chgData name="김지나(Wei) - 서비스기획2팀" userId="6e8c8a86-0e65-4b65-b1b8-9f4bd60da1bb" providerId="ADAL" clId="{EDE7BDA0-0E1E-4697-B1F9-580A26A83613}" dt="2024-05-28T07:57:35.958" v="23669" actId="478"/>
          <ac:picMkLst>
            <pc:docMk/>
            <pc:sldMk cId="2585285942" sldId="1855"/>
            <ac:picMk id="485" creationId="{47CD4EF2-80E1-B40C-24F6-DECE49441870}"/>
          </ac:picMkLst>
        </pc:picChg>
        <pc:picChg chg="add mod">
          <ac:chgData name="김지나(Wei) - 서비스기획2팀" userId="6e8c8a86-0e65-4b65-b1b8-9f4bd60da1bb" providerId="ADAL" clId="{EDE7BDA0-0E1E-4697-B1F9-580A26A83613}" dt="2024-05-28T08:03:01.064" v="23723"/>
          <ac:picMkLst>
            <pc:docMk/>
            <pc:sldMk cId="2585285942" sldId="1855"/>
            <ac:picMk id="1052" creationId="{5036DEA2-FAC6-76AF-7A67-0F5CB9113083}"/>
          </ac:picMkLst>
        </pc:picChg>
        <pc:cxnChg chg="add mod">
          <ac:chgData name="김지나(Wei) - 서비스기획2팀" userId="6e8c8a86-0e65-4b65-b1b8-9f4bd60da1bb" providerId="ADAL" clId="{EDE7BDA0-0E1E-4697-B1F9-580A26A83613}" dt="2024-05-28T08:00:55.016" v="23696"/>
          <ac:cxnSpMkLst>
            <pc:docMk/>
            <pc:sldMk cId="2585285942" sldId="1855"/>
            <ac:cxnSpMk id="10" creationId="{3DE2091A-B896-1D26-60FE-A9BC0B0B6A32}"/>
          </ac:cxnSpMkLst>
        </pc:cxnChg>
        <pc:cxnChg chg="add mod ord">
          <ac:chgData name="김지나(Wei) - 서비스기획2팀" userId="6e8c8a86-0e65-4b65-b1b8-9f4bd60da1bb" providerId="ADAL" clId="{EDE7BDA0-0E1E-4697-B1F9-580A26A83613}" dt="2024-05-28T08:06:52.220" v="23767" actId="14100"/>
          <ac:cxnSpMkLst>
            <pc:docMk/>
            <pc:sldMk cId="2585285942" sldId="1855"/>
            <ac:cxnSpMk id="18" creationId="{02F9D788-0EB4-EC23-B1BB-7E131BC31998}"/>
          </ac:cxnSpMkLst>
        </pc:cxnChg>
        <pc:cxnChg chg="add mod">
          <ac:chgData name="김지나(Wei) - 서비스기획2팀" userId="6e8c8a86-0e65-4b65-b1b8-9f4bd60da1bb" providerId="ADAL" clId="{EDE7BDA0-0E1E-4697-B1F9-580A26A83613}" dt="2024-05-28T08:07:43.018" v="23773" actId="14100"/>
          <ac:cxnSpMkLst>
            <pc:docMk/>
            <pc:sldMk cId="2585285942" sldId="1855"/>
            <ac:cxnSpMk id="28" creationId="{B5811CDA-F177-621F-AB72-6F1E0D86CD7A}"/>
          </ac:cxnSpMkLst>
        </pc:cxnChg>
        <pc:cxnChg chg="del mod">
          <ac:chgData name="김지나(Wei) - 서비스기획2팀" userId="6e8c8a86-0e65-4b65-b1b8-9f4bd60da1bb" providerId="ADAL" clId="{EDE7BDA0-0E1E-4697-B1F9-580A26A83613}" dt="2024-05-28T07:58:13.174" v="23680" actId="478"/>
          <ac:cxnSpMkLst>
            <pc:docMk/>
            <pc:sldMk cId="2585285942" sldId="1855"/>
            <ac:cxnSpMk id="236" creationId="{027F7DB1-0965-065A-DFDA-9D6F62CE1567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7:57:58.881" v="23676" actId="478"/>
          <ac:cxnSpMkLst>
            <pc:docMk/>
            <pc:sldMk cId="2585285942" sldId="1855"/>
            <ac:cxnSpMk id="238" creationId="{3CA0F33B-96B7-46B3-0807-4C22E97764E4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8T07:00:55.159" v="23037"/>
        <pc:sldMkLst>
          <pc:docMk/>
          <pc:sldMk cId="2685156199" sldId="1855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395638352" sldId="1855"/>
        </pc:sldMkLst>
        <pc:spChg chg="add mod ord">
          <ac:chgData name="김지나(Wei) - 서비스기획2팀" userId="6e8c8a86-0e65-4b65-b1b8-9f4bd60da1bb" providerId="ADAL" clId="{EDE7BDA0-0E1E-4697-B1F9-580A26A83613}" dt="2024-05-29T07:33:44.923" v="31946" actId="700"/>
          <ac:spMkLst>
            <pc:docMk/>
            <pc:sldMk cId="3395638352" sldId="1855"/>
            <ac:spMk id="2" creationId="{85E6C655-CE98-721B-5704-979AF17B127A}"/>
          </ac:spMkLst>
        </pc:spChg>
        <pc:spChg chg="mod ord">
          <ac:chgData name="김지나(Wei) - 서비스기획2팀" userId="6e8c8a86-0e65-4b65-b1b8-9f4bd60da1bb" providerId="ADAL" clId="{EDE7BDA0-0E1E-4697-B1F9-580A26A83613}" dt="2024-05-29T07:33:44.923" v="31946" actId="700"/>
          <ac:spMkLst>
            <pc:docMk/>
            <pc:sldMk cId="3395638352" sldId="1855"/>
            <ac:spMk id="5" creationId="{EED509A4-35DD-B1BE-33D3-DA52AB7AC731}"/>
          </ac:spMkLst>
        </pc:spChg>
        <pc:spChg chg="del mod ord">
          <ac:chgData name="김지나(Wei) - 서비스기획2팀" userId="6e8c8a86-0e65-4b65-b1b8-9f4bd60da1bb" providerId="ADAL" clId="{EDE7BDA0-0E1E-4697-B1F9-580A26A83613}" dt="2024-05-29T07:33:44.923" v="31946" actId="700"/>
          <ac:spMkLst>
            <pc:docMk/>
            <pc:sldMk cId="3395638352" sldId="1855"/>
            <ac:spMk id="19" creationId="{54A56A9D-7520-95D1-14DE-0750F6C74271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684532092" sldId="1856"/>
        </pc:sldMkLst>
        <pc:spChg chg="add del mod">
          <ac:chgData name="김지나(Wei) - 서비스기획2팀" userId="6e8c8a86-0e65-4b65-b1b8-9f4bd60da1bb" providerId="ADAL" clId="{EDE7BDA0-0E1E-4697-B1F9-580A26A83613}" dt="2024-06-06T11:33:16.656" v="111089" actId="21"/>
          <ac:spMkLst>
            <pc:docMk/>
            <pc:sldMk cId="684532092" sldId="1856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3:14.711" v="111088" actId="207"/>
          <ac:spMkLst>
            <pc:docMk/>
            <pc:sldMk cId="684532092" sldId="1856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3:08.738" v="111086" actId="108"/>
          <ac:spMkLst>
            <pc:docMk/>
            <pc:sldMk cId="684532092" sldId="185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16.656" v="111089" actId="21"/>
          <ac:spMkLst>
            <pc:docMk/>
            <pc:sldMk cId="684532092" sldId="1856"/>
            <ac:spMk id="7" creationId="{910E266B-6755-7042-12B6-218234B6EF95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8T14:25:23.370" v="25228" actId="2696"/>
        <pc:sldMkLst>
          <pc:docMk/>
          <pc:sldMk cId="2216865428" sldId="1856"/>
        </pc:sldMkLst>
        <pc:spChg chg="mod ord">
          <ac:chgData name="김지나(Wei) - 서비스기획2팀" userId="6e8c8a86-0e65-4b65-b1b8-9f4bd60da1bb" providerId="ADAL" clId="{EDE7BDA0-0E1E-4697-B1F9-580A26A83613}" dt="2024-05-28T08:18:54.894" v="23921" actId="700"/>
          <ac:spMkLst>
            <pc:docMk/>
            <pc:sldMk cId="2216865428" sldId="1856"/>
            <ac:spMk id="5" creationId="{EED509A4-35DD-B1BE-33D3-DA52AB7AC731}"/>
          </ac:spMkLst>
        </pc:spChg>
        <pc:spChg chg="mod">
          <ac:chgData name="김지나(Wei) - 서비스기획2팀" userId="6e8c8a86-0e65-4b65-b1b8-9f4bd60da1bb" providerId="ADAL" clId="{EDE7BDA0-0E1E-4697-B1F9-580A26A83613}" dt="2024-05-28T08:18:32.193" v="23891"/>
          <ac:spMkLst>
            <pc:docMk/>
            <pc:sldMk cId="2216865428" sldId="1856"/>
            <ac:spMk id="8" creationId="{4340F87C-DDD5-6515-2FF3-2763C691D594}"/>
          </ac:spMkLst>
        </pc:spChg>
        <pc:spChg chg="mod">
          <ac:chgData name="김지나(Wei) - 서비스기획2팀" userId="6e8c8a86-0e65-4b65-b1b8-9f4bd60da1bb" providerId="ADAL" clId="{EDE7BDA0-0E1E-4697-B1F9-580A26A83613}" dt="2024-05-28T08:18:32.193" v="23891"/>
          <ac:spMkLst>
            <pc:docMk/>
            <pc:sldMk cId="2216865428" sldId="1856"/>
            <ac:spMk id="10" creationId="{1746FA6E-FE50-0857-A95A-11EBC414C004}"/>
          </ac:spMkLst>
        </pc:spChg>
        <pc:spChg chg="del">
          <ac:chgData name="김지나(Wei) - 서비스기획2팀" userId="6e8c8a86-0e65-4b65-b1b8-9f4bd60da1bb" providerId="ADAL" clId="{EDE7BDA0-0E1E-4697-B1F9-580A26A83613}" dt="2024-05-28T08:20:41.761" v="23948" actId="478"/>
          <ac:spMkLst>
            <pc:docMk/>
            <pc:sldMk cId="2216865428" sldId="1856"/>
            <ac:spMk id="11" creationId="{326A1D35-F2A4-D219-CA22-3FB4750CE175}"/>
          </ac:spMkLst>
        </pc:spChg>
        <pc:spChg chg="mod">
          <ac:chgData name="김지나(Wei) - 서비스기획2팀" userId="6e8c8a86-0e65-4b65-b1b8-9f4bd60da1bb" providerId="ADAL" clId="{EDE7BDA0-0E1E-4697-B1F9-580A26A83613}" dt="2024-05-28T08:24:05.525" v="24020" actId="1076"/>
          <ac:spMkLst>
            <pc:docMk/>
            <pc:sldMk cId="2216865428" sldId="1856"/>
            <ac:spMk id="12" creationId="{1F31E596-59A1-A0E8-8B79-8A47EC2B4D22}"/>
          </ac:spMkLst>
        </pc:spChg>
        <pc:spChg chg="mod">
          <ac:chgData name="김지나(Wei) - 서비스기획2팀" userId="6e8c8a86-0e65-4b65-b1b8-9f4bd60da1bb" providerId="ADAL" clId="{EDE7BDA0-0E1E-4697-B1F9-580A26A83613}" dt="2024-05-28T08:24:05.525" v="24020" actId="1076"/>
          <ac:spMkLst>
            <pc:docMk/>
            <pc:sldMk cId="2216865428" sldId="1856"/>
            <ac:spMk id="13" creationId="{85AD6D73-1425-467A-E892-42F4B2B5C86F}"/>
          </ac:spMkLst>
        </pc:spChg>
        <pc:spChg chg="add mod ord">
          <ac:chgData name="김지나(Wei) - 서비스기획2팀" userId="6e8c8a86-0e65-4b65-b1b8-9f4bd60da1bb" providerId="ADAL" clId="{EDE7BDA0-0E1E-4697-B1F9-580A26A83613}" dt="2024-05-28T08:18:54.894" v="23921" actId="700"/>
          <ac:spMkLst>
            <pc:docMk/>
            <pc:sldMk cId="2216865428" sldId="1856"/>
            <ac:spMk id="14" creationId="{1BCF088B-8F15-B591-549B-4C9B37518911}"/>
          </ac:spMkLst>
        </pc:spChg>
        <pc:spChg chg="mod">
          <ac:chgData name="김지나(Wei) - 서비스기획2팀" userId="6e8c8a86-0e65-4b65-b1b8-9f4bd60da1bb" providerId="ADAL" clId="{EDE7BDA0-0E1E-4697-B1F9-580A26A83613}" dt="2024-05-28T08:20:54.722" v="24006" actId="1035"/>
          <ac:spMkLst>
            <pc:docMk/>
            <pc:sldMk cId="2216865428" sldId="1856"/>
            <ac:spMk id="17" creationId="{41451E17-4507-1790-3B11-DBEEB5366C88}"/>
          </ac:spMkLst>
        </pc:spChg>
        <pc:spChg chg="mod">
          <ac:chgData name="김지나(Wei) - 서비스기획2팀" userId="6e8c8a86-0e65-4b65-b1b8-9f4bd60da1bb" providerId="ADAL" clId="{EDE7BDA0-0E1E-4697-B1F9-580A26A83613}" dt="2024-05-28T08:21:18.461" v="24008" actId="571"/>
          <ac:spMkLst>
            <pc:docMk/>
            <pc:sldMk cId="2216865428" sldId="1856"/>
            <ac:spMk id="21" creationId="{F3169829-198C-CA21-E556-F9F47E087973}"/>
          </ac:spMkLst>
        </pc:spChg>
        <pc:spChg chg="mod">
          <ac:chgData name="김지나(Wei) - 서비스기획2팀" userId="6e8c8a86-0e65-4b65-b1b8-9f4bd60da1bb" providerId="ADAL" clId="{EDE7BDA0-0E1E-4697-B1F9-580A26A83613}" dt="2024-05-28T08:21:18.461" v="24008" actId="571"/>
          <ac:spMkLst>
            <pc:docMk/>
            <pc:sldMk cId="2216865428" sldId="1856"/>
            <ac:spMk id="22" creationId="{17ED740D-DFF0-08CA-EE6B-7A969D6E3536}"/>
          </ac:spMkLst>
        </pc:spChg>
        <pc:spChg chg="mod">
          <ac:chgData name="김지나(Wei) - 서비스기획2팀" userId="6e8c8a86-0e65-4b65-b1b8-9f4bd60da1bb" providerId="ADAL" clId="{EDE7BDA0-0E1E-4697-B1F9-580A26A83613}" dt="2024-05-28T08:24:05.525" v="24020" actId="1076"/>
          <ac:spMkLst>
            <pc:docMk/>
            <pc:sldMk cId="2216865428" sldId="1856"/>
            <ac:spMk id="25" creationId="{3ED9F661-A843-B8D0-1801-C152F5B53FA8}"/>
          </ac:spMkLst>
        </pc:spChg>
        <pc:spChg chg="del">
          <ac:chgData name="김지나(Wei) - 서비스기획2팀" userId="6e8c8a86-0e65-4b65-b1b8-9f4bd60da1bb" providerId="ADAL" clId="{EDE7BDA0-0E1E-4697-B1F9-580A26A83613}" dt="2024-05-28T08:20:41.761" v="23948" actId="478"/>
          <ac:spMkLst>
            <pc:docMk/>
            <pc:sldMk cId="2216865428" sldId="1856"/>
            <ac:spMk id="30" creationId="{37608422-3133-0B8F-2587-0B305A6B4F74}"/>
          </ac:spMkLst>
        </pc:spChg>
        <pc:spChg chg="del">
          <ac:chgData name="김지나(Wei) - 서비스기획2팀" userId="6e8c8a86-0e65-4b65-b1b8-9f4bd60da1bb" providerId="ADAL" clId="{EDE7BDA0-0E1E-4697-B1F9-580A26A83613}" dt="2024-05-28T08:20:41.761" v="23948" actId="478"/>
          <ac:spMkLst>
            <pc:docMk/>
            <pc:sldMk cId="2216865428" sldId="1856"/>
            <ac:spMk id="31" creationId="{E33157A9-5BF1-864F-341F-B6CC9CCA9E95}"/>
          </ac:spMkLst>
        </pc:spChg>
        <pc:spChg chg="del mod ord">
          <ac:chgData name="김지나(Wei) - 서비스기획2팀" userId="6e8c8a86-0e65-4b65-b1b8-9f4bd60da1bb" providerId="ADAL" clId="{EDE7BDA0-0E1E-4697-B1F9-580A26A83613}" dt="2024-05-28T08:18:54.894" v="23921" actId="700"/>
          <ac:spMkLst>
            <pc:docMk/>
            <pc:sldMk cId="2216865428" sldId="1856"/>
            <ac:spMk id="37" creationId="{B4240EAF-4E83-8ACD-9C60-D9C900C47934}"/>
          </ac:spMkLst>
        </pc:spChg>
        <pc:spChg chg="mod">
          <ac:chgData name="김지나(Wei) - 서비스기획2팀" userId="6e8c8a86-0e65-4b65-b1b8-9f4bd60da1bb" providerId="ADAL" clId="{EDE7BDA0-0E1E-4697-B1F9-580A26A83613}" dt="2024-05-28T08:19:12.859" v="23922" actId="12788"/>
          <ac:spMkLst>
            <pc:docMk/>
            <pc:sldMk cId="2216865428" sldId="1856"/>
            <ac:spMk id="59" creationId="{31061438-4627-DD71-4210-0B281E72C744}"/>
          </ac:spMkLst>
        </pc:spChg>
        <pc:spChg chg="mod">
          <ac:chgData name="김지나(Wei) - 서비스기획2팀" userId="6e8c8a86-0e65-4b65-b1b8-9f4bd60da1bb" providerId="ADAL" clId="{EDE7BDA0-0E1E-4697-B1F9-580A26A83613}" dt="2024-05-28T08:19:12.859" v="23922" actId="12788"/>
          <ac:spMkLst>
            <pc:docMk/>
            <pc:sldMk cId="2216865428" sldId="1856"/>
            <ac:spMk id="61" creationId="{6DCC17C6-5636-3224-5E05-77FD21FE6D03}"/>
          </ac:spMkLst>
        </pc:spChg>
        <pc:grpChg chg="add mod">
          <ac:chgData name="김지나(Wei) - 서비스기획2팀" userId="6e8c8a86-0e65-4b65-b1b8-9f4bd60da1bb" providerId="ADAL" clId="{EDE7BDA0-0E1E-4697-B1F9-580A26A83613}" dt="2024-05-28T08:20:10.426" v="23943" actId="1038"/>
          <ac:grpSpMkLst>
            <pc:docMk/>
            <pc:sldMk cId="2216865428" sldId="1856"/>
            <ac:grpSpMk id="3" creationId="{846B8080-E3FB-D36E-AC18-26E47A9D09A6}"/>
          </ac:grpSpMkLst>
        </pc:grpChg>
        <pc:grpChg chg="mod">
          <ac:chgData name="김지나(Wei) - 서비스기획2팀" userId="6e8c8a86-0e65-4b65-b1b8-9f4bd60da1bb" providerId="ADAL" clId="{EDE7BDA0-0E1E-4697-B1F9-580A26A83613}" dt="2024-05-28T08:24:05.525" v="24020" actId="1076"/>
          <ac:grpSpMkLst>
            <pc:docMk/>
            <pc:sldMk cId="2216865428" sldId="1856"/>
            <ac:grpSpMk id="6" creationId="{E11CB184-4C9A-C888-942E-577FAC83BB54}"/>
          </ac:grpSpMkLst>
        </pc:grpChg>
        <pc:grpChg chg="mod">
          <ac:chgData name="김지나(Wei) - 서비스기획2팀" userId="6e8c8a86-0e65-4b65-b1b8-9f4bd60da1bb" providerId="ADAL" clId="{EDE7BDA0-0E1E-4697-B1F9-580A26A83613}" dt="2024-05-28T08:20:10.426" v="23943" actId="1038"/>
          <ac:grpSpMkLst>
            <pc:docMk/>
            <pc:sldMk cId="2216865428" sldId="1856"/>
            <ac:grpSpMk id="15" creationId="{AE5671AD-1714-DFA3-F46D-1044E10453E2}"/>
          </ac:grpSpMkLst>
        </pc:grpChg>
        <pc:grpChg chg="add mod">
          <ac:chgData name="김지나(Wei) - 서비스기획2팀" userId="6e8c8a86-0e65-4b65-b1b8-9f4bd60da1bb" providerId="ADAL" clId="{EDE7BDA0-0E1E-4697-B1F9-580A26A83613}" dt="2024-05-28T08:23:26.069" v="24018" actId="1076"/>
          <ac:grpSpMkLst>
            <pc:docMk/>
            <pc:sldMk cId="2216865428" sldId="1856"/>
            <ac:grpSpMk id="20" creationId="{1C32D41E-ADDF-8687-31AD-8BED5400EC9B}"/>
          </ac:grpSpMkLst>
        </pc:grpChg>
        <pc:grpChg chg="mod">
          <ac:chgData name="김지나(Wei) - 서비스기획2팀" userId="6e8c8a86-0e65-4b65-b1b8-9f4bd60da1bb" providerId="ADAL" clId="{EDE7BDA0-0E1E-4697-B1F9-580A26A83613}" dt="2024-05-28T08:23:26.069" v="24018" actId="1076"/>
          <ac:grpSpMkLst>
            <pc:docMk/>
            <pc:sldMk cId="2216865428" sldId="1856"/>
            <ac:grpSpMk id="40" creationId="{B26D275D-4ACE-6D4B-C075-C75B9B57BD81}"/>
          </ac:grpSpMkLst>
        </pc:grpChg>
        <pc:grpChg chg="mod">
          <ac:chgData name="김지나(Wei) - 서비스기획2팀" userId="6e8c8a86-0e65-4b65-b1b8-9f4bd60da1bb" providerId="ADAL" clId="{EDE7BDA0-0E1E-4697-B1F9-580A26A83613}" dt="2024-05-28T08:23:26.069" v="24018" actId="1076"/>
          <ac:grpSpMkLst>
            <pc:docMk/>
            <pc:sldMk cId="2216865428" sldId="1856"/>
            <ac:grpSpMk id="41" creationId="{4D35C02F-BDBA-3DF6-4182-7DE8A30CFDDB}"/>
          </ac:grpSpMkLst>
        </pc:grpChg>
        <pc:grpChg chg="del mod">
          <ac:chgData name="김지나(Wei) - 서비스기획2팀" userId="6e8c8a86-0e65-4b65-b1b8-9f4bd60da1bb" providerId="ADAL" clId="{EDE7BDA0-0E1E-4697-B1F9-580A26A83613}" dt="2024-05-28T08:21:14.101" v="24007" actId="478"/>
          <ac:grpSpMkLst>
            <pc:docMk/>
            <pc:sldMk cId="2216865428" sldId="1856"/>
            <ac:grpSpMk id="62" creationId="{0D1558F9-456F-7560-8017-9110F28A4AFC}"/>
          </ac:grpSpMkLst>
        </pc:grpChg>
        <pc:picChg chg="del">
          <ac:chgData name="김지나(Wei) - 서비스기획2팀" userId="6e8c8a86-0e65-4b65-b1b8-9f4bd60da1bb" providerId="ADAL" clId="{EDE7BDA0-0E1E-4697-B1F9-580A26A83613}" dt="2024-05-28T14:08:57.880" v="25179" actId="478"/>
          <ac:picMkLst>
            <pc:docMk/>
            <pc:sldMk cId="2216865428" sldId="1856"/>
            <ac:picMk id="7" creationId="{C40435E7-AEBE-E565-74E8-44A5586A12F2}"/>
          </ac:picMkLst>
        </pc:picChg>
        <pc:picChg chg="mod">
          <ac:chgData name="김지나(Wei) - 서비스기획2팀" userId="6e8c8a86-0e65-4b65-b1b8-9f4bd60da1bb" providerId="ADAL" clId="{EDE7BDA0-0E1E-4697-B1F9-580A26A83613}" dt="2024-05-28T08:23:26.069" v="24018" actId="1076"/>
          <ac:picMkLst>
            <pc:docMk/>
            <pc:sldMk cId="2216865428" sldId="1856"/>
            <ac:picMk id="49" creationId="{62D2B9B5-67E5-066F-D73F-C4620B61AF0A}"/>
          </ac:picMkLst>
        </pc:picChg>
        <pc:picChg chg="mod">
          <ac:chgData name="김지나(Wei) - 서비스기획2팀" userId="6e8c8a86-0e65-4b65-b1b8-9f4bd60da1bb" providerId="ADAL" clId="{EDE7BDA0-0E1E-4697-B1F9-580A26A83613}" dt="2024-05-28T14:09:03.390" v="25180" actId="1076"/>
          <ac:picMkLst>
            <pc:docMk/>
            <pc:sldMk cId="2216865428" sldId="1856"/>
            <ac:picMk id="1054" creationId="{86666450-62EB-0D26-2CC1-81ED117C1011}"/>
          </ac:picMkLst>
        </pc:picChg>
        <pc:cxnChg chg="add mod">
          <ac:chgData name="김지나(Wei) - 서비스기획2팀" userId="6e8c8a86-0e65-4b65-b1b8-9f4bd60da1bb" providerId="ADAL" clId="{EDE7BDA0-0E1E-4697-B1F9-580A26A83613}" dt="2024-05-28T08:23:16.098" v="24017" actId="1076"/>
          <ac:cxnSpMkLst>
            <pc:docMk/>
            <pc:sldMk cId="2216865428" sldId="1856"/>
            <ac:cxnSpMk id="23" creationId="{E75FBEC0-CC7C-DFDB-9B29-FD31EA4B1E2F}"/>
          </ac:cxnSpMkLst>
        </pc:cxnChg>
        <pc:cxnChg chg="mod">
          <ac:chgData name="김지나(Wei) - 서비스기획2팀" userId="6e8c8a86-0e65-4b65-b1b8-9f4bd60da1bb" providerId="ADAL" clId="{EDE7BDA0-0E1E-4697-B1F9-580A26A83613}" dt="2024-05-28T08:20:54.722" v="24006" actId="1035"/>
          <ac:cxnSpMkLst>
            <pc:docMk/>
            <pc:sldMk cId="2216865428" sldId="1856"/>
            <ac:cxnSpMk id="50" creationId="{0EB8B449-3897-CEF3-C707-0890A84A5A59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269962430" sldId="1857"/>
        </pc:sldMkLst>
        <pc:spChg chg="add del mod">
          <ac:chgData name="김지나(Wei) - 서비스기획2팀" userId="6e8c8a86-0e65-4b65-b1b8-9f4bd60da1bb" providerId="ADAL" clId="{EDE7BDA0-0E1E-4697-B1F9-580A26A83613}" dt="2024-06-06T11:33:31.018" v="111093" actId="21"/>
          <ac:spMkLst>
            <pc:docMk/>
            <pc:sldMk cId="269962430" sldId="1857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3:25.898" v="111092" actId="108"/>
          <ac:spMkLst>
            <pc:docMk/>
            <pc:sldMk cId="269962430" sldId="1857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3:22.889" v="111091" actId="108"/>
          <ac:spMkLst>
            <pc:docMk/>
            <pc:sldMk cId="269962430" sldId="1857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31.018" v="111093" actId="21"/>
          <ac:spMkLst>
            <pc:docMk/>
            <pc:sldMk cId="269962430" sldId="1857"/>
            <ac:spMk id="7" creationId="{910E266B-6755-7042-12B6-218234B6EF95}"/>
          </ac:spMkLst>
        </pc:spChg>
      </pc:sldChg>
      <pc:sldChg chg="addSp modSp new del mod">
        <pc:chgData name="김지나(Wei) - 서비스기획2팀" userId="6e8c8a86-0e65-4b65-b1b8-9f4bd60da1bb" providerId="ADAL" clId="{EDE7BDA0-0E1E-4697-B1F9-580A26A83613}" dt="2024-05-28T14:49:09.302" v="25292" actId="2696"/>
        <pc:sldMkLst>
          <pc:docMk/>
          <pc:sldMk cId="1006174002" sldId="1857"/>
        </pc:sldMkLst>
        <pc:picChg chg="add mod">
          <ac:chgData name="김지나(Wei) - 서비스기획2팀" userId="6e8c8a86-0e65-4b65-b1b8-9f4bd60da1bb" providerId="ADAL" clId="{EDE7BDA0-0E1E-4697-B1F9-580A26A83613}" dt="2024-05-28T14:15:18.721" v="25197" actId="1076"/>
          <ac:picMkLst>
            <pc:docMk/>
            <pc:sldMk cId="1006174002" sldId="1857"/>
            <ac:picMk id="9" creationId="{29FDBC12-090C-EBA4-0E19-B0A0EE2B9193}"/>
          </ac:picMkLst>
        </pc:picChg>
        <pc:picChg chg="add mod">
          <ac:chgData name="김지나(Wei) - 서비스기획2팀" userId="6e8c8a86-0e65-4b65-b1b8-9f4bd60da1bb" providerId="ADAL" clId="{EDE7BDA0-0E1E-4697-B1F9-580A26A83613}" dt="2024-05-28T14:15:24.931" v="25201" actId="14100"/>
          <ac:picMkLst>
            <pc:docMk/>
            <pc:sldMk cId="1006174002" sldId="1857"/>
            <ac:picMk id="14" creationId="{791794E4-E86B-4C78-D9D0-B0C5F2889968}"/>
          </ac:picMkLst>
        </pc:picChg>
        <pc:picChg chg="add mod">
          <ac:chgData name="김지나(Wei) - 서비스기획2팀" userId="6e8c8a86-0e65-4b65-b1b8-9f4bd60da1bb" providerId="ADAL" clId="{EDE7BDA0-0E1E-4697-B1F9-580A26A83613}" dt="2024-05-28T14:16:17.566" v="25214" actId="1076"/>
          <ac:picMkLst>
            <pc:docMk/>
            <pc:sldMk cId="1006174002" sldId="1857"/>
            <ac:picMk id="46" creationId="{1D938DBF-7861-01B4-A23B-B37143BB43B6}"/>
          </ac:picMkLst>
        </pc:picChg>
        <pc:picChg chg="add mod">
          <ac:chgData name="김지나(Wei) - 서비스기획2팀" userId="6e8c8a86-0e65-4b65-b1b8-9f4bd60da1bb" providerId="ADAL" clId="{EDE7BDA0-0E1E-4697-B1F9-580A26A83613}" dt="2024-05-28T14:16:16.758" v="25213" actId="1076"/>
          <ac:picMkLst>
            <pc:docMk/>
            <pc:sldMk cId="1006174002" sldId="1857"/>
            <ac:picMk id="1054" creationId="{86666450-62EB-0D26-2CC1-81ED117C1011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3440237845" sldId="1858"/>
        </pc:sldMkLst>
        <pc:spChg chg="add del mod">
          <ac:chgData name="김지나(Wei) - 서비스기획2팀" userId="6e8c8a86-0e65-4b65-b1b8-9f4bd60da1bb" providerId="ADAL" clId="{EDE7BDA0-0E1E-4697-B1F9-580A26A83613}" dt="2024-06-06T11:33:49.611" v="111098" actId="21"/>
          <ac:spMkLst>
            <pc:docMk/>
            <pc:sldMk cId="3440237845" sldId="1858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3:46.647" v="111097" actId="207"/>
          <ac:spMkLst>
            <pc:docMk/>
            <pc:sldMk cId="3440237845" sldId="1858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3:38.241" v="111095" actId="108"/>
          <ac:spMkLst>
            <pc:docMk/>
            <pc:sldMk cId="3440237845" sldId="1858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49.611" v="111098" actId="21"/>
          <ac:spMkLst>
            <pc:docMk/>
            <pc:sldMk cId="3440237845" sldId="1858"/>
            <ac:spMk id="7" creationId="{910E266B-6755-7042-12B6-218234B6EF95}"/>
          </ac:spMkLst>
        </pc:sp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9T17:00:20.921" v="35752" actId="2696"/>
        <pc:sldMkLst>
          <pc:docMk/>
          <pc:sldMk cId="3914042399" sldId="1858"/>
        </pc:sldMkLst>
        <pc:spChg chg="add mod ord">
          <ac:chgData name="김지나(Wei) - 서비스기획2팀" userId="6e8c8a86-0e65-4b65-b1b8-9f4bd60da1bb" providerId="ADAL" clId="{EDE7BDA0-0E1E-4697-B1F9-580A26A83613}" dt="2024-05-29T01:53:15.003" v="29539" actId="700"/>
          <ac:spMkLst>
            <pc:docMk/>
            <pc:sldMk cId="3914042399" sldId="1858"/>
            <ac:spMk id="2" creationId="{054263F7-0CAC-8A59-7F28-0B06F71EA3CE}"/>
          </ac:spMkLst>
        </pc:spChg>
        <pc:spChg chg="del">
          <ac:chgData name="김지나(Wei) - 서비스기획2팀" userId="6e8c8a86-0e65-4b65-b1b8-9f4bd60da1bb" providerId="ADAL" clId="{EDE7BDA0-0E1E-4697-B1F9-580A26A83613}" dt="2024-05-28T14:25:16.379" v="25226" actId="478"/>
          <ac:spMkLst>
            <pc:docMk/>
            <pc:sldMk cId="3914042399" sldId="1858"/>
            <ac:spMk id="2" creationId="{B735DBEC-51D2-0901-A465-D64CAD5E3A0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5:03:43.120" v="32709" actId="478"/>
          <ac:spMkLst>
            <pc:docMk/>
            <pc:sldMk cId="3914042399" sldId="1858"/>
            <ac:spMk id="3" creationId="{6A762AE8-AECB-E535-9D66-124F7F953C8C}"/>
          </ac:spMkLst>
        </pc:spChg>
        <pc:spChg chg="add mod">
          <ac:chgData name="김지나(Wei) - 서비스기획2팀" userId="6e8c8a86-0e65-4b65-b1b8-9f4bd60da1bb" providerId="ADAL" clId="{EDE7BDA0-0E1E-4697-B1F9-580A26A83613}" dt="2024-05-29T01:54:10.253" v="29543" actId="1076"/>
          <ac:spMkLst>
            <pc:docMk/>
            <pc:sldMk cId="3914042399" sldId="1858"/>
            <ac:spMk id="4" creationId="{8F86532D-66DA-C181-33B8-D812F07A799F}"/>
          </ac:spMkLst>
        </pc:spChg>
        <pc:spChg chg="mod ord">
          <ac:chgData name="김지나(Wei) - 서비스기획2팀" userId="6e8c8a86-0e65-4b65-b1b8-9f4bd60da1bb" providerId="ADAL" clId="{EDE7BDA0-0E1E-4697-B1F9-580A26A83613}" dt="2024-05-29T01:53:15.003" v="29539" actId="700"/>
          <ac:spMkLst>
            <pc:docMk/>
            <pc:sldMk cId="3914042399" sldId="1858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9T16:55:59.925" v="35535" actId="400"/>
          <ac:spMkLst>
            <pc:docMk/>
            <pc:sldMk cId="3914042399" sldId="1858"/>
            <ac:spMk id="6" creationId="{797C600A-415B-DC4C-CD1C-5889B8D71993}"/>
          </ac:spMkLst>
        </pc:spChg>
        <pc:spChg chg="add mod">
          <ac:chgData name="김지나(Wei) - 서비스기획2팀" userId="6e8c8a86-0e65-4b65-b1b8-9f4bd60da1bb" providerId="ADAL" clId="{EDE7BDA0-0E1E-4697-B1F9-580A26A83613}" dt="2024-05-28T14:26:18.809" v="25277" actId="20577"/>
          <ac:spMkLst>
            <pc:docMk/>
            <pc:sldMk cId="3914042399" sldId="1858"/>
            <ac:spMk id="8" creationId="{AD3F57EF-B186-3C6E-5710-49E808085206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1" creationId="{326A1D35-F2A4-D219-CA22-3FB4750CE175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2" creationId="{1F31E596-59A1-A0E8-8B79-8A47EC2B4D22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3" creationId="{85AD6D73-1425-467A-E892-42F4B2B5C86F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7" creationId="{41451E17-4507-1790-3B11-DBEEB5366C88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21" creationId="{28C5A665-5C76-77F4-AC05-B3D2B4A99EA1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22" creationId="{F1A03DAE-4BA1-1C0F-7473-5525059B2C1D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25" creationId="{3ED9F661-A843-B8D0-1801-C152F5B53FA8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29" creationId="{A787B441-6BC2-DD17-AC25-22C91E0B9100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30" creationId="{37608422-3133-0B8F-2587-0B305A6B4F74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31" creationId="{E33157A9-5BF1-864F-341F-B6CC9CCA9E9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6:08:46.991" v="26779" actId="700"/>
          <ac:spMkLst>
            <pc:docMk/>
            <pc:sldMk cId="3914042399" sldId="1858"/>
            <ac:spMk id="32" creationId="{D902B7B7-3B20-FE5B-3B52-BEB5052E1057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33" creationId="{2729D664-C3E8-7A9F-6293-93AE6070FA04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34" creationId="{974B38BB-719C-B786-8C56-30B089EA7FFA}"/>
          </ac:spMkLst>
        </pc:spChg>
        <pc:spChg chg="del mod ord">
          <ac:chgData name="김지나(Wei) - 서비스기획2팀" userId="6e8c8a86-0e65-4b65-b1b8-9f4bd60da1bb" providerId="ADAL" clId="{EDE7BDA0-0E1E-4697-B1F9-580A26A83613}" dt="2024-05-28T14:32:46.404" v="25287" actId="700"/>
          <ac:spMkLst>
            <pc:docMk/>
            <pc:sldMk cId="3914042399" sldId="1858"/>
            <ac:spMk id="37" creationId="{B4240EAF-4E83-8ACD-9C60-D9C900C47934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44" creationId="{EF66EA9E-F1BE-5F61-C936-2742567C6DA4}"/>
          </ac:spMkLst>
        </pc:spChg>
        <pc:spChg chg="add mod">
          <ac:chgData name="김지나(Wei) - 서비스기획2팀" userId="6e8c8a86-0e65-4b65-b1b8-9f4bd60da1bb" providerId="ADAL" clId="{EDE7BDA0-0E1E-4697-B1F9-580A26A83613}" dt="2024-05-28T15:39:29.506" v="26132"/>
          <ac:spMkLst>
            <pc:docMk/>
            <pc:sldMk cId="3914042399" sldId="1858"/>
            <ac:spMk id="45" creationId="{71CBA169-6BE7-A6B2-F4D4-CFD7BCB3BD6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1:53:15.003" v="29539" actId="700"/>
          <ac:spMkLst>
            <pc:docMk/>
            <pc:sldMk cId="3914042399" sldId="1858"/>
            <ac:spMk id="46" creationId="{6DFA5813-95AC-1ADD-D6F4-C34353BFBD2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7:21.204" v="26772" actId="14100"/>
          <ac:spMkLst>
            <pc:docMk/>
            <pc:sldMk cId="3914042399" sldId="1858"/>
            <ac:spMk id="452" creationId="{DC73024C-C0AD-75BB-99BC-6691870BDC3B}"/>
          </ac:spMkLst>
        </pc:spChg>
        <pc:spChg chg="mod">
          <ac:chgData name="김지나(Wei) - 서비스기획2팀" userId="6e8c8a86-0e65-4b65-b1b8-9f4bd60da1bb" providerId="ADAL" clId="{EDE7BDA0-0E1E-4697-B1F9-580A26A83613}" dt="2024-05-28T16:07:34.521" v="26775" actId="14100"/>
          <ac:spMkLst>
            <pc:docMk/>
            <pc:sldMk cId="3914042399" sldId="1858"/>
            <ac:spMk id="454" creationId="{5D0FF415-C256-AB16-2469-C24F99C4DABB}"/>
          </ac:spMkLst>
        </pc:spChg>
        <pc:spChg chg="mod">
          <ac:chgData name="김지나(Wei) - 서비스기획2팀" userId="6e8c8a86-0e65-4b65-b1b8-9f4bd60da1bb" providerId="ADAL" clId="{EDE7BDA0-0E1E-4697-B1F9-580A26A83613}" dt="2024-05-28T16:07:20.629" v="26771" actId="14100"/>
          <ac:spMkLst>
            <pc:docMk/>
            <pc:sldMk cId="3914042399" sldId="1858"/>
            <ac:spMk id="456" creationId="{7C9B8FE4-DCC3-1B9E-1EA7-5B6654FD5756}"/>
          </ac:spMkLst>
        </pc:s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6" creationId="{E11CB184-4C9A-C888-942E-577FAC83BB54}"/>
          </ac:grpSpMkLst>
        </pc:grpChg>
        <pc:grpChg chg="mod">
          <ac:chgData name="김지나(Wei) - 서비스기획2팀" userId="6e8c8a86-0e65-4b65-b1b8-9f4bd60da1bb" providerId="ADAL" clId="{EDE7BDA0-0E1E-4697-B1F9-580A26A83613}" dt="2024-05-29T01:52:48.423" v="29538" actId="1076"/>
          <ac:grpSpMkLst>
            <pc:docMk/>
            <pc:sldMk cId="3914042399" sldId="1858"/>
            <ac:grpSpMk id="15" creationId="{AE5671AD-1714-DFA3-F46D-1044E10453E2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9.781" v="26766" actId="478"/>
          <ac:grpSpMkLst>
            <pc:docMk/>
            <pc:sldMk cId="3914042399" sldId="1858"/>
            <ac:grpSpMk id="24" creationId="{10A3D288-B4FE-AA2D-97CE-83929786CAA5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9.781" v="26766" actId="478"/>
          <ac:grpSpMkLst>
            <pc:docMk/>
            <pc:sldMk cId="3914042399" sldId="1858"/>
            <ac:grpSpMk id="35" creationId="{D55891CB-DEF8-3D5B-7205-AD5574B96152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0" creationId="{B26D275D-4ACE-6D4B-C075-C75B9B57BD81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1" creationId="{4D35C02F-BDBA-3DF6-4182-7DE8A30CFDDB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49" creationId="{3706BD27-2108-4136-8713-336B89DC442F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60" creationId="{7587AC44-ACFC-9906-9D38-61979C33EA7C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8T14:27:26.421" v="25280" actId="478"/>
          <ac:picMkLst>
            <pc:docMk/>
            <pc:sldMk cId="3914042399" sldId="1858"/>
            <ac:picMk id="7" creationId="{FA95BEB8-7FB1-61D3-BE60-9CAD1150C06B}"/>
          </ac:picMkLst>
        </pc:picChg>
        <pc:picChg chg="add mod ord">
          <ac:chgData name="김지나(Wei) - 서비스기획2팀" userId="6e8c8a86-0e65-4b65-b1b8-9f4bd60da1bb" providerId="ADAL" clId="{EDE7BDA0-0E1E-4697-B1F9-580A26A83613}" dt="2024-05-28T16:07:49.415" v="26778" actId="1076"/>
          <ac:picMkLst>
            <pc:docMk/>
            <pc:sldMk cId="3914042399" sldId="1858"/>
            <ac:picMk id="14" creationId="{13C3AB07-CED5-B400-E305-CD570C1A1A3A}"/>
          </ac:picMkLst>
        </pc:picChg>
        <pc:picChg chg="add mod ord">
          <ac:chgData name="김지나(Wei) - 서비스기획2팀" userId="6e8c8a86-0e65-4b65-b1b8-9f4bd60da1bb" providerId="ADAL" clId="{EDE7BDA0-0E1E-4697-B1F9-580A26A83613}" dt="2024-05-28T16:07:42.452" v="26776" actId="166"/>
          <ac:picMkLst>
            <pc:docMk/>
            <pc:sldMk cId="3914042399" sldId="1858"/>
            <ac:picMk id="23" creationId="{0D1F61F3-D40B-5FD8-E8A9-88630DA50E05}"/>
          </ac:picMkLst>
        </pc:picChg>
        <pc:picChg chg="del">
          <ac:chgData name="김지나(Wei) - 서비스기획2팀" userId="6e8c8a86-0e65-4b65-b1b8-9f4bd60da1bb" providerId="ADAL" clId="{EDE7BDA0-0E1E-4697-B1F9-580A26A83613}" dt="2024-05-28T16:07:04.074" v="26765" actId="478"/>
          <ac:picMkLst>
            <pc:docMk/>
            <pc:sldMk cId="3914042399" sldId="1858"/>
            <ac:picMk id="49" creationId="{62D2B9B5-67E5-066F-D73F-C4620B61AF0A}"/>
          </ac:picMkLst>
        </pc:picChg>
        <pc:cxnChg chg="del">
          <ac:chgData name="김지나(Wei) - 서비스기획2팀" userId="6e8c8a86-0e65-4b65-b1b8-9f4bd60da1bb" providerId="ADAL" clId="{EDE7BDA0-0E1E-4697-B1F9-580A26A83613}" dt="2024-05-28T16:07:09.781" v="26766" actId="478"/>
          <ac:cxnSpMkLst>
            <pc:docMk/>
            <pc:sldMk cId="3914042399" sldId="1858"/>
            <ac:cxnSpMk id="28" creationId="{4BA00CD9-23E4-75DA-6A7D-8E0BD8C7ED89}"/>
          </ac:cxnSpMkLst>
        </pc:cxnChg>
        <pc:cxnChg chg="del">
          <ac:chgData name="김지나(Wei) - 서비스기획2팀" userId="6e8c8a86-0e65-4b65-b1b8-9f4bd60da1bb" providerId="ADAL" clId="{EDE7BDA0-0E1E-4697-B1F9-580A26A83613}" dt="2024-05-28T16:07:09.781" v="26766" actId="478"/>
          <ac:cxnSpMkLst>
            <pc:docMk/>
            <pc:sldMk cId="3914042399" sldId="1858"/>
            <ac:cxnSpMk id="39" creationId="{C993392F-93E5-1EE1-CB65-DEEF9E72AC54}"/>
          </ac:cxnSpMkLst>
        </pc:cxnChg>
        <pc:cxnChg chg="del">
          <ac:chgData name="김지나(Wei) - 서비스기획2팀" userId="6e8c8a86-0e65-4b65-b1b8-9f4bd60da1bb" providerId="ADAL" clId="{EDE7BDA0-0E1E-4697-B1F9-580A26A83613}" dt="2024-05-28T16:07:04.074" v="26765" actId="478"/>
          <ac:cxnSpMkLst>
            <pc:docMk/>
            <pc:sldMk cId="3914042399" sldId="1858"/>
            <ac:cxnSpMk id="50" creationId="{0EB8B449-3897-CEF3-C707-0890A84A5A59}"/>
          </ac:cxnSpMkLst>
        </pc:cxnChg>
        <pc:cxnChg chg="mod">
          <ac:chgData name="김지나(Wei) - 서비스기획2팀" userId="6e8c8a86-0e65-4b65-b1b8-9f4bd60da1bb" providerId="ADAL" clId="{EDE7BDA0-0E1E-4697-B1F9-580A26A83613}" dt="2024-05-28T16:07:25.521" v="26773" actId="1076"/>
          <ac:cxnSpMkLst>
            <pc:docMk/>
            <pc:sldMk cId="3914042399" sldId="1858"/>
            <ac:cxnSpMk id="453" creationId="{16961749-8730-3B2C-125E-1FFD90CFDAE3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9T15:13:08.464" v="32814" actId="2696"/>
        <pc:sldMkLst>
          <pc:docMk/>
          <pc:sldMk cId="1036119817" sldId="1859"/>
        </pc:sldMkLst>
        <pc:spChg chg="add mod ord">
          <ac:chgData name="김지나(Wei) - 서비스기획2팀" userId="6e8c8a86-0e65-4b65-b1b8-9f4bd60da1bb" providerId="ADAL" clId="{EDE7BDA0-0E1E-4697-B1F9-580A26A83613}" dt="2024-05-28T14:57:55.424" v="25311" actId="700"/>
          <ac:spMkLst>
            <pc:docMk/>
            <pc:sldMk cId="1036119817" sldId="1859"/>
            <ac:spMk id="3" creationId="{8879D492-B759-3952-C2C0-F4C1E6DF7900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20:51.788" v="25779" actId="478"/>
          <ac:spMkLst>
            <pc:docMk/>
            <pc:sldMk cId="1036119817" sldId="1859"/>
            <ac:spMk id="4" creationId="{B45223D2-64AB-3DD0-7701-A8E060BBD759}"/>
          </ac:spMkLst>
        </pc:spChg>
        <pc:spChg chg="mod ord">
          <ac:chgData name="김지나(Wei) - 서비스기획2팀" userId="6e8c8a86-0e65-4b65-b1b8-9f4bd60da1bb" providerId="ADAL" clId="{EDE7BDA0-0E1E-4697-B1F9-580A26A83613}" dt="2024-05-28T14:57:55.424" v="25311" actId="700"/>
          <ac:spMkLst>
            <pc:docMk/>
            <pc:sldMk cId="1036119817" sldId="1859"/>
            <ac:spMk id="5" creationId="{EED509A4-35DD-B1BE-33D3-DA52AB7AC731}"/>
          </ac:spMkLst>
        </pc:spChg>
        <pc:spChg chg="mod topLvl">
          <ac:chgData name="김지나(Wei) - 서비스기획2팀" userId="6e8c8a86-0e65-4b65-b1b8-9f4bd60da1bb" providerId="ADAL" clId="{EDE7BDA0-0E1E-4697-B1F9-580A26A83613}" dt="2024-05-28T15:28:47.783" v="25906" actId="554"/>
          <ac:spMkLst>
            <pc:docMk/>
            <pc:sldMk cId="1036119817" sldId="1859"/>
            <ac:spMk id="9" creationId="{F3255B93-EF06-E00A-7A65-FF505D94CDBA}"/>
          </ac:spMkLst>
        </pc:spChg>
        <pc:spChg chg="add mod ord">
          <ac:chgData name="김지나(Wei) - 서비스기획2팀" userId="6e8c8a86-0e65-4b65-b1b8-9f4bd60da1bb" providerId="ADAL" clId="{EDE7BDA0-0E1E-4697-B1F9-580A26A83613}" dt="2024-05-28T15:27:27.748" v="25895" actId="207"/>
          <ac:spMkLst>
            <pc:docMk/>
            <pc:sldMk cId="1036119817" sldId="1859"/>
            <ac:spMk id="10" creationId="{9095F9FD-001E-A9C5-E46D-933B8134B28D}"/>
          </ac:spMkLst>
        </pc:spChg>
        <pc:spChg chg="mod">
          <ac:chgData name="김지나(Wei) - 서비스기획2팀" userId="6e8c8a86-0e65-4b65-b1b8-9f4bd60da1bb" providerId="ADAL" clId="{EDE7BDA0-0E1E-4697-B1F9-580A26A83613}" dt="2024-05-28T15:31:12.963" v="25940" actId="554"/>
          <ac:spMkLst>
            <pc:docMk/>
            <pc:sldMk cId="1036119817" sldId="1859"/>
            <ac:spMk id="13" creationId="{85AD6D73-1425-467A-E892-42F4B2B5C86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7:04.201" v="25890" actId="478"/>
          <ac:spMkLst>
            <pc:docMk/>
            <pc:sldMk cId="1036119817" sldId="1859"/>
            <ac:spMk id="14" creationId="{480DF0CC-136D-D1EA-E417-F0895B1D6599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4:58:20.284" v="25313" actId="478"/>
          <ac:spMkLst>
            <pc:docMk/>
            <pc:sldMk cId="1036119817" sldId="1859"/>
            <ac:spMk id="19" creationId="{91BDC1AA-9BDA-3751-F1FB-0EA19843F15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7:04.201" v="25890" actId="478"/>
          <ac:spMkLst>
            <pc:docMk/>
            <pc:sldMk cId="1036119817" sldId="1859"/>
            <ac:spMk id="20" creationId="{FA961C00-EF6A-8252-DACE-12083EEBE359}"/>
          </ac:spMkLst>
        </pc:spChg>
        <pc:spChg chg="mod">
          <ac:chgData name="김지나(Wei) - 서비스기획2팀" userId="6e8c8a86-0e65-4b65-b1b8-9f4bd60da1bb" providerId="ADAL" clId="{EDE7BDA0-0E1E-4697-B1F9-580A26A83613}" dt="2024-05-28T15:32:51.299" v="25960" actId="554"/>
          <ac:spMkLst>
            <pc:docMk/>
            <pc:sldMk cId="1036119817" sldId="1859"/>
            <ac:spMk id="22" creationId="{F1A03DAE-4BA1-1C0F-7473-5525059B2C1D}"/>
          </ac:spMkLst>
        </pc:spChg>
        <pc:spChg chg="add mod">
          <ac:chgData name="김지나(Wei) - 서비스기획2팀" userId="6e8c8a86-0e65-4b65-b1b8-9f4bd60da1bb" providerId="ADAL" clId="{EDE7BDA0-0E1E-4697-B1F9-580A26A83613}" dt="2024-05-28T15:02:02.065" v="25344" actId="571"/>
          <ac:spMkLst>
            <pc:docMk/>
            <pc:sldMk cId="1036119817" sldId="1859"/>
            <ac:spMk id="23" creationId="{282CF196-8F21-BE03-FC93-29D66E6195FD}"/>
          </ac:spMkLst>
        </pc:spChg>
        <pc:spChg chg="mod">
          <ac:chgData name="김지나(Wei) - 서비스기획2팀" userId="6e8c8a86-0e65-4b65-b1b8-9f4bd60da1bb" providerId="ADAL" clId="{EDE7BDA0-0E1E-4697-B1F9-580A26A83613}" dt="2024-05-28T15:04:19.319" v="25452" actId="14100"/>
          <ac:spMkLst>
            <pc:docMk/>
            <pc:sldMk cId="1036119817" sldId="1859"/>
            <ac:spMk id="25" creationId="{3ED9F661-A843-B8D0-1801-C152F5B53FA8}"/>
          </ac:spMkLst>
        </pc:spChg>
        <pc:spChg chg="add mod">
          <ac:chgData name="김지나(Wei) - 서비스기획2팀" userId="6e8c8a86-0e65-4b65-b1b8-9f4bd60da1bb" providerId="ADAL" clId="{EDE7BDA0-0E1E-4697-B1F9-580A26A83613}" dt="2024-05-28T15:02:02.065" v="25344" actId="571"/>
          <ac:spMkLst>
            <pc:docMk/>
            <pc:sldMk cId="1036119817" sldId="1859"/>
            <ac:spMk id="32" creationId="{CFD55EE4-D7FE-CF63-B6E9-4727125B0635}"/>
          </ac:spMkLst>
        </pc:spChg>
        <pc:spChg chg="mod">
          <ac:chgData name="김지나(Wei) - 서비스기획2팀" userId="6e8c8a86-0e65-4b65-b1b8-9f4bd60da1bb" providerId="ADAL" clId="{EDE7BDA0-0E1E-4697-B1F9-580A26A83613}" dt="2024-05-28T15:20:47.027" v="25778" actId="1035"/>
          <ac:spMkLst>
            <pc:docMk/>
            <pc:sldMk cId="1036119817" sldId="1859"/>
            <ac:spMk id="33" creationId="{2729D664-C3E8-7A9F-6293-93AE6070FA04}"/>
          </ac:spMkLst>
        </pc:spChg>
        <pc:spChg chg="mod">
          <ac:chgData name="김지나(Wei) - 서비스기획2팀" userId="6e8c8a86-0e65-4b65-b1b8-9f4bd60da1bb" providerId="ADAL" clId="{EDE7BDA0-0E1E-4697-B1F9-580A26A83613}" dt="2024-05-28T15:20:47.027" v="25778" actId="1035"/>
          <ac:spMkLst>
            <pc:docMk/>
            <pc:sldMk cId="1036119817" sldId="1859"/>
            <ac:spMk id="34" creationId="{974B38BB-719C-B786-8C56-30B089EA7FFA}"/>
          </ac:spMkLst>
        </pc:spChg>
        <pc:spChg chg="del mod ord">
          <ac:chgData name="김지나(Wei) - 서비스기획2팀" userId="6e8c8a86-0e65-4b65-b1b8-9f4bd60da1bb" providerId="ADAL" clId="{EDE7BDA0-0E1E-4697-B1F9-580A26A83613}" dt="2024-05-28T14:57:55.424" v="25311" actId="700"/>
          <ac:spMkLst>
            <pc:docMk/>
            <pc:sldMk cId="1036119817" sldId="1859"/>
            <ac:spMk id="37" creationId="{B4240EAF-4E83-8ACD-9C60-D9C900C47934}"/>
          </ac:spMkLst>
        </pc:spChg>
        <pc:spChg chg="mod topLvl">
          <ac:chgData name="김지나(Wei) - 서비스기획2팀" userId="6e8c8a86-0e65-4b65-b1b8-9f4bd60da1bb" providerId="ADAL" clId="{EDE7BDA0-0E1E-4697-B1F9-580A26A83613}" dt="2024-05-28T15:28:53.820" v="25907" actId="554"/>
          <ac:spMkLst>
            <pc:docMk/>
            <pc:sldMk cId="1036119817" sldId="1859"/>
            <ac:spMk id="42" creationId="{D4742BFD-D94E-52EC-0F33-909E7061577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4:58:20.284" v="25313" actId="478"/>
          <ac:spMkLst>
            <pc:docMk/>
            <pc:sldMk cId="1036119817" sldId="1859"/>
            <ac:spMk id="43" creationId="{426C5544-D5D8-8520-60CF-D74973D18EBF}"/>
          </ac:spMkLst>
        </pc:spChg>
        <pc:spChg chg="mod">
          <ac:chgData name="김지나(Wei) - 서비스기획2팀" userId="6e8c8a86-0e65-4b65-b1b8-9f4bd60da1bb" providerId="ADAL" clId="{EDE7BDA0-0E1E-4697-B1F9-580A26A83613}" dt="2024-05-28T15:20:47.027" v="25778" actId="1035"/>
          <ac:spMkLst>
            <pc:docMk/>
            <pc:sldMk cId="1036119817" sldId="1859"/>
            <ac:spMk id="44" creationId="{EF66EA9E-F1BE-5F61-C936-2742567C6DA4}"/>
          </ac:spMkLst>
        </pc:spChg>
        <pc:spChg chg="add mod">
          <ac:chgData name="김지나(Wei) - 서비스기획2팀" userId="6e8c8a86-0e65-4b65-b1b8-9f4bd60da1bb" providerId="ADAL" clId="{EDE7BDA0-0E1E-4697-B1F9-580A26A83613}" dt="2024-05-28T15:02:02.065" v="25344" actId="571"/>
          <ac:spMkLst>
            <pc:docMk/>
            <pc:sldMk cId="1036119817" sldId="1859"/>
            <ac:spMk id="45" creationId="{730D8779-3B3C-E5F3-7EB9-00C94A858B3F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28:15.818" v="25902" actId="165"/>
          <ac:spMkLst>
            <pc:docMk/>
            <pc:sldMk cId="1036119817" sldId="1859"/>
            <ac:spMk id="54" creationId="{4911A2D6-696A-1DCC-7695-3A88698CE660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28:15.818" v="25902" actId="165"/>
          <ac:spMkLst>
            <pc:docMk/>
            <pc:sldMk cId="1036119817" sldId="1859"/>
            <ac:spMk id="55" creationId="{EBBBB86E-AC56-4C48-EF34-10CCA9148B29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28:15.818" v="25902" actId="165"/>
          <ac:spMkLst>
            <pc:docMk/>
            <pc:sldMk cId="1036119817" sldId="1859"/>
            <ac:spMk id="56" creationId="{86C959D2-5B7A-0687-52E1-4A1E5FD63075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34:17.596" v="25990" actId="1037"/>
          <ac:spMkLst>
            <pc:docMk/>
            <pc:sldMk cId="1036119817" sldId="1859"/>
            <ac:spMk id="60" creationId="{1AEDD19F-CA9D-5129-C3DE-A15AFCE591CE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32:27.483" v="25952" actId="478"/>
          <ac:spMkLst>
            <pc:docMk/>
            <pc:sldMk cId="1036119817" sldId="1859"/>
            <ac:spMk id="61" creationId="{DE0F96B0-6DF3-B086-3911-F9E91D8B6499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17:43.342" v="25707" actId="478"/>
          <ac:spMkLst>
            <pc:docMk/>
            <pc:sldMk cId="1036119817" sldId="1859"/>
            <ac:spMk id="62" creationId="{8EC2E9F9-2B68-729C-EA74-48C24A837921}"/>
          </ac:spMkLst>
        </pc:spChg>
        <pc:spChg chg="mod">
          <ac:chgData name="김지나(Wei) - 서비스기획2팀" userId="6e8c8a86-0e65-4b65-b1b8-9f4bd60da1bb" providerId="ADAL" clId="{EDE7BDA0-0E1E-4697-B1F9-580A26A83613}" dt="2024-05-28T16:43:37.383" v="27026"/>
          <ac:spMkLst>
            <pc:docMk/>
            <pc:sldMk cId="1036119817" sldId="1859"/>
            <ac:spMk id="192" creationId="{131F1C6C-8FE6-B924-9A14-9CA8F3CC906B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193" creationId="{BE7D43A1-1F6E-96AF-A62E-C44D5859A867}"/>
          </ac:spMkLst>
        </pc:spChg>
        <pc:spChg chg="add mod">
          <ac:chgData name="김지나(Wei) - 서비스기획2팀" userId="6e8c8a86-0e65-4b65-b1b8-9f4bd60da1bb" providerId="ADAL" clId="{EDE7BDA0-0E1E-4697-B1F9-580A26A83613}" dt="2024-05-28T16:44:39.212" v="27038" actId="1076"/>
          <ac:spMkLst>
            <pc:docMk/>
            <pc:sldMk cId="1036119817" sldId="1859"/>
            <ac:spMk id="197" creationId="{D359DA8B-B9CB-2BF7-78D5-3385AB671984}"/>
          </ac:spMkLst>
        </pc:spChg>
        <pc:spChg chg="add mod">
          <ac:chgData name="김지나(Wei) - 서비스기획2팀" userId="6e8c8a86-0e65-4b65-b1b8-9f4bd60da1bb" providerId="ADAL" clId="{EDE7BDA0-0E1E-4697-B1F9-580A26A83613}" dt="2024-05-28T16:44:43.183" v="27039" actId="571"/>
          <ac:spMkLst>
            <pc:docMk/>
            <pc:sldMk cId="1036119817" sldId="1859"/>
            <ac:spMk id="199" creationId="{33C39B69-51AF-AE38-EBB5-31FB9BEE2483}"/>
          </ac:spMkLst>
        </pc:spChg>
        <pc:spChg chg="add mod">
          <ac:chgData name="김지나(Wei) - 서비스기획2팀" userId="6e8c8a86-0e65-4b65-b1b8-9f4bd60da1bb" providerId="ADAL" clId="{EDE7BDA0-0E1E-4697-B1F9-580A26A83613}" dt="2024-05-28T16:46:17.643" v="27099" actId="14100"/>
          <ac:spMkLst>
            <pc:docMk/>
            <pc:sldMk cId="1036119817" sldId="1859"/>
            <ac:spMk id="207" creationId="{415084DD-6510-6F21-F706-451EAC07F4DF}"/>
          </ac:spMkLst>
        </pc:spChg>
        <pc:spChg chg="add mod">
          <ac:chgData name="김지나(Wei) - 서비스기획2팀" userId="6e8c8a86-0e65-4b65-b1b8-9f4bd60da1bb" providerId="ADAL" clId="{EDE7BDA0-0E1E-4697-B1F9-580A26A83613}" dt="2024-05-28T16:48:40.068" v="27201" actId="20577"/>
          <ac:spMkLst>
            <pc:docMk/>
            <pc:sldMk cId="1036119817" sldId="1859"/>
            <ac:spMk id="214" creationId="{F70B1E27-D91F-F800-86C3-F46FEB485D74}"/>
          </ac:spMkLst>
        </pc:spChg>
        <pc:spChg chg="add mod">
          <ac:chgData name="김지나(Wei) - 서비스기획2팀" userId="6e8c8a86-0e65-4b65-b1b8-9f4bd60da1bb" providerId="ADAL" clId="{EDE7BDA0-0E1E-4697-B1F9-580A26A83613}" dt="2024-05-28T16:49:02.152" v="27266" actId="20577"/>
          <ac:spMkLst>
            <pc:docMk/>
            <pc:sldMk cId="1036119817" sldId="1859"/>
            <ac:spMk id="215" creationId="{D6FC0C37-A14C-09EB-90DB-655ED2D77001}"/>
          </ac:spMkLst>
        </pc:spChg>
        <pc:spChg chg="add mod">
          <ac:chgData name="김지나(Wei) - 서비스기획2팀" userId="6e8c8a86-0e65-4b65-b1b8-9f4bd60da1bb" providerId="ADAL" clId="{EDE7BDA0-0E1E-4697-B1F9-580A26A83613}" dt="2024-05-28T16:54:51.774" v="27580" actId="20577"/>
          <ac:spMkLst>
            <pc:docMk/>
            <pc:sldMk cId="1036119817" sldId="1859"/>
            <ac:spMk id="216" creationId="{5400BB91-698B-E5D5-E6E5-14E06E0BDB1A}"/>
          </ac:spMkLst>
        </pc:spChg>
        <pc:spChg chg="mod">
          <ac:chgData name="김지나(Wei) - 서비스기획2팀" userId="6e8c8a86-0e65-4b65-b1b8-9f4bd60da1bb" providerId="ADAL" clId="{EDE7BDA0-0E1E-4697-B1F9-580A26A83613}" dt="2024-05-28T15:32:44.819" v="25958" actId="1076"/>
          <ac:spMkLst>
            <pc:docMk/>
            <pc:sldMk cId="1036119817" sldId="1859"/>
            <ac:spMk id="452" creationId="{DC73024C-C0AD-75BB-99BC-6691870BDC3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32:23.925" v="25950" actId="478"/>
          <ac:spMkLst>
            <pc:docMk/>
            <pc:sldMk cId="1036119817" sldId="1859"/>
            <ac:spMk id="458" creationId="{5F01478B-0EE7-A4D3-AC42-A109843E7F73}"/>
          </ac:spMkLst>
        </pc:spChg>
        <pc:spChg chg="mod">
          <ac:chgData name="김지나(Wei) - 서비스기획2팀" userId="6e8c8a86-0e65-4b65-b1b8-9f4bd60da1bb" providerId="ADAL" clId="{EDE7BDA0-0E1E-4697-B1F9-580A26A83613}" dt="2024-05-28T15:32:16.371" v="25948" actId="165"/>
          <ac:spMkLst>
            <pc:docMk/>
            <pc:sldMk cId="1036119817" sldId="1859"/>
            <ac:spMk id="459" creationId="{11D246A1-8A3C-5D4E-32BD-61EE11FEA153}"/>
          </ac:spMkLst>
        </pc:spChg>
        <pc:spChg chg="mod topLvl">
          <ac:chgData name="김지나(Wei) - 서비스기획2팀" userId="6e8c8a86-0e65-4b65-b1b8-9f4bd60da1bb" providerId="ADAL" clId="{EDE7BDA0-0E1E-4697-B1F9-580A26A83613}" dt="2024-05-28T15:26:00.912" v="25871" actId="1036"/>
          <ac:spMkLst>
            <pc:docMk/>
            <pc:sldMk cId="1036119817" sldId="1859"/>
            <ac:spMk id="461" creationId="{D7ED77D4-8DE8-2671-C723-14829CA181A4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4:58:20.284" v="25313" actId="478"/>
          <ac:spMkLst>
            <pc:docMk/>
            <pc:sldMk cId="1036119817" sldId="1859"/>
            <ac:spMk id="462" creationId="{031B3114-E6DF-817B-79EA-A7749A1CA676}"/>
          </ac:spMkLst>
        </pc:spChg>
        <pc:spChg chg="mod">
          <ac:chgData name="김지나(Wei) - 서비스기획2팀" userId="6e8c8a86-0e65-4b65-b1b8-9f4bd60da1bb" providerId="ADAL" clId="{EDE7BDA0-0E1E-4697-B1F9-580A26A83613}" dt="2024-05-28T15:32:16.371" v="25948" actId="165"/>
          <ac:spMkLst>
            <pc:docMk/>
            <pc:sldMk cId="1036119817" sldId="1859"/>
            <ac:spMk id="463" creationId="{3C2394D4-300D-4F15-BF73-06C284A12F6D}"/>
          </ac:spMkLst>
        </pc:spChg>
        <pc:spChg chg="mod">
          <ac:chgData name="김지나(Wei) - 서비스기획2팀" userId="6e8c8a86-0e65-4b65-b1b8-9f4bd60da1bb" providerId="ADAL" clId="{EDE7BDA0-0E1E-4697-B1F9-580A26A83613}" dt="2024-05-28T15:32:16.371" v="25948" actId="165"/>
          <ac:spMkLst>
            <pc:docMk/>
            <pc:sldMk cId="1036119817" sldId="1859"/>
            <ac:spMk id="464" creationId="{292893A5-04ED-AE48-CC2E-30C46425CD5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32:25.650" v="25951" actId="478"/>
          <ac:spMkLst>
            <pc:docMk/>
            <pc:sldMk cId="1036119817" sldId="1859"/>
            <ac:spMk id="467" creationId="{42B0AECA-7D23-4619-805E-E9C6E4D39209}"/>
          </ac:spMkLst>
        </pc:spChg>
        <pc:spChg chg="mod">
          <ac:chgData name="김지나(Wei) - 서비스기획2팀" userId="6e8c8a86-0e65-4b65-b1b8-9f4bd60da1bb" providerId="ADAL" clId="{EDE7BDA0-0E1E-4697-B1F9-580A26A83613}" dt="2024-05-28T15:32:20.240" v="25949" actId="165"/>
          <ac:spMkLst>
            <pc:docMk/>
            <pc:sldMk cId="1036119817" sldId="1859"/>
            <ac:spMk id="468" creationId="{84FC3757-F4A2-6C39-8A7D-0E3A9FD1A609}"/>
          </ac:spMkLst>
        </pc:spChg>
        <pc:spChg chg="mod">
          <ac:chgData name="김지나(Wei) - 서비스기획2팀" userId="6e8c8a86-0e65-4b65-b1b8-9f4bd60da1bb" providerId="ADAL" clId="{EDE7BDA0-0E1E-4697-B1F9-580A26A83613}" dt="2024-05-28T15:32:20.240" v="25949" actId="165"/>
          <ac:spMkLst>
            <pc:docMk/>
            <pc:sldMk cId="1036119817" sldId="1859"/>
            <ac:spMk id="469" creationId="{B4971EA2-9995-593D-6201-7B0A65A198E9}"/>
          </ac:spMkLst>
        </pc:spChg>
        <pc:spChg chg="mod">
          <ac:chgData name="김지나(Wei) - 서비스기획2팀" userId="6e8c8a86-0e65-4b65-b1b8-9f4bd60da1bb" providerId="ADAL" clId="{EDE7BDA0-0E1E-4697-B1F9-580A26A83613}" dt="2024-05-28T15:32:20.240" v="25949" actId="165"/>
          <ac:spMkLst>
            <pc:docMk/>
            <pc:sldMk cId="1036119817" sldId="1859"/>
            <ac:spMk id="470" creationId="{089C481E-E13C-6CDA-BE63-F3EA5FA63BF9}"/>
          </ac:spMkLst>
        </pc:spChg>
        <pc:spChg chg="add mod">
          <ac:chgData name="김지나(Wei) - 서비스기획2팀" userId="6e8c8a86-0e65-4b65-b1b8-9f4bd60da1bb" providerId="ADAL" clId="{EDE7BDA0-0E1E-4697-B1F9-580A26A83613}" dt="2024-05-28T15:19:26.513" v="25728" actId="571"/>
          <ac:spMkLst>
            <pc:docMk/>
            <pc:sldMk cId="1036119817" sldId="1859"/>
            <ac:spMk id="471" creationId="{CE625FD9-49D7-C669-C164-4F84D412605C}"/>
          </ac:spMkLst>
        </pc:spChg>
        <pc:spChg chg="add mod">
          <ac:chgData name="김지나(Wei) - 서비스기획2팀" userId="6e8c8a86-0e65-4b65-b1b8-9f4bd60da1bb" providerId="ADAL" clId="{EDE7BDA0-0E1E-4697-B1F9-580A26A83613}" dt="2024-05-28T15:19:26.513" v="25728" actId="571"/>
          <ac:spMkLst>
            <pc:docMk/>
            <pc:sldMk cId="1036119817" sldId="1859"/>
            <ac:spMk id="472" creationId="{408B9757-5A99-03CE-0724-72D6F9E020F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0:13.221" v="25774" actId="478"/>
          <ac:spMkLst>
            <pc:docMk/>
            <pc:sldMk cId="1036119817" sldId="1859"/>
            <ac:spMk id="473" creationId="{4B109587-A4E7-5039-6815-AA94FACF49D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0:28.401" v="25775" actId="478"/>
          <ac:spMkLst>
            <pc:docMk/>
            <pc:sldMk cId="1036119817" sldId="1859"/>
            <ac:spMk id="474" creationId="{69514087-86DC-00A0-B504-26F8C7017DB3}"/>
          </ac:spMkLst>
        </pc:spChg>
        <pc:spChg chg="add mod">
          <ac:chgData name="김지나(Wei) - 서비스기획2팀" userId="6e8c8a86-0e65-4b65-b1b8-9f4bd60da1bb" providerId="ADAL" clId="{EDE7BDA0-0E1E-4697-B1F9-580A26A83613}" dt="2024-05-28T15:22:22.643" v="25794" actId="571"/>
          <ac:spMkLst>
            <pc:docMk/>
            <pc:sldMk cId="1036119817" sldId="1859"/>
            <ac:spMk id="475" creationId="{42E36924-6AFE-5CF7-2DE8-609BC4531B89}"/>
          </ac:spMkLst>
        </pc:spChg>
        <pc:spChg chg="add mod">
          <ac:chgData name="김지나(Wei) - 서비스기획2팀" userId="6e8c8a86-0e65-4b65-b1b8-9f4bd60da1bb" providerId="ADAL" clId="{EDE7BDA0-0E1E-4697-B1F9-580A26A83613}" dt="2024-05-28T15:22:22.643" v="25794" actId="571"/>
          <ac:spMkLst>
            <pc:docMk/>
            <pc:sldMk cId="1036119817" sldId="1859"/>
            <ac:spMk id="476" creationId="{2FEF17F8-0AAD-AC1D-E38B-244D12ED0A64}"/>
          </ac:spMkLst>
        </pc:spChg>
        <pc:spChg chg="add mod">
          <ac:chgData name="김지나(Wei) - 서비스기획2팀" userId="6e8c8a86-0e65-4b65-b1b8-9f4bd60da1bb" providerId="ADAL" clId="{EDE7BDA0-0E1E-4697-B1F9-580A26A83613}" dt="2024-05-28T15:22:22.643" v="25794" actId="571"/>
          <ac:spMkLst>
            <pc:docMk/>
            <pc:sldMk cId="1036119817" sldId="1859"/>
            <ac:spMk id="477" creationId="{B1FFF4C0-AB42-C59B-D3A9-9FCEED955811}"/>
          </ac:spMkLst>
        </pc:spChg>
        <pc:spChg chg="mod topLvl">
          <ac:chgData name="김지나(Wei) - 서비스기획2팀" userId="6e8c8a86-0e65-4b65-b1b8-9f4bd60da1bb" providerId="ADAL" clId="{EDE7BDA0-0E1E-4697-B1F9-580A26A83613}" dt="2024-05-28T15:32:35.319" v="25954" actId="1076"/>
          <ac:spMkLst>
            <pc:docMk/>
            <pc:sldMk cId="1036119817" sldId="1859"/>
            <ac:spMk id="483" creationId="{164625D2-05B1-3807-FA5D-67D7C9D2735D}"/>
          </ac:spMkLst>
        </pc:spChg>
        <pc:spChg chg="mod">
          <ac:chgData name="김지나(Wei) - 서비스기획2팀" userId="6e8c8a86-0e65-4b65-b1b8-9f4bd60da1bb" providerId="ADAL" clId="{EDE7BDA0-0E1E-4697-B1F9-580A26A83613}" dt="2024-05-28T15:28:07.647" v="25900" actId="165"/>
          <ac:spMkLst>
            <pc:docMk/>
            <pc:sldMk cId="1036119817" sldId="1859"/>
            <ac:spMk id="484" creationId="{4A772DF0-9A5A-7EFC-0251-5DA2EE69E512}"/>
          </ac:spMkLst>
        </pc:spChg>
        <pc:spChg chg="mod">
          <ac:chgData name="김지나(Wei) - 서비스기획2팀" userId="6e8c8a86-0e65-4b65-b1b8-9f4bd60da1bb" providerId="ADAL" clId="{EDE7BDA0-0E1E-4697-B1F9-580A26A83613}" dt="2024-05-28T15:28:07.647" v="25900" actId="165"/>
          <ac:spMkLst>
            <pc:docMk/>
            <pc:sldMk cId="1036119817" sldId="1859"/>
            <ac:spMk id="485" creationId="{8AEB8869-7A87-77FB-34A2-0B164816F913}"/>
          </ac:spMkLst>
        </pc:spChg>
        <pc:spChg chg="mod">
          <ac:chgData name="김지나(Wei) - 서비스기획2팀" userId="6e8c8a86-0e65-4b65-b1b8-9f4bd60da1bb" providerId="ADAL" clId="{EDE7BDA0-0E1E-4697-B1F9-580A26A83613}" dt="2024-05-28T15:28:07.647" v="25900" actId="165"/>
          <ac:spMkLst>
            <pc:docMk/>
            <pc:sldMk cId="1036119817" sldId="1859"/>
            <ac:spMk id="486" creationId="{CE7C32F3-B444-06EC-DEE2-21E3B8D46FB4}"/>
          </ac:spMkLst>
        </pc:spChg>
        <pc:spChg chg="mod">
          <ac:chgData name="김지나(Wei) - 서비스기획2팀" userId="6e8c8a86-0e65-4b65-b1b8-9f4bd60da1bb" providerId="ADAL" clId="{EDE7BDA0-0E1E-4697-B1F9-580A26A83613}" dt="2024-05-28T15:28:36.618" v="25904" actId="571"/>
          <ac:spMkLst>
            <pc:docMk/>
            <pc:sldMk cId="1036119817" sldId="1859"/>
            <ac:spMk id="488" creationId="{422A4C46-8BBD-C2D5-D940-BC675997C547}"/>
          </ac:spMkLst>
        </pc:spChg>
        <pc:spChg chg="mod">
          <ac:chgData name="김지나(Wei) - 서비스기획2팀" userId="6e8c8a86-0e65-4b65-b1b8-9f4bd60da1bb" providerId="ADAL" clId="{EDE7BDA0-0E1E-4697-B1F9-580A26A83613}" dt="2024-05-28T15:28:36.618" v="25904" actId="571"/>
          <ac:spMkLst>
            <pc:docMk/>
            <pc:sldMk cId="1036119817" sldId="1859"/>
            <ac:spMk id="489" creationId="{820A997A-9BF7-E05D-83C1-D47EF9409AE8}"/>
          </ac:spMkLst>
        </pc:spChg>
        <pc:spChg chg="mod">
          <ac:chgData name="김지나(Wei) - 서비스기획2팀" userId="6e8c8a86-0e65-4b65-b1b8-9f4bd60da1bb" providerId="ADAL" clId="{EDE7BDA0-0E1E-4697-B1F9-580A26A83613}" dt="2024-05-28T15:28:36.618" v="25904" actId="571"/>
          <ac:spMkLst>
            <pc:docMk/>
            <pc:sldMk cId="1036119817" sldId="1859"/>
            <ac:spMk id="490" creationId="{53A71380-6C53-DB14-398A-CC77600394FE}"/>
          </ac:spMkLst>
        </pc:spChg>
        <pc:spChg chg="mod">
          <ac:chgData name="김지나(Wei) - 서비스기획2팀" userId="6e8c8a86-0e65-4b65-b1b8-9f4bd60da1bb" providerId="ADAL" clId="{EDE7BDA0-0E1E-4697-B1F9-580A26A83613}" dt="2024-05-28T15:29:09.017" v="25908" actId="571"/>
          <ac:spMkLst>
            <pc:docMk/>
            <pc:sldMk cId="1036119817" sldId="1859"/>
            <ac:spMk id="492" creationId="{8288E3C9-B61D-6C66-6E31-6863FA5A693D}"/>
          </ac:spMkLst>
        </pc:spChg>
        <pc:spChg chg="mod">
          <ac:chgData name="김지나(Wei) - 서비스기획2팀" userId="6e8c8a86-0e65-4b65-b1b8-9f4bd60da1bb" providerId="ADAL" clId="{EDE7BDA0-0E1E-4697-B1F9-580A26A83613}" dt="2024-05-28T15:29:09.017" v="25908" actId="571"/>
          <ac:spMkLst>
            <pc:docMk/>
            <pc:sldMk cId="1036119817" sldId="1859"/>
            <ac:spMk id="493" creationId="{65184D62-C1E5-95D3-0ADA-1F417BF966FC}"/>
          </ac:spMkLst>
        </pc:spChg>
        <pc:spChg chg="mod">
          <ac:chgData name="김지나(Wei) - 서비스기획2팀" userId="6e8c8a86-0e65-4b65-b1b8-9f4bd60da1bb" providerId="ADAL" clId="{EDE7BDA0-0E1E-4697-B1F9-580A26A83613}" dt="2024-05-28T15:29:09.017" v="25908" actId="571"/>
          <ac:spMkLst>
            <pc:docMk/>
            <pc:sldMk cId="1036119817" sldId="1859"/>
            <ac:spMk id="494" creationId="{A36543D6-F454-1BC4-21C5-AA8BE1991715}"/>
          </ac:spMkLst>
        </pc:spChg>
        <pc:spChg chg="add mod">
          <ac:chgData name="김지나(Wei) - 서비스기획2팀" userId="6e8c8a86-0e65-4b65-b1b8-9f4bd60da1bb" providerId="ADAL" clId="{EDE7BDA0-0E1E-4697-B1F9-580A26A83613}" dt="2024-05-28T15:33:59.372" v="25983" actId="1037"/>
          <ac:spMkLst>
            <pc:docMk/>
            <pc:sldMk cId="1036119817" sldId="1859"/>
            <ac:spMk id="495" creationId="{84776648-25FF-053E-F94B-EB9790FF7C1C}"/>
          </ac:spMkLst>
        </pc:spChg>
        <pc:spChg chg="add mod">
          <ac:chgData name="김지나(Wei) - 서비스기획2팀" userId="6e8c8a86-0e65-4b65-b1b8-9f4bd60da1bb" providerId="ADAL" clId="{EDE7BDA0-0E1E-4697-B1F9-580A26A83613}" dt="2024-05-28T15:33:16.104" v="25972" actId="571"/>
          <ac:spMkLst>
            <pc:docMk/>
            <pc:sldMk cId="1036119817" sldId="1859"/>
            <ac:spMk id="496" creationId="{EDFE15B3-C2D7-6859-FEB9-AB89AFCB3E36}"/>
          </ac:spMkLst>
        </pc:spChg>
        <pc:spChg chg="add mod">
          <ac:chgData name="김지나(Wei) - 서비스기획2팀" userId="6e8c8a86-0e65-4b65-b1b8-9f4bd60da1bb" providerId="ADAL" clId="{EDE7BDA0-0E1E-4697-B1F9-580A26A83613}" dt="2024-05-28T15:33:59.372" v="25983" actId="1037"/>
          <ac:spMkLst>
            <pc:docMk/>
            <pc:sldMk cId="1036119817" sldId="1859"/>
            <ac:spMk id="497" creationId="{55784625-3B50-B260-B38F-163E186D1303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36:35.216" v="26056" actId="478"/>
          <ac:spMkLst>
            <pc:docMk/>
            <pc:sldMk cId="1036119817" sldId="1859"/>
            <ac:spMk id="500" creationId="{566A6526-9866-58C9-C8AD-488C03361095}"/>
          </ac:spMkLst>
        </pc:spChg>
        <pc:spChg chg="add mod">
          <ac:chgData name="김지나(Wei) - 서비스기획2팀" userId="6e8c8a86-0e65-4b65-b1b8-9f4bd60da1bb" providerId="ADAL" clId="{EDE7BDA0-0E1E-4697-B1F9-580A26A83613}" dt="2024-05-28T15:36:51.922" v="26066" actId="20577"/>
          <ac:spMkLst>
            <pc:docMk/>
            <pc:sldMk cId="1036119817" sldId="1859"/>
            <ac:spMk id="501" creationId="{96977548-30D0-0275-D33C-97C2C5E96857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2" creationId="{9FBE5D9C-844D-E92B-ED9F-37BB56570817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3" creationId="{C473AE4D-B5B8-7F0A-BD6D-D7A8394A5AEF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4" creationId="{62CB99CB-28F5-540A-01CA-E0526D035917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5" creationId="{CFF1BB18-48D4-CAFF-098F-DAA20EB5B44D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6" creationId="{BF8C7560-F4D0-B245-1DF3-74539653713D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7" creationId="{CBC4E62F-0258-650F-E18D-86356D82441A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8" creationId="{017F00CD-96B7-0929-038D-4E65821CF150}"/>
          </ac:spMkLst>
        </pc:spChg>
        <pc:grpChg chg="del mod">
          <ac:chgData name="김지나(Wei) - 서비스기획2팀" userId="6e8c8a86-0e65-4b65-b1b8-9f4bd60da1bb" providerId="ADAL" clId="{EDE7BDA0-0E1E-4697-B1F9-580A26A83613}" dt="2024-05-28T15:10:34.664" v="25586" actId="165"/>
          <ac:grpSpMkLst>
            <pc:docMk/>
            <pc:sldMk cId="1036119817" sldId="1859"/>
            <ac:grpSpMk id="6" creationId="{E11CB184-4C9A-C888-942E-577FAC83BB54}"/>
          </ac:grpSpMkLst>
        </pc:grpChg>
        <pc:grpChg chg="del">
          <ac:chgData name="김지나(Wei) - 서비스기획2팀" userId="6e8c8a86-0e65-4b65-b1b8-9f4bd60da1bb" providerId="ADAL" clId="{EDE7BDA0-0E1E-4697-B1F9-580A26A83613}" dt="2024-05-28T15:16:10.737" v="25657" actId="478"/>
          <ac:grpSpMkLst>
            <pc:docMk/>
            <pc:sldMk cId="1036119817" sldId="1859"/>
            <ac:grpSpMk id="24" creationId="{10A3D288-B4FE-AA2D-97CE-83929786CAA5}"/>
          </ac:grpSpMkLst>
        </pc:grpChg>
        <pc:grpChg chg="del">
          <ac:chgData name="김지나(Wei) - 서비스기획2팀" userId="6e8c8a86-0e65-4b65-b1b8-9f4bd60da1bb" providerId="ADAL" clId="{EDE7BDA0-0E1E-4697-B1F9-580A26A83613}" dt="2024-05-28T15:16:13.753" v="25658" actId="478"/>
          <ac:grpSpMkLst>
            <pc:docMk/>
            <pc:sldMk cId="1036119817" sldId="1859"/>
            <ac:grpSpMk id="35" creationId="{D55891CB-DEF8-3D5B-7205-AD5574B96152}"/>
          </ac:grpSpMkLst>
        </pc:grpChg>
        <pc:grpChg chg="del">
          <ac:chgData name="김지나(Wei) - 서비스기획2팀" userId="6e8c8a86-0e65-4b65-b1b8-9f4bd60da1bb" providerId="ADAL" clId="{EDE7BDA0-0E1E-4697-B1F9-580A26A83613}" dt="2024-05-28T14:58:16.696" v="25312" actId="165"/>
          <ac:grpSpMkLst>
            <pc:docMk/>
            <pc:sldMk cId="1036119817" sldId="1859"/>
            <ac:grpSpMk id="40" creationId="{B26D275D-4ACE-6D4B-C075-C75B9B57BD81}"/>
          </ac:grpSpMkLst>
        </pc:grpChg>
        <pc:grpChg chg="del">
          <ac:chgData name="김지나(Wei) - 서비스기획2팀" userId="6e8c8a86-0e65-4b65-b1b8-9f4bd60da1bb" providerId="ADAL" clId="{EDE7BDA0-0E1E-4697-B1F9-580A26A83613}" dt="2024-05-28T14:58:16.696" v="25312" actId="165"/>
          <ac:grpSpMkLst>
            <pc:docMk/>
            <pc:sldMk cId="1036119817" sldId="1859"/>
            <ac:grpSpMk id="41" creationId="{4D35C02F-BDBA-3DF6-4182-7DE8A30CFDD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09:42.444" v="25572" actId="165"/>
          <ac:grpSpMkLst>
            <pc:docMk/>
            <pc:sldMk cId="1036119817" sldId="1859"/>
            <ac:grpSpMk id="57" creationId="{64270E28-1AA1-3049-FF3F-581AF27258E7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5-28T15:28:21.318" v="25903" actId="552"/>
          <ac:grpSpMkLst>
            <pc:docMk/>
            <pc:sldMk cId="1036119817" sldId="1859"/>
            <ac:grpSpMk id="58" creationId="{F398EB75-0918-EDE6-551C-6272DE9BC3E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12:20.588" v="25599" actId="478"/>
          <ac:grpSpMkLst>
            <pc:docMk/>
            <pc:sldMk cId="1036119817" sldId="1859"/>
            <ac:grpSpMk id="59" creationId="{35F87D8E-FA4D-311F-AEA5-5BCBC7361A0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28:15.818" v="25902" actId="165"/>
          <ac:grpSpMkLst>
            <pc:docMk/>
            <pc:sldMk cId="1036119817" sldId="1859"/>
            <ac:grpSpMk id="63" creationId="{7E3E17B2-FD23-756C-1CE1-3933F92E456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43:49.029" v="27030" actId="478"/>
          <ac:grpSpMkLst>
            <pc:docMk/>
            <pc:sldMk cId="1036119817" sldId="1859"/>
            <ac:grpSpMk id="194" creationId="{33EC5BCA-2CA7-1F02-A30E-929A7D5C23E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32:16.371" v="25948" actId="165"/>
          <ac:grpSpMkLst>
            <pc:docMk/>
            <pc:sldMk cId="1036119817" sldId="1859"/>
            <ac:grpSpMk id="448" creationId="{664BAA78-62E6-C6A8-DCF5-11FA703ABC03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5:32:16.371" v="25948" actId="165"/>
          <ac:grpSpMkLst>
            <pc:docMk/>
            <pc:sldMk cId="1036119817" sldId="1859"/>
            <ac:grpSpMk id="457" creationId="{D10E3C14-A510-F2F5-5C5E-73F871A70315}"/>
          </ac:grpSpMkLst>
        </pc:grpChg>
        <pc:grpChg chg="del">
          <ac:chgData name="김지나(Wei) - 서비스기획2팀" userId="6e8c8a86-0e65-4b65-b1b8-9f4bd60da1bb" providerId="ADAL" clId="{EDE7BDA0-0E1E-4697-B1F9-580A26A83613}" dt="2024-05-28T14:58:16.696" v="25312" actId="165"/>
          <ac:grpSpMkLst>
            <pc:docMk/>
            <pc:sldMk cId="1036119817" sldId="1859"/>
            <ac:grpSpMk id="460" creationId="{7587AC44-ACFC-9906-9D38-61979C33EA7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32:20.240" v="25949" actId="165"/>
          <ac:grpSpMkLst>
            <pc:docMk/>
            <pc:sldMk cId="1036119817" sldId="1859"/>
            <ac:grpSpMk id="465" creationId="{7E38DF80-1ACF-B5FB-EBF9-2D057E2B8105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5:32:20.240" v="25949" actId="165"/>
          <ac:grpSpMkLst>
            <pc:docMk/>
            <pc:sldMk cId="1036119817" sldId="1859"/>
            <ac:grpSpMk id="466" creationId="{DDBEBC71-A4EA-9E4B-08E5-0FE66DF5D05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28:07.647" v="25900" actId="165"/>
          <ac:grpSpMkLst>
            <pc:docMk/>
            <pc:sldMk cId="1036119817" sldId="1859"/>
            <ac:grpSpMk id="481" creationId="{32016472-753F-ACE6-0A6D-565F821A9449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5:28:47.783" v="25906" actId="554"/>
          <ac:grpSpMkLst>
            <pc:docMk/>
            <pc:sldMk cId="1036119817" sldId="1859"/>
            <ac:grpSpMk id="482" creationId="{4D194DA1-43E4-8C59-0A9B-C0D221D51ED1}"/>
          </ac:grpSpMkLst>
        </pc:grpChg>
        <pc:grpChg chg="add mod">
          <ac:chgData name="김지나(Wei) - 서비스기획2팀" userId="6e8c8a86-0e65-4b65-b1b8-9f4bd60da1bb" providerId="ADAL" clId="{EDE7BDA0-0E1E-4697-B1F9-580A26A83613}" dt="2024-05-28T15:28:53.820" v="25907" actId="554"/>
          <ac:grpSpMkLst>
            <pc:docMk/>
            <pc:sldMk cId="1036119817" sldId="1859"/>
            <ac:grpSpMk id="487" creationId="{2A6AFF06-D4A1-C41B-5456-1CE76CF2BF0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5:29:10.348" v="25909" actId="1036"/>
          <ac:grpSpMkLst>
            <pc:docMk/>
            <pc:sldMk cId="1036119817" sldId="1859"/>
            <ac:grpSpMk id="491" creationId="{7B97615B-7141-F90C-4854-6E0C93608F04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43:43.335" v="27028" actId="164"/>
          <ac:grpSpMkLst>
            <pc:docMk/>
            <pc:sldMk cId="1036119817" sldId="1859"/>
            <ac:grpSpMk id="510" creationId="{FDAE9DE2-4D76-5D52-7520-D30D4FA58C36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8T15:24:41.841" v="25832" actId="478"/>
          <ac:picMkLst>
            <pc:docMk/>
            <pc:sldMk cId="1036119817" sldId="1859"/>
            <ac:picMk id="7" creationId="{3207C624-BB2A-97B4-C70C-5F7D3D696977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24:41.841" v="25832" actId="478"/>
          <ac:picMkLst>
            <pc:docMk/>
            <pc:sldMk cId="1036119817" sldId="1859"/>
            <ac:picMk id="8" creationId="{A41B316B-7E52-F6EF-0B01-195F1C137757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5-28T15:12:20.588" v="25599" actId="478"/>
          <ac:picMkLst>
            <pc:docMk/>
            <pc:sldMk cId="1036119817" sldId="1859"/>
            <ac:picMk id="47" creationId="{5EF004B5-CFB1-B3ED-FAC1-C50D3BCEA77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05:16.658" v="25456" actId="478"/>
          <ac:picMkLst>
            <pc:docMk/>
            <pc:sldMk cId="1036119817" sldId="1859"/>
            <ac:picMk id="48" creationId="{22C67642-75BF-8B1A-E6B5-0390F6CE62DC}"/>
          </ac:picMkLst>
        </pc:picChg>
        <pc:picChg chg="del mod">
          <ac:chgData name="김지나(Wei) - 서비스기획2팀" userId="6e8c8a86-0e65-4b65-b1b8-9f4bd60da1bb" providerId="ADAL" clId="{EDE7BDA0-0E1E-4697-B1F9-580A26A83613}" dt="2024-05-28T15:24:16.670" v="25820" actId="478"/>
          <ac:picMkLst>
            <pc:docMk/>
            <pc:sldMk cId="1036119817" sldId="1859"/>
            <ac:picMk id="49" creationId="{62D2B9B5-67E5-066F-D73F-C4620B61AF0A}"/>
          </ac:picMkLst>
        </pc:picChg>
        <pc:picChg chg="del">
          <ac:chgData name="김지나(Wei) - 서비스기획2팀" userId="6e8c8a86-0e65-4b65-b1b8-9f4bd60da1bb" providerId="ADAL" clId="{EDE7BDA0-0E1E-4697-B1F9-580A26A83613}" dt="2024-05-28T15:47:55.948" v="26356" actId="478"/>
          <ac:picMkLst>
            <pc:docMk/>
            <pc:sldMk cId="1036119817" sldId="1859"/>
            <ac:picMk id="52" creationId="{A6F54E3E-7402-8FD3-54AF-0787E61D0370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24:43.469" v="25833" actId="478"/>
          <ac:picMkLst>
            <pc:docMk/>
            <pc:sldMk cId="1036119817" sldId="1859"/>
            <ac:picMk id="53" creationId="{E4F7DF1B-F167-816C-7418-93AF3BD5F3AA}"/>
          </ac:picMkLst>
        </pc:picChg>
        <pc:picChg chg="add mod">
          <ac:chgData name="김지나(Wei) - 서비스기획2팀" userId="6e8c8a86-0e65-4b65-b1b8-9f4bd60da1bb" providerId="ADAL" clId="{EDE7BDA0-0E1E-4697-B1F9-580A26A83613}" dt="2024-05-28T16:44:15.227" v="27034" actId="1076"/>
          <ac:picMkLst>
            <pc:docMk/>
            <pc:sldMk cId="1036119817" sldId="1859"/>
            <ac:picMk id="196" creationId="{9A1616A6-356E-CBB9-D350-18E6F33B287C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48:13.743" v="26359" actId="21"/>
          <ac:picMkLst>
            <pc:docMk/>
            <pc:sldMk cId="1036119817" sldId="1859"/>
            <ac:picMk id="499" creationId="{B3C3E1F8-0808-EE92-2B40-041258F91188}"/>
          </ac:picMkLst>
        </pc:picChg>
        <pc:picChg chg="add mod">
          <ac:chgData name="김지나(Wei) - 서비스기획2팀" userId="6e8c8a86-0e65-4b65-b1b8-9f4bd60da1bb" providerId="ADAL" clId="{EDE7BDA0-0E1E-4697-B1F9-580A26A83613}" dt="2024-05-28T16:43:43.335" v="27028" actId="164"/>
          <ac:picMkLst>
            <pc:docMk/>
            <pc:sldMk cId="1036119817" sldId="1859"/>
            <ac:picMk id="509" creationId="{7338827F-8314-2F9E-EA4E-6D2B24A8C94A}"/>
          </ac:picMkLst>
        </pc:picChg>
        <pc:picChg chg="mod">
          <ac:chgData name="김지나(Wei) - 서비스기획2팀" userId="6e8c8a86-0e65-4b65-b1b8-9f4bd60da1bb" providerId="ADAL" clId="{EDE7BDA0-0E1E-4697-B1F9-580A26A83613}" dt="2024-05-28T16:43:37.383" v="27026"/>
          <ac:picMkLst>
            <pc:docMk/>
            <pc:sldMk cId="1036119817" sldId="1859"/>
            <ac:picMk id="511" creationId="{5139FCE3-B168-92A1-D175-CA207C03E540}"/>
          </ac:picMkLst>
        </pc:picChg>
        <pc:cxnChg chg="add mod">
          <ac:chgData name="김지나(Wei) - 서비스기획2팀" userId="6e8c8a86-0e65-4b65-b1b8-9f4bd60da1bb" providerId="ADAL" clId="{EDE7BDA0-0E1E-4697-B1F9-580A26A83613}" dt="2024-05-28T16:45:38.770" v="27045" actId="14100"/>
          <ac:cxnSpMkLst>
            <pc:docMk/>
            <pc:sldMk cId="1036119817" sldId="1859"/>
            <ac:cxnSpMk id="200" creationId="{6948859F-B648-985C-893B-14F2E1BF1905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45:44.995" v="27048" actId="14100"/>
          <ac:cxnSpMkLst>
            <pc:docMk/>
            <pc:sldMk cId="1036119817" sldId="1859"/>
            <ac:cxnSpMk id="204" creationId="{35EE362E-7618-C7D1-3A14-311FC751BB10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47:48.700" v="27112" actId="14100"/>
          <ac:cxnSpMkLst>
            <pc:docMk/>
            <pc:sldMk cId="1036119817" sldId="1859"/>
            <ac:cxnSpMk id="208" creationId="{66EC2E8B-A2D9-11EF-D0CF-8DF2F0422F2E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47:44.389" v="27111" actId="33986"/>
          <ac:cxnSpMkLst>
            <pc:docMk/>
            <pc:sldMk cId="1036119817" sldId="1859"/>
            <ac:cxnSpMk id="211" creationId="{67F30F14-340E-37B6-DA17-0C24B3D4A417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50:07.940" v="27308"/>
          <ac:cxnSpMkLst>
            <pc:docMk/>
            <pc:sldMk cId="1036119817" sldId="1859"/>
            <ac:cxnSpMk id="217" creationId="{77A6C37E-0E3B-3554-0C4F-1D3F39937A4B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25:24.624" v="25842" actId="552"/>
          <ac:cxnSpMkLst>
            <pc:docMk/>
            <pc:sldMk cId="1036119817" sldId="1859"/>
            <ac:cxnSpMk id="478" creationId="{CE885D06-5697-318E-7084-710C156053E3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25:31.154" v="25844" actId="552"/>
          <ac:cxnSpMkLst>
            <pc:docMk/>
            <pc:sldMk cId="1036119817" sldId="1859"/>
            <ac:cxnSpMk id="479" creationId="{7798F2AC-90D4-F3A3-6ED1-51EC7D0CC809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26:10.271" v="25873" actId="552"/>
          <ac:cxnSpMkLst>
            <pc:docMk/>
            <pc:sldMk cId="1036119817" sldId="1859"/>
            <ac:cxnSpMk id="480" creationId="{02FE0A70-14D2-0527-B03A-A0651C83633E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8T14:56:34.229" v="25308"/>
        <pc:sldMkLst>
          <pc:docMk/>
          <pc:sldMk cId="1410143655" sldId="1859"/>
        </pc:sldMkLst>
      </pc:sldChg>
      <pc:sldChg chg="addSp delSp modSp new del mod ord modClrScheme chgLayout">
        <pc:chgData name="김지나(Wei) - 서비스기획2팀" userId="6e8c8a86-0e65-4b65-b1b8-9f4bd60da1bb" providerId="ADAL" clId="{EDE7BDA0-0E1E-4697-B1F9-580A26A83613}" dt="2024-05-31T09:03:48.100" v="41449" actId="2696"/>
        <pc:sldMkLst>
          <pc:docMk/>
          <pc:sldMk cId="1494870490" sldId="1860"/>
        </pc:sldMkLst>
        <pc:spChg chg="del mod ord">
          <ac:chgData name="김지나(Wei) - 서비스기획2팀" userId="6e8c8a86-0e65-4b65-b1b8-9f4bd60da1bb" providerId="ADAL" clId="{EDE7BDA0-0E1E-4697-B1F9-580A26A83613}" dt="2024-05-28T16:15:54.577" v="26784" actId="700"/>
          <ac:spMkLst>
            <pc:docMk/>
            <pc:sldMk cId="1494870490" sldId="1860"/>
            <ac:spMk id="2" creationId="{5980D134-0E96-943C-BD0D-42C8FD8DFB2A}"/>
          </ac:spMkLst>
        </pc:spChg>
        <pc:spChg chg="del mod ord">
          <ac:chgData name="김지나(Wei) - 서비스기획2팀" userId="6e8c8a86-0e65-4b65-b1b8-9f4bd60da1bb" providerId="ADAL" clId="{EDE7BDA0-0E1E-4697-B1F9-580A26A83613}" dt="2024-05-28T16:15:54.577" v="26784" actId="700"/>
          <ac:spMkLst>
            <pc:docMk/>
            <pc:sldMk cId="1494870490" sldId="1860"/>
            <ac:spMk id="3" creationId="{C0A8EC2A-0529-BB4A-3581-CD5D8089A42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3" creationId="{C867C41C-6738-B3D5-6A30-3A64468DA040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6:16:04.415" v="26785" actId="700"/>
          <ac:spMkLst>
            <pc:docMk/>
            <pc:sldMk cId="1494870490" sldId="1860"/>
            <ac:spMk id="4" creationId="{409FDB55-F1A2-DF2C-626B-0D7B03EF36DD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4" creationId="{E2F595C4-6EA0-73CF-FB95-9857BCE08D7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6:16:04.415" v="26785" actId="700"/>
          <ac:spMkLst>
            <pc:docMk/>
            <pc:sldMk cId="1494870490" sldId="1860"/>
            <ac:spMk id="5" creationId="{2F74A148-A90F-A3DD-DFC2-F22E3FE5077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5" creationId="{49FCA559-427F-599F-67B7-495DFE3688EA}"/>
          </ac:spMkLst>
        </pc:spChg>
        <pc:spChg chg="add mod ord">
          <ac:chgData name="김지나(Wei) - 서비스기획2팀" userId="6e8c8a86-0e65-4b65-b1b8-9f4bd60da1bb" providerId="ADAL" clId="{EDE7BDA0-0E1E-4697-B1F9-580A26A83613}" dt="2024-05-28T16:16:04.415" v="26785" actId="700"/>
          <ac:spMkLst>
            <pc:docMk/>
            <pc:sldMk cId="1494870490" sldId="1860"/>
            <ac:spMk id="6" creationId="{8E4CEB81-C632-1460-FC01-EBDE0D56195E}"/>
          </ac:spMkLst>
        </pc:spChg>
        <pc:spChg chg="add mod ord">
          <ac:chgData name="김지나(Wei) - 서비스기획2팀" userId="6e8c8a86-0e65-4b65-b1b8-9f4bd60da1bb" providerId="ADAL" clId="{EDE7BDA0-0E1E-4697-B1F9-580A26A83613}" dt="2024-05-31T09:03:17.782" v="41443" actId="20577"/>
          <ac:spMkLst>
            <pc:docMk/>
            <pc:sldMk cId="1494870490" sldId="1860"/>
            <ac:spMk id="7" creationId="{C2828068-F24B-65FF-E7FB-EF76955917B1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8" creationId="{C2C93253-6B47-D510-08FD-C6E7A56BDD80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0" creationId="{4330E1B5-9536-B322-55C9-888F1A344AA9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1" creationId="{C18423EE-96FD-0EB3-D38C-6616B4E196CB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4" creationId="{546A03C7-7AD7-5E59-42FB-01C37DCBCB0D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5" creationId="{4BFFA3B2-CED6-3107-AF09-15D551FD7FFD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8" creationId="{32DB02EE-2B89-0E6E-7BF4-89772B1E7D1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9" creationId="{1229BB79-318C-F02C-1E2B-1D7DB552228B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2" creationId="{5C3D7578-BAA1-30B1-CFB5-E14BCD87855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3" creationId="{C9B14387-CD4A-932D-BB2D-5DCD9B78FAAB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6" creationId="{EB612098-2380-38F0-A81E-B8381277F828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7" creationId="{C4DF12CF-2E8E-20DB-76E0-E3063A9A48FD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8" creationId="{2F32A247-C48E-1F85-5F1A-5A344DAFDBF0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9" creationId="{045B6881-FE82-1A7B-7BC7-43DA937BB34D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0" creationId="{22533840-C07C-B57D-73DF-F368E5223BAC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1" creationId="{5B6474B0-062F-7597-837B-400010FE7364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2" creationId="{9BAF3261-E9E6-2235-19C4-4D0746CF33C8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3" creationId="{0D10A9E5-137F-3A42-680A-A531EAA4B0F6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4" creationId="{71762DBA-9E65-E8E0-A8DC-E975E9999DF2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5" creationId="{88E6B099-A884-BF99-AB6F-AA7554BA326C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6" creationId="{863E8515-4866-ACBD-25D5-3370A0B38636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7" creationId="{AF304B15-98BA-B546-A813-18800145DBE4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8" creationId="{6084B839-AB52-C453-3858-664CE862848C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9" creationId="{28D9F916-2126-4B78-A25E-C73ACF1CE7E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1" creationId="{12E381DC-989E-C0C3-B7D5-842247D84EF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2" creationId="{52B3D539-33C5-6DC5-E18A-2373EECCF0E0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3" creationId="{6B5C9ED9-FA13-8988-9A2F-486FEA6ED291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4" creationId="{4579CE97-9C7E-7167-723E-E0EE301B36BD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5" creationId="{6C5C10EF-91F7-559D-8154-BBFFF9D75729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6" creationId="{67956283-2DE4-7EB0-25D1-E018817BD908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7" creationId="{9099116B-6CEA-4604-8F27-6CE5D3B4309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8" creationId="{684E1B54-2123-AFBF-BFBD-2716F488E39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9" creationId="{B85CE3CC-4A46-A24C-410E-042301299B07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0" creationId="{FF448CA9-39A4-8080-E8C1-4A1B4E9A42F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1" creationId="{EE50713D-698E-7E02-E9A3-01F1095481DE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2" creationId="{D3522DD6-ACB0-A913-5548-90831BFAFABC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3" creationId="{061D9D48-2DC7-25EF-5E3F-A43EB8799AC3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6" creationId="{C159594F-A65B-3EBC-C3AE-F679904B209E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7" creationId="{7C1D2A14-3183-1288-C11B-19C75A53D4E4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9" creationId="{AEAAAFB7-A20B-66CC-D450-7C2C87AD65AB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61" creationId="{ACBE874A-7ED8-E294-3AB7-7614D26676D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63" creationId="{B3FE417C-BA3E-664D-A8E8-B06207C7C560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65" creationId="{EB854ACE-C478-52D9-D3B0-D5C35CCDAF55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67" creationId="{42D353BA-9D9A-26A5-75BB-BA76B71ECA5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68" creationId="{ACECD5FB-6201-49B9-4EAC-949E152E3DC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69" creationId="{FD3D3CFC-A158-23EF-2336-37579DF2677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0" creationId="{41733430-A44F-8D47-6961-B13394F3193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3" creationId="{8BE8E6BB-C0D9-48DE-ED68-948CC24294A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4" creationId="{EF28278A-4CE4-8A0C-BB1A-8812F3A60656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5" creationId="{16E30312-652B-DDF9-C4E8-0AB37DCF1D4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6" creationId="{5F949B75-81E4-3500-6153-9A1CCB6CE63D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7" creationId="{BB3EA072-8118-9515-56A1-6D7EB3AB492F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8" creationId="{E16CB08E-409C-3817-9346-913FE2A85C3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9" creationId="{41358790-FB28-9B01-BFB0-67D5B28E8078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0" creationId="{B20EA58F-ABFE-C413-4399-E7B307F5D49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1" creationId="{2AF83FF0-F04A-A68D-601E-5AA84C1B885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2" creationId="{7EF5E4E2-E0EA-DAB0-3A05-5DC41B093D7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3" creationId="{14499413-1C0A-1F46-B1C0-662B46E625D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4" creationId="{D0EB013E-B01E-E625-72EF-C6E12F1B02C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5" creationId="{CB6EF922-0D42-BED9-ADDC-F6D4D696B22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6" creationId="{54E6FF14-905B-71CC-1F9A-68B9244F88BE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8" creationId="{AFD59450-B45E-243B-FEC0-C987F103309B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9" creationId="{1DBF07E9-DBFF-2438-0115-0D763D2FACD2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0" creationId="{2645BF43-0DF1-73D1-D02E-4A2229ACE41C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1" creationId="{AC2DC709-FB81-D51B-5C02-3C6E8B25C848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2" creationId="{E92D9A8F-EBF4-C837-9186-DE24760836FA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3" creationId="{226C3D2E-5A93-78C5-5F83-557BFD488534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5" creationId="{FCA9C4A3-A53A-E95E-2F2F-D9CD0BEC0670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6" creationId="{FB179C40-69C7-C316-C0F6-E90F5AAE7A4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8" creationId="{7AA060FC-30C6-F9A8-F1DE-957BB1DD09C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0" creationId="{FDEBDE25-65DB-F815-0F67-5A4019B0BB4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1" creationId="{D9758993-A8BF-CC47-273B-D1E37117371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3" creationId="{F053E549-7E37-F861-D51C-A773F7C2A47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4" creationId="{BC751075-3E19-EE3E-BF4A-76D2CB9D692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6" creationId="{229493EF-1333-31E8-A3B4-BC89F5598AD8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8" creationId="{3BA390DC-04C5-7893-2F1D-7C2CF2AAA1B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0" creationId="{449A9C52-1112-E359-2F6A-F4F612F6DBD6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2" creationId="{6801C772-AFC1-0431-EE1E-AB71D712EE6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4" creationId="{6700F18C-F43E-C15D-9E00-BF62F6B18F4F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6" creationId="{3DEA4723-464C-BCC5-097B-3F5F32B46E38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8" creationId="{0F87C448-C1AC-8CEE-BCE1-16E7C7B82491}"/>
          </ac:spMkLst>
        </pc:s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9" creationId="{CB509B3E-2BBD-63FB-656D-263E63787A9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13" creationId="{C4C809BA-47EF-B903-2D7B-C5291E582436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17" creationId="{72E15D92-507D-911C-365D-8A543824E632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21" creationId="{FE25E6FB-5733-8527-611A-FDB7F6EEDA4B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40" creationId="{D07A7A04-7962-6BA6-20C0-BF0A83A94CE7}"/>
          </ac:grpSpMkLst>
        </pc:grpChg>
        <pc:grpChg chg="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54" creationId="{75B2B25D-E6CF-33A5-5934-3B89090D5467}"/>
          </ac:grpSpMkLst>
        </pc:grpChg>
        <pc:grpChg chg="add mod">
          <ac:chgData name="김지나(Wei) - 서비스기획2팀" userId="6e8c8a86-0e65-4b65-b1b8-9f4bd60da1bb" providerId="ADAL" clId="{EDE7BDA0-0E1E-4697-B1F9-580A26A83613}" dt="2024-05-31T09:02:37.800" v="41436"/>
          <ac:grpSpMkLst>
            <pc:docMk/>
            <pc:sldMk cId="1494870490" sldId="1860"/>
            <ac:grpSpMk id="87" creationId="{DEBB640A-B8C4-6325-E51C-F8DBE5157430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31T09:01:06.768" v="41432" actId="1076"/>
          <ac:graphicFrameMkLst>
            <pc:docMk/>
            <pc:sldMk cId="1494870490" sldId="1860"/>
            <ac:graphicFrameMk id="2" creationId="{FB55ACFC-4E69-25DD-7A4C-1FCC77FB4FAF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9T06:21:34.666" v="31129" actId="21"/>
          <ac:picMkLst>
            <pc:docMk/>
            <pc:sldMk cId="1494870490" sldId="1860"/>
            <ac:picMk id="2" creationId="{311570A6-6E40-2722-B09D-B2677EE31DA2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12" creationId="{64FEC28A-AFCA-51A8-BF3E-BC1B356A26A8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16" creationId="{B39519A0-3E2B-9E0E-AA98-32BED93190D2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20" creationId="{5D6170A2-7267-22C5-256E-13156E5DDD59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24" creationId="{BC07997C-8579-329C-00A0-1EEE096FD61C}"/>
          </ac:picMkLst>
        </pc:picChg>
        <pc:picChg chg="add mod">
          <ac:chgData name="김지나(Wei) - 서비스기획2팀" userId="6e8c8a86-0e65-4b65-b1b8-9f4bd60da1bb" providerId="ADAL" clId="{EDE7BDA0-0E1E-4697-B1F9-580A26A83613}" dt="2024-05-28T16:37:28.232" v="26928" actId="1076"/>
          <ac:picMkLst>
            <pc:docMk/>
            <pc:sldMk cId="1494870490" sldId="1860"/>
            <ac:picMk id="25" creationId="{22B69DF7-9BAC-46BC-53BE-CDBD0D2F0E34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55" creationId="{E2A53896-56EB-05EA-F8C2-A97F591D5D7A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58" creationId="{80D4DAA2-EC16-1779-94FA-1DE8F1AF5BC8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0" creationId="{CF37A426-757D-D2B9-ACB1-F86EED1BC444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2" creationId="{EF68BE01-F4DE-B408-9785-D20766C33AF8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4" creationId="{6ACC119B-E2EF-E331-CFBE-695EC8D32051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6" creationId="{750D38CE-2B59-264D-A26D-ECC7223B060E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71" creationId="{FC003424-7323-21A4-3F66-6CC5E4B5FD5C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72" creationId="{4FA01E6A-64DA-6167-8EC5-926C6062010E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94" creationId="{72731DA8-B79F-527A-0F1C-784C7FAEE856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97" creationId="{22F465BB-7A8B-042E-6D93-31C745C4DB33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99" creationId="{89B0983B-C8DC-DB43-678C-74FB8E8E6126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2" creationId="{E6ABAEDE-3CE1-4805-DD23-297332240CAB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5" creationId="{4F0F8D48-6491-094E-E59B-DA9E7096B61C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7" creationId="{03C5756E-D182-15C6-419A-C333DE00293D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9" creationId="{62582229-BD4D-0D51-7B6B-129E58318580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1" creationId="{BE2679E7-C1FD-6160-8AEE-84BAD44D03D2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3" creationId="{70932219-2F0A-7E46-BBD8-3E8579A08080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5" creationId="{A06B086D-8ABD-B71D-88A7-B1E35C4101DB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7" creationId="{32672BD7-67FD-E63C-4C20-C2174E0FCF5D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9" creationId="{D53CF58C-213D-F8E0-AFCB-745BA09A85E5}"/>
          </ac:picMkLst>
        </pc:picChg>
      </pc:sldChg>
      <pc:sldChg chg="addSp delSp modSp new del mod">
        <pc:chgData name="김지나(Wei) - 서비스기획2팀" userId="6e8c8a86-0e65-4b65-b1b8-9f4bd60da1bb" providerId="ADAL" clId="{EDE7BDA0-0E1E-4697-B1F9-580A26A83613}" dt="2024-06-01T13:08:23.095" v="42808" actId="2696"/>
        <pc:sldMkLst>
          <pc:docMk/>
          <pc:sldMk cId="4031393864" sldId="1861"/>
        </pc:sldMkLst>
        <pc:spChg chg="add del mod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4" creationId="{8407BB40-E926-73BC-2F01-EFAC387307A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5" creationId="{D0C5A5C5-1078-6F87-CDF7-24F175BA9FA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0" creationId="{B12E1E13-B560-4D5E-752D-0B6ECC614E2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1" creationId="{61125D04-1ADC-B540-5CDF-55F5CF560B4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2" creationId="{EE50B15B-ACC6-C5AE-DB58-1B78F67B422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3" creationId="{1024217E-E9EC-6056-7E8B-5B158F16922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4" creationId="{B76F59D5-3C9E-64FF-CB41-18B71884E56D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7" creationId="{E1A4F64B-3929-E181-FA4D-92DE6A347E6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8" creationId="{129DDF7A-64B3-E6C3-1A6A-5AE257796BE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9" creationId="{45B80B90-65A8-B558-11AA-E872853D350E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0" creationId="{178B0DD6-07F2-2803-5F3B-DA709BBB7594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1" creationId="{9F839164-EA4A-0FDC-49B9-70D17BD7B0C6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2" creationId="{E4F8501E-2A9F-E89A-6067-44DFBA7B9FDE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3" creationId="{2DD784E7-DE96-7AE1-7B7A-34FAB1F2863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4" creationId="{9D1F26DA-FB18-D06C-69DD-E4911D2C07E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5" creationId="{C748AA98-3C7E-858B-0F2C-22707A3DC27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6" creationId="{3C4C8BC4-4A5F-8872-27E1-4922DB4D10E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7" creationId="{C64EA670-34D7-3A0F-DBBE-84D8366F7245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8" creationId="{9F6C079A-D701-15ED-A94A-C1404C0A21C5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9" creationId="{A3E7A1E5-0B56-1C18-BC5F-954222124EA8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0" creationId="{21F7A5B2-C549-489D-58B2-D6EEF3C4C20D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1" creationId="{F26631FE-65D8-E597-3197-C1F4932DE96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2" creationId="{5AAAEDB9-4867-2FB3-42BD-C0301CD931D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3" creationId="{49456073-00DB-54CC-3FEE-E8C764277C1B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4" creationId="{D95A682D-2743-930A-8427-37DC1211E0E5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5" creationId="{A77B8026-AA09-337A-4AA7-B57E5C2D1105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6" creationId="{CB82B6AF-6751-92E5-D2E2-08DAFFF976B0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7" creationId="{2E64BD5F-0CB3-BE10-84A1-E838FB8DA41A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8" creationId="{DBA78169-EF21-38BC-9114-4F9182332B26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9" creationId="{F29F1777-1F22-BAAA-C966-B9E3453130CF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0" creationId="{5B78628F-A570-3870-5768-32D8BE6AD579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2" creationId="{93EFFEAA-4CC5-0328-B0A8-42B6D166A263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4" creationId="{E1101960-D2B6-24B0-39E4-B4F3E0A6E97E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5" creationId="{EC544284-132B-08E9-59AE-E7236AAF9EDA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6" creationId="{51BAF62D-206C-B588-5EAE-14318F746FB6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7" creationId="{EFF58A5D-3385-DCE7-6F82-7414489A6CCB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8" creationId="{730F650D-B602-FAFC-9D02-FA25EE67A3FE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50" creationId="{D6B241E0-44FB-F5D9-3ADE-5502CAC8C0EC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53" creationId="{FD7BBFF5-6689-D60C-78B8-1F4C9111DA6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56" creationId="{3F38848E-CC30-DE3A-FE57-60A4EC0C3D26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58" creationId="{507ABDAF-4CAD-A6E3-AEAD-86C4F528BBA1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59" creationId="{7FB134FE-4119-F3DE-BE5B-626FD061C5AC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0" creationId="{E3E08614-F523-D490-56EB-DA809C6C40E5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1" creationId="{1F3A5FB3-93B5-C089-1B57-3DD014DF6E40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2" creationId="{A6F16C8A-6DD0-77ED-F766-C35B90C36BA6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3" creationId="{25880F33-FB25-6D9A-2AA5-D0CA23A4966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2" creationId="{02331F01-35A5-EE49-178C-8F8B2B452C71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3" creationId="{8D63C1AE-32BC-6C7C-41DE-47F1B95044C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4" creationId="{59150616-D1C9-B691-96DD-E2B109611D20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5" creationId="{7833E73C-7306-0C19-648F-8DB5268C4CE6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6" creationId="{FDA4175A-E504-CD1C-D9A2-42BB368C5AD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7" creationId="{6A37A7DD-E043-E953-8374-9348D6FF8B84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8" creationId="{078F3A67-D8A9-3DCF-D9BD-20348E9241C6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1" creationId="{D951A7CE-10CF-C3F5-8783-2FCB9CBE9DB2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2" creationId="{DC6186BD-F45A-95BF-2813-6D272F268DC5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3" creationId="{56CF22D3-9D38-90FB-829D-AEC6181229F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4" creationId="{FE725550-3E4C-F7C4-9BF5-CB21818F3970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5" creationId="{AD305517-CC71-6A90-8254-1073D99C728D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6" creationId="{F5B6B552-B8B1-51E4-D1A9-FD8EBAE1BA3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7" creationId="{88A9B9DD-7BE8-4FB8-BD8E-9947A8C41775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8" creationId="{D9FBB89A-9FEA-1A54-0168-DB85E80ABB9F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9" creationId="{7E3D1C9E-73B2-A3C3-6D3B-EDC6B71837F8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0" creationId="{858C9144-6295-162E-3A67-7F91D29AC6C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6" creationId="{CC0CE798-AB5C-62BC-84E8-AE5CA6F69D71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7" creationId="{EE0397B5-0CFC-A345-8022-AFB5CE76E1C8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8" creationId="{55490FC4-5DB3-CF89-5E05-D16322198787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9" creationId="{0DC6E19B-4E9E-6CD4-2CCF-8037FCFC1C51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60" creationId="{40997D3E-0947-3A9E-B038-7FDF4B58B67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2" creationId="{8C226B76-C99B-67FA-03DA-DA9BF915EC9A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3" creationId="{839F19D9-F364-14FC-6DFD-67E1DC123EB7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4" creationId="{EB22E204-7070-7AC8-DF7F-E135FE24813A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5" creationId="{8EE5A472-9436-FF1B-01E5-8868FB9C766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6" creationId="{721C8171-4473-B1F7-8752-55378428F27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7" creationId="{C765A0A0-EA33-7702-6B1D-88F2C6E020C9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69" creationId="{A5A7E602-F10E-11BE-346A-A9A7F7A0A99B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70" creationId="{0A982A2E-7423-7D32-F562-A8E118BD6369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71" creationId="{88E8FF94-D697-F4FC-5BBB-2D3D433A8662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2" creationId="{136E65D2-EE12-B338-6D88-AB7689EE4014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3" creationId="{4B2010D4-68E3-6E73-2C76-C5338951DBCF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4" creationId="{BB80920F-AEE8-4CF3-1FD9-FCE0980945A8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5" creationId="{B9F4A086-923C-0155-5CB2-493E246033BD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6" creationId="{D138E638-1634-6C60-9C3E-E9B2AF3A1867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7" creationId="{450CC23F-73CA-F51C-D570-5EF81F0E99CA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79" creationId="{E20974FC-A457-86CF-9AFA-761167799747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82" creationId="{3BDEA55B-605A-3AF1-0B8D-D12C774CDA27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85" creationId="{BD74D369-431B-2837-7C04-96D8A45377C7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87" creationId="{72441B55-6417-4F97-8608-92C623E28A30}"/>
          </ac:spMkLst>
        </pc:spChg>
        <pc:spChg chg="add mod">
          <ac:chgData name="김지나(Wei) - 서비스기획2팀" userId="6e8c8a86-0e65-4b65-b1b8-9f4bd60da1bb" providerId="ADAL" clId="{EDE7BDA0-0E1E-4697-B1F9-580A26A83613}" dt="2024-05-28T17:25:20.631" v="28110" actId="1076"/>
          <ac:spMkLst>
            <pc:docMk/>
            <pc:sldMk cId="4031393864" sldId="1861"/>
            <ac:spMk id="889" creationId="{BB5CB591-D281-23C7-3150-97EDEE2D3B22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90" creationId="{F48C2245-42AF-EC87-7257-8613D0998620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92" creationId="{D60F74AA-2892-DC9B-7FCF-6F0F23FEB7D6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94" creationId="{19CE7C22-34BC-9557-2D77-DECE1AAB5478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61" creationId="{64D8889B-EBD2-F334-7812-2CE7A588F883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64" creationId="{37554745-9AB4-65AA-55E1-EC439E58C298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67" creationId="{7D2B9971-D6F0-071E-0BD5-24938196C25E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0" creationId="{A13BD084-6D0C-1902-512A-3971D197065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3" creationId="{BCC4E6B7-1E6E-82F7-D45A-02DAD01D7489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6" creationId="{E27F80DD-A555-167A-45AB-585B280F42D8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9" creationId="{8FF392B6-715F-A814-6C9E-EA6AC45408E9}"/>
          </ac:spMkLst>
        </pc:spChg>
        <pc:spChg chg="add mod">
          <ac:chgData name="김지나(Wei) - 서비스기획2팀" userId="6e8c8a86-0e65-4b65-b1b8-9f4bd60da1bb" providerId="ADAL" clId="{EDE7BDA0-0E1E-4697-B1F9-580A26A83613}" dt="2024-05-28T17:23:10.951" v="28052" actId="1076"/>
          <ac:spMkLst>
            <pc:docMk/>
            <pc:sldMk cId="4031393864" sldId="1861"/>
            <ac:spMk id="981" creationId="{E2121FAE-7FA7-4DC9-422B-F87ED33C56F3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09.076" v="28321" actId="478"/>
          <ac:spMkLst>
            <pc:docMk/>
            <pc:sldMk cId="4031393864" sldId="1861"/>
            <ac:spMk id="982" creationId="{6E83F29B-5DA8-771D-DDF3-4F272DB1B52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84" creationId="{403936F3-6070-02B7-2A44-0C27F362066A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87" creationId="{2D02B7F5-B1C2-6818-A81D-D481C45351B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0" creationId="{398BD293-1771-2569-6304-6E9912AA00F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3" creationId="{26062153-1522-94FF-8165-B60C139A91E2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6" creationId="{33060018-E838-4949-FF18-24958AF8206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9" creationId="{A42E254D-3481-CE92-E7D5-D3EB9AEB0B22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02" creationId="{CE1B52A4-B27F-A273-2071-C85C09209A38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05" creationId="{629C77ED-7725-D9CE-B27D-14CC7F936664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08" creationId="{B9802D70-DD3A-02FE-FD8C-9EE2BA004D67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11" creationId="{C9A7A8E3-3444-012F-B929-11FDF4165968}"/>
          </ac:spMkLst>
        </pc:spChg>
        <pc:spChg chg="add mod">
          <ac:chgData name="김지나(Wei) - 서비스기획2팀" userId="6e8c8a86-0e65-4b65-b1b8-9f4bd60da1bb" providerId="ADAL" clId="{EDE7BDA0-0E1E-4697-B1F9-580A26A83613}" dt="2024-05-28T17:25:19.676" v="28108" actId="571"/>
          <ac:spMkLst>
            <pc:docMk/>
            <pc:sldMk cId="4031393864" sldId="1861"/>
            <ac:spMk id="1014" creationId="{15A7E54E-315D-9659-6E0F-6B861122347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18" creationId="{7EC14AFC-0079-6B8A-3625-3316B5AF5E5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19" creationId="{C4786FC2-4C21-4AC1-FE43-4950DEB82346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0" creationId="{7FE444BD-96BD-F225-5E08-42F0D6C5587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1" creationId="{C20C39A7-DB31-8F1B-1E4A-BA4CCBEB498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2" creationId="{1F76C30C-6755-0BDB-0232-666267C32CEF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3" creationId="{81443FBB-285F-F64A-A979-A7D68FDB3FBB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4" creationId="{1626F97D-DDE4-2518-6A33-2042A48AD770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6" creationId="{41426D8C-3948-C84E-5964-2B53F6BB673D}"/>
          </ac:spMkLst>
        </pc:spChg>
        <pc:grpChg chg="add del mod">
          <ac:chgData name="김지나(Wei) - 서비스기획2팀" userId="6e8c8a86-0e65-4b65-b1b8-9f4bd60da1bb" providerId="ADAL" clId="{EDE7BDA0-0E1E-4697-B1F9-580A26A83613}" dt="2024-05-28T16:41:08.141" v="26963" actId="165"/>
          <ac:grpSpMkLst>
            <pc:docMk/>
            <pc:sldMk cId="4031393864" sldId="1861"/>
            <ac:grpSpMk id="6" creationId="{2F76C336-7EC1-232B-C8C2-5462B1B714CD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7:20:50.059" v="27994" actId="478"/>
          <ac:grpSpMkLst>
            <pc:docMk/>
            <pc:sldMk cId="4031393864" sldId="1861"/>
            <ac:grpSpMk id="7" creationId="{8E2D00F7-53E6-9FCA-9D80-A55DC53C7C2F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7:20:50.059" v="27994" actId="478"/>
          <ac:grpSpMkLst>
            <pc:docMk/>
            <pc:sldMk cId="4031393864" sldId="1861"/>
            <ac:grpSpMk id="8" creationId="{D976EF35-3817-C2DA-6AD1-A87A66FE4F3C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7:20:50.059" v="27994" actId="478"/>
          <ac:grpSpMkLst>
            <pc:docMk/>
            <pc:sldMk cId="4031393864" sldId="1861"/>
            <ac:grpSpMk id="9" creationId="{5737C009-9CB9-8409-2B20-FFF6295A20EE}"/>
          </ac:grpSpMkLst>
        </pc:grpChg>
        <pc:grpChg chg="mod">
          <ac:chgData name="김지나(Wei) - 서비스기획2팀" userId="6e8c8a86-0e65-4b65-b1b8-9f4bd60da1bb" providerId="ADAL" clId="{EDE7BDA0-0E1E-4697-B1F9-580A26A83613}" dt="2024-05-28T16:41:08.141" v="26963" actId="165"/>
          <ac:grpSpMkLst>
            <pc:docMk/>
            <pc:sldMk cId="4031393864" sldId="1861"/>
            <ac:grpSpMk id="51" creationId="{ED48CFD1-DE2A-8A81-2197-C1A177EF5C8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42:09.076" v="28321" actId="478"/>
          <ac:grpSpMkLst>
            <pc:docMk/>
            <pc:sldMk cId="4031393864" sldId="1861"/>
            <ac:grpSpMk id="57" creationId="{027CFC51-AF10-355A-9F94-CE153F240569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1" creationId="{611D0B02-DADD-CD6C-171C-C3A905A2B2A2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2" creationId="{00BDF078-2181-97E0-E0EF-E1ACE5F06074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3" creationId="{22F628BA-961A-C5D2-55AC-58AF4B744F4E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4" creationId="{E2F368BD-5A97-3DD9-DDA3-A1FB224C18A4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5" creationId="{B6BF4FA0-14E0-B8FE-FCDC-836BE9C295FE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61" creationId="{76888C22-388E-5C39-ED40-D81FB3C40D3C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68" creationId="{389BA373-B58E-01C2-67D9-4E2B35D8EC76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78" creationId="{B7F6A4F2-2C16-BE32-581C-7DAED1182011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81" creationId="{8E95EDEA-76F6-2949-4445-D2D173E2B14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84" creationId="{6BDBAFC0-6A61-58C5-059D-841DAD92DA40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960" creationId="{B6F244EE-8CB0-910C-0EA6-DAEB0BD0EF80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63" creationId="{A5F8C7B0-2C7A-6C87-81FC-B6967FA96E1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966" creationId="{7BF5A8A1-5106-8B05-12C0-DECB72597D57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69" creationId="{99A13B5F-D500-A287-F9C6-A068D6A2D2DE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72" creationId="{4E681C3E-48AB-10F3-2812-222B73D1662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75" creationId="{C105CCA1-FC9E-9980-E028-8FFCD9DA2D9D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78" creationId="{F079BE8C-5B95-74D2-148F-18074C87E10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83" creationId="{38A9CB60-8565-AFDF-2A82-4B222D562DB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86" creationId="{B8861A07-DBE5-7A12-43B7-56326D2A25C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89" creationId="{4581208E-4DDC-9EE1-B690-59A44F2E43B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92" creationId="{61458AFD-A85A-8C91-C5E8-5B94FB0AC75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95" creationId="{8FD7ED77-D221-0CB2-215C-4452C52073A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98" creationId="{6FB8B9AD-DC06-778F-917B-946AF8CA1E2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01" creationId="{5615C66D-6140-4013-AFA1-C8E1A0B6E64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04" creationId="{F2566DAE-44A4-39A8-ED0F-6333057F855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07" creationId="{3101FADC-1F66-113C-FF07-068F6A8BC92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10" creationId="{53001F17-FC34-AB92-2DFD-90FF94BFBC5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42:09.076" v="28321" actId="478"/>
          <ac:grpSpMkLst>
            <pc:docMk/>
            <pc:sldMk cId="4031393864" sldId="1861"/>
            <ac:grpSpMk id="1013" creationId="{4CAFFA7D-68B5-5AD5-499F-29D33978360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1017" creationId="{7DEE7CCA-D632-7FAC-757F-9F7B3F20D94C}"/>
          </ac:grpSpMkLst>
        </pc:grpChg>
        <pc:graphicFrameChg chg="add del mod modGraphic">
          <ac:chgData name="김지나(Wei) - 서비스기획2팀" userId="6e8c8a86-0e65-4b65-b1b8-9f4bd60da1bb" providerId="ADAL" clId="{EDE7BDA0-0E1E-4697-B1F9-580A26A83613}" dt="2024-05-28T17:42:09.076" v="28321" actId="478"/>
          <ac:graphicFrameMkLst>
            <pc:docMk/>
            <pc:sldMk cId="4031393864" sldId="1861"/>
            <ac:graphicFrameMk id="1015" creationId="{0FA6C5A9-08B3-C382-AF56-555A482E7A93}"/>
          </ac:graphicFrameMkLst>
        </pc:graphicFrameChg>
        <pc:picChg chg="del mod topLvl">
          <ac:chgData name="김지나(Wei) - 서비스기획2팀" userId="6e8c8a86-0e65-4b65-b1b8-9f4bd60da1bb" providerId="ADAL" clId="{EDE7BDA0-0E1E-4697-B1F9-580A26A83613}" dt="2024-05-28T17:20:50.059" v="27994" actId="478"/>
          <ac:picMkLst>
            <pc:docMk/>
            <pc:sldMk cId="4031393864" sldId="1861"/>
            <ac:picMk id="15" creationId="{324626DE-9F46-F395-4AA3-DEC82373FDF2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8T17:20:50.059" v="27994" actId="478"/>
          <ac:picMkLst>
            <pc:docMk/>
            <pc:sldMk cId="4031393864" sldId="1861"/>
            <ac:picMk id="16" creationId="{B1F22971-090C-4A77-3452-38667F2ADD74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41" creationId="{C586C11A-0FD1-0E4D-F60C-A202DE2CD83A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43" creationId="{99EB525A-780C-DDAB-1B53-8A0CE1F6BA09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49" creationId="{1EC628D8-83FD-9C6D-AEBC-53EDA8C8FEC0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52" creationId="{BA939505-9267-8FBE-DEDE-0EA61FB64493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39" creationId="{8A166ED1-7E7F-0E3D-0CE8-72A64DA858CA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40" creationId="{F83F3F90-D32A-1234-9FF5-B5293A8A4CEE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880" creationId="{C3F68C7A-A923-51C0-B7B1-F0D52DA87F92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883" creationId="{6D875666-BC3C-7D25-2177-69A91842C4DA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886" creationId="{92FDAAF6-431F-FDE1-D995-1234B5668E5D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88" creationId="{8590FDF0-FE47-1467-F76F-CAF4605E5D0B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91" creationId="{17E82FDA-5C38-6835-CA60-6DEA49CF9652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93" creationId="{DE10CD68-A2DB-5DE1-DDEB-5DB49DF85494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95" creationId="{FD26A341-454F-2BC8-7C8F-61C772B7F00F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62" creationId="{AA89C1D6-E179-8113-AFBE-8E91FCC24FB3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65" creationId="{15F8EFDA-C3EC-66D9-1363-FAAF2798CDC5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68" creationId="{FCC30142-3C47-CA5C-73E1-DAC0FFD2526E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71" creationId="{D5DDB1E7-9F1C-83BD-11AF-6F69C686F4DE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74" creationId="{59509F68-2862-6F2A-D216-033524D94D45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77" creationId="{E23BCBE6-57E6-D5D5-8CB6-23984F4D1C47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80" creationId="{5E7165C3-BC5D-A81D-0D1D-9DA6C4559F21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85" creationId="{085C81F8-42E0-0215-A3DE-FCB315C2A3C5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88" creationId="{29D999E4-D608-4F2A-27D4-FD758024DE93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91" creationId="{575272BA-20EF-9E86-7B09-FE7EA9BF56E2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94" creationId="{6059B2A2-0C68-3B61-AE7C-79E894906CCF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97" creationId="{0E536D14-D8E6-8543-B650-740C3AA21F67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0" creationId="{D8124267-573F-C3B5-2DE7-6B3575A3EC81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3" creationId="{3EA302E8-629D-597B-FD2B-208C386051D4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6" creationId="{5296DADC-0E76-23DE-727E-AF8930D73566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9" creationId="{23FB77E4-93EE-8DCF-5C66-31A77829CD45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12" creationId="{1463445D-5FC0-6FB9-9C3D-102A1B6EA88D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30:51.438" v="28163" actId="478"/>
          <ac:picMkLst>
            <pc:docMk/>
            <pc:sldMk cId="4031393864" sldId="1861"/>
            <ac:picMk id="1016" creationId="{BBE48324-E0FD-D35F-561D-5A042A0E1641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1025" creationId="{5AAE68E1-1B8F-7970-DAAE-A92D1F08A6F0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1027" creationId="{005D09CC-BE83-F2A2-97C6-0BDCDEBE1891}"/>
          </ac:picMkLst>
        </pc:picChg>
        <pc:cxnChg chg="mod">
          <ac:chgData name="김지나(Wei) - 서비스기획2팀" userId="6e8c8a86-0e65-4b65-b1b8-9f4bd60da1bb" providerId="ADAL" clId="{EDE7BDA0-0E1E-4697-B1F9-580A26A83613}" dt="2024-05-28T16:41:08.141" v="26963" actId="165"/>
          <ac:cxnSpMkLst>
            <pc:docMk/>
            <pc:sldMk cId="4031393864" sldId="1861"/>
            <ac:cxnSpMk id="54" creationId="{7A3E49B4-8087-CE9D-4713-E8E36647584C}"/>
          </ac:cxnSpMkLst>
        </pc:cxnChg>
        <pc:cxnChg chg="mod">
          <ac:chgData name="김지나(Wei) - 서비스기획2팀" userId="6e8c8a86-0e65-4b65-b1b8-9f4bd60da1bb" providerId="ADAL" clId="{EDE7BDA0-0E1E-4697-B1F9-580A26A83613}" dt="2024-05-28T16:41:08.141" v="26963" actId="165"/>
          <ac:cxnSpMkLst>
            <pc:docMk/>
            <pc:sldMk cId="4031393864" sldId="1861"/>
            <ac:cxnSpMk id="55" creationId="{30851501-685F-0558-D224-50CA4C1FFCF7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07:35:01.055" v="104382" actId="2696"/>
        <pc:sldMkLst>
          <pc:docMk/>
          <pc:sldMk cId="228353582" sldId="1862"/>
        </pc:sldMkLst>
        <pc:spChg chg="del mod">
          <ac:chgData name="김지나(Wei) - 서비스기획2팀" userId="6e8c8a86-0e65-4b65-b1b8-9f4bd60da1bb" providerId="ADAL" clId="{EDE7BDA0-0E1E-4697-B1F9-580A26A83613}" dt="2024-06-04T13:47:51.514" v="90351" actId="478"/>
          <ac:spMkLst>
            <pc:docMk/>
            <pc:sldMk cId="228353582" sldId="1862"/>
            <ac:spMk id="2" creationId="{A6DA7F08-A972-8EB0-CCC2-D83C90C140C3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7" creationId="{286381F1-20EB-2454-97E3-8B288012C4CD}"/>
          </ac:spMkLst>
        </pc:spChg>
        <pc:spChg chg="del mod ord">
          <ac:chgData name="김지나(Wei) - 서비스기획2팀" userId="6e8c8a86-0e65-4b65-b1b8-9f4bd60da1bb" providerId="ADAL" clId="{EDE7BDA0-0E1E-4697-B1F9-580A26A83613}" dt="2024-06-04T13:47:09.514" v="90325" actId="478"/>
          <ac:spMkLst>
            <pc:docMk/>
            <pc:sldMk cId="228353582" sldId="1862"/>
            <ac:spMk id="7" creationId="{F2D3CD62-39F5-D622-4FFE-737C348DB19A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8" creationId="{6461F99B-A5DB-634C-DA77-B5465C20560B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7:11.374" v="90326" actId="478"/>
          <ac:spMkLst>
            <pc:docMk/>
            <pc:sldMk cId="228353582" sldId="1862"/>
            <ac:spMk id="18" creationId="{0DAEFBB7-0504-7D65-8EA6-EEDDF10D9698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18" creationId="{A08F2D5C-85B1-2BC1-D803-BFC1DE55CB1D}"/>
          </ac:spMkLst>
        </pc:spChg>
        <pc:spChg chg="add mod">
          <ac:chgData name="김지나(Wei) - 서비스기획2팀" userId="6e8c8a86-0e65-4b65-b1b8-9f4bd60da1bb" providerId="ADAL" clId="{EDE7BDA0-0E1E-4697-B1F9-580A26A83613}" dt="2024-06-04T13:48:00.882" v="90353" actId="1582"/>
          <ac:spMkLst>
            <pc:docMk/>
            <pc:sldMk cId="228353582" sldId="1862"/>
            <ac:spMk id="19" creationId="{B612F0E3-7621-72AF-898F-6AEC201F0B12}"/>
          </ac:spMkLst>
        </pc:spChg>
        <pc:spChg chg="add mod">
          <ac:chgData name="김지나(Wei) - 서비스기획2팀" userId="6e8c8a86-0e65-4b65-b1b8-9f4bd60da1bb" providerId="ADAL" clId="{EDE7BDA0-0E1E-4697-B1F9-580A26A83613}" dt="2024-06-04T13:48:48.049" v="90405" actId="20577"/>
          <ac:spMkLst>
            <pc:docMk/>
            <pc:sldMk cId="228353582" sldId="1862"/>
            <ac:spMk id="23" creationId="{CBB919A3-F140-84F8-C6AE-DE9BC110D7D2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25" creationId="{72C5283D-B002-6E88-26DA-AA29D8B3E21D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27" creationId="{502BCF90-4615-3182-E7A3-6E282E392A84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28" creationId="{7B4BFE2C-C574-F9DE-563A-DCD9AC9A7129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30" creationId="{1D526943-08B8-8FF4-783D-798CE6B108F7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32" creationId="{42CC59D6-6D75-2B23-D48C-2948B574C080}"/>
          </ac:spMkLst>
        </pc:spChg>
        <pc:spChg chg="mod ord">
          <ac:chgData name="김지나(Wei) - 서비스기획2팀" userId="6e8c8a86-0e65-4b65-b1b8-9f4bd60da1bb" providerId="ADAL" clId="{EDE7BDA0-0E1E-4697-B1F9-580A26A83613}" dt="2024-06-04T13:47:07.286" v="90324" actId="27636"/>
          <ac:spMkLst>
            <pc:docMk/>
            <pc:sldMk cId="228353582" sldId="1862"/>
            <ac:spMk id="45" creationId="{D0551314-29CA-0A48-969B-1D90CD561242}"/>
          </ac:spMkLst>
        </pc:spChg>
        <pc:grpChg chg="add mod">
          <ac:chgData name="김지나(Wei) - 서비스기획2팀" userId="6e8c8a86-0e65-4b65-b1b8-9f4bd60da1bb" providerId="ADAL" clId="{EDE7BDA0-0E1E-4697-B1F9-580A26A83613}" dt="2024-06-06T05:32:15.475" v="99108" actId="1076"/>
          <ac:grpSpMkLst>
            <pc:docMk/>
            <pc:sldMk cId="228353582" sldId="1862"/>
            <ac:grpSpMk id="2" creationId="{FA55D897-7A0F-DC8D-FC41-8C91FFE53355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32:15.475" v="99108" actId="1076"/>
          <ac:grpSpMkLst>
            <pc:docMk/>
            <pc:sldMk cId="228353582" sldId="1862"/>
            <ac:grpSpMk id="26" creationId="{5C85A6E9-5BD1-4212-7747-E159460E2932}"/>
          </ac:grpSpMkLst>
        </pc:grpChg>
        <pc:graphicFrameChg chg="del">
          <ac:chgData name="김지나(Wei) - 서비스기획2팀" userId="6e8c8a86-0e65-4b65-b1b8-9f4bd60da1bb" providerId="ADAL" clId="{EDE7BDA0-0E1E-4697-B1F9-580A26A83613}" dt="2024-06-04T13:47:19.234" v="90328" actId="478"/>
          <ac:graphicFrameMkLst>
            <pc:docMk/>
            <pc:sldMk cId="228353582" sldId="1862"/>
            <ac:graphicFrameMk id="6" creationId="{ABE26721-950B-9CE6-9EEA-4C6650E94D79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6T05:36:10.766" v="99164" actId="1076"/>
          <ac:picMkLst>
            <pc:docMk/>
            <pc:sldMk cId="228353582" sldId="1862"/>
            <ac:picMk id="43" creationId="{B0B6A022-EF6C-2786-22EE-EFA32F261C94}"/>
          </ac:picMkLst>
        </pc:picChg>
        <pc:picChg chg="add mod">
          <ac:chgData name="김지나(Wei) - 서비스기획2팀" userId="6e8c8a86-0e65-4b65-b1b8-9f4bd60da1bb" providerId="ADAL" clId="{EDE7BDA0-0E1E-4697-B1F9-580A26A83613}" dt="2024-06-06T05:37:00.957" v="99172" actId="1076"/>
          <ac:picMkLst>
            <pc:docMk/>
            <pc:sldMk cId="228353582" sldId="1862"/>
            <ac:picMk id="44" creationId="{500DC6CD-E7F1-F0A1-2D56-EFC3FA3EA33F}"/>
          </ac:picMkLst>
        </pc:picChg>
        <pc:cxnChg chg="mod">
          <ac:chgData name="김지나(Wei) - 서비스기획2팀" userId="6e8c8a86-0e65-4b65-b1b8-9f4bd60da1bb" providerId="ADAL" clId="{EDE7BDA0-0E1E-4697-B1F9-580A26A83613}" dt="2024-06-06T05:34:53.907" v="99147" actId="1076"/>
          <ac:cxnSpMkLst>
            <pc:docMk/>
            <pc:sldMk cId="228353582" sldId="1862"/>
            <ac:cxnSpMk id="10" creationId="{E929384E-BBAB-D6B7-681A-6E1EE9D16DF3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3:46:50.804" v="90321" actId="2696"/>
        <pc:sldMkLst>
          <pc:docMk/>
          <pc:sldMk cId="2760444071" sldId="1862"/>
        </pc:sldMkLst>
        <pc:spChg chg="add mod">
          <ac:chgData name="김지나(Wei) - 서비스기획2팀" userId="6e8c8a86-0e65-4b65-b1b8-9f4bd60da1bb" providerId="ADAL" clId="{EDE7BDA0-0E1E-4697-B1F9-580A26A83613}" dt="2024-06-04T13:46:19.067" v="90313" actId="14100"/>
          <ac:spMkLst>
            <pc:docMk/>
            <pc:sldMk cId="2760444071" sldId="1862"/>
            <ac:spMk id="2" creationId="{A6DA7F08-A972-8EB0-CCC2-D83C90C140C3}"/>
          </ac:spMkLst>
        </pc:spChg>
        <pc:spChg chg="del mod ord">
          <ac:chgData name="김지나(Wei) - 서비스기획2팀" userId="6e8c8a86-0e65-4b65-b1b8-9f4bd60da1bb" providerId="ADAL" clId="{EDE7BDA0-0E1E-4697-B1F9-580A26A83613}" dt="2024-05-29T02:00:31.540" v="29635" actId="700"/>
          <ac:spMkLst>
            <pc:docMk/>
            <pc:sldMk cId="2760444071" sldId="1862"/>
            <ac:spMk id="2" creationId="{F700FC7E-75E5-9EA7-8DA3-08AE0FE8F125}"/>
          </ac:spMkLst>
        </pc:spChg>
        <pc:spChg chg="del mod ord">
          <ac:chgData name="김지나(Wei) - 서비스기획2팀" userId="6e8c8a86-0e65-4b65-b1b8-9f4bd60da1bb" providerId="ADAL" clId="{EDE7BDA0-0E1E-4697-B1F9-580A26A83613}" dt="2024-05-29T02:00:31.540" v="29635" actId="700"/>
          <ac:spMkLst>
            <pc:docMk/>
            <pc:sldMk cId="2760444071" sldId="1862"/>
            <ac:spMk id="3" creationId="{06B91500-D33F-7283-A451-98CBE2A8D247}"/>
          </ac:spMkLst>
        </pc:spChg>
        <pc:spChg chg="add mod">
          <ac:chgData name="김지나(Wei) - 서비스기획2팀" userId="6e8c8a86-0e65-4b65-b1b8-9f4bd60da1bb" providerId="ADAL" clId="{EDE7BDA0-0E1E-4697-B1F9-580A26A83613}" dt="2024-05-29T15:21:31.216" v="33145" actId="14100"/>
          <ac:spMkLst>
            <pc:docMk/>
            <pc:sldMk cId="2760444071" sldId="1862"/>
            <ac:spMk id="3" creationId="{90AE3D09-4445-C5DF-F579-50B34F869B57}"/>
          </ac:spMkLst>
        </pc:spChg>
        <pc:spChg chg="mod ord">
          <ac:chgData name="김지나(Wei) - 서비스기획2팀" userId="6e8c8a86-0e65-4b65-b1b8-9f4bd60da1bb" providerId="ADAL" clId="{EDE7BDA0-0E1E-4697-B1F9-580A26A83613}" dt="2024-06-01T17:35:20.268" v="48453" actId="164"/>
          <ac:spMkLst>
            <pc:docMk/>
            <pc:sldMk cId="2760444071" sldId="1862"/>
            <ac:spMk id="4" creationId="{4EB24D35-6563-B18D-8823-DC814C5ECD02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5" creationId="{BCB87135-2881-D988-F426-AA9E1D5D3D98}"/>
          </ac:spMkLst>
        </pc:spChg>
        <pc:spChg chg="del mod">
          <ac:chgData name="김지나(Wei) - 서비스기획2팀" userId="6e8c8a86-0e65-4b65-b1b8-9f4bd60da1bb" providerId="ADAL" clId="{EDE7BDA0-0E1E-4697-B1F9-580A26A83613}" dt="2024-05-29T01:59:18.430" v="29605" actId="478"/>
          <ac:spMkLst>
            <pc:docMk/>
            <pc:sldMk cId="2760444071" sldId="1862"/>
            <ac:spMk id="7" creationId="{6E97047E-C83C-7CE7-092B-D401C887577A}"/>
          </ac:spMkLst>
        </pc:spChg>
        <pc:spChg chg="mod ord">
          <ac:chgData name="김지나(Wei) - 서비스기획2팀" userId="6e8c8a86-0e65-4b65-b1b8-9f4bd60da1bb" providerId="ADAL" clId="{EDE7BDA0-0E1E-4697-B1F9-580A26A83613}" dt="2024-06-02T12:10:49.482" v="61731" actId="12"/>
          <ac:spMkLst>
            <pc:docMk/>
            <pc:sldMk cId="2760444071" sldId="1862"/>
            <ac:spMk id="7" creationId="{F2D3CD62-39F5-D622-4FFE-737C348DB19A}"/>
          </ac:spMkLst>
        </pc:spChg>
        <pc:spChg chg="del mod">
          <ac:chgData name="김지나(Wei) - 서비스기획2팀" userId="6e8c8a86-0e65-4b65-b1b8-9f4bd60da1bb" providerId="ADAL" clId="{EDE7BDA0-0E1E-4697-B1F9-580A26A83613}" dt="2024-05-29T02:00:22.421" v="29631" actId="478"/>
          <ac:spMkLst>
            <pc:docMk/>
            <pc:sldMk cId="2760444071" sldId="1862"/>
            <ac:spMk id="8" creationId="{869B57EE-F83A-AD95-CF04-807D60AE7002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15.091" v="90312" actId="478"/>
          <ac:spMkLst>
            <pc:docMk/>
            <pc:sldMk cId="2760444071" sldId="1862"/>
            <ac:spMk id="8" creationId="{A336B7A4-8C83-83E5-EDCA-9B0DA073393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28:36.124" v="30250" actId="478"/>
          <ac:spMkLst>
            <pc:docMk/>
            <pc:sldMk cId="2760444071" sldId="1862"/>
            <ac:spMk id="9" creationId="{C3C59614-7AB5-0D5E-D8F6-DF71BCC0D7CD}"/>
          </ac:spMkLst>
        </pc:spChg>
        <pc:spChg chg="add mod">
          <ac:chgData name="김지나(Wei) - 서비스기획2팀" userId="6e8c8a86-0e65-4b65-b1b8-9f4bd60da1bb" providerId="ADAL" clId="{EDE7BDA0-0E1E-4697-B1F9-580A26A83613}" dt="2024-05-29T15:22:10.086" v="33155" actId="1037"/>
          <ac:spMkLst>
            <pc:docMk/>
            <pc:sldMk cId="2760444071" sldId="1862"/>
            <ac:spMk id="9" creationId="{DF84E896-3339-DD7E-5B87-5003141B9AF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0:34.793" v="29636" actId="700"/>
          <ac:spMkLst>
            <pc:docMk/>
            <pc:sldMk cId="2760444071" sldId="1862"/>
            <ac:spMk id="10" creationId="{4BF0579C-EED2-436D-7597-DF05D513D0D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0:34.793" v="29636" actId="700"/>
          <ac:spMkLst>
            <pc:docMk/>
            <pc:sldMk cId="2760444071" sldId="1862"/>
            <ac:spMk id="11" creationId="{FE96E7FC-864C-A297-7BA6-04EFDEA301F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0.123" v="29799" actId="700"/>
          <ac:spMkLst>
            <pc:docMk/>
            <pc:sldMk cId="2760444071" sldId="1862"/>
            <ac:spMk id="12" creationId="{D0854FF6-2C3D-378A-E991-0A61EF73B822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2.898" v="48476" actId="1076"/>
          <ac:spMkLst>
            <pc:docMk/>
            <pc:sldMk cId="2760444071" sldId="1862"/>
            <ac:spMk id="13" creationId="{566513B5-30DB-20B9-8DEB-760D5D9576F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0.123" v="29799" actId="700"/>
          <ac:spMkLst>
            <pc:docMk/>
            <pc:sldMk cId="2760444071" sldId="1862"/>
            <ac:spMk id="13" creationId="{C998F075-31C9-0484-942C-90C0D31DBA6F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7:35:20.268" v="48453" actId="164"/>
          <ac:spMkLst>
            <pc:docMk/>
            <pc:sldMk cId="2760444071" sldId="1862"/>
            <ac:spMk id="14" creationId="{58B89CDE-B3AF-0F4F-AF3D-1B7587DD9155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20.268" v="48453" actId="164"/>
          <ac:spMkLst>
            <pc:docMk/>
            <pc:sldMk cId="2760444071" sldId="1862"/>
            <ac:spMk id="15" creationId="{78EB20F7-9874-388C-7B4E-D397A0AEED3C}"/>
          </ac:spMkLst>
        </pc:spChg>
        <pc:spChg chg="add mod">
          <ac:chgData name="김지나(Wei) - 서비스기획2팀" userId="6e8c8a86-0e65-4b65-b1b8-9f4bd60da1bb" providerId="ADAL" clId="{EDE7BDA0-0E1E-4697-B1F9-580A26A83613}" dt="2024-05-29T16:53:03.918" v="35381" actId="1038"/>
          <ac:spMkLst>
            <pc:docMk/>
            <pc:sldMk cId="2760444071" sldId="1862"/>
            <ac:spMk id="16" creationId="{3EF80611-4245-5256-E70E-D261E50EDE4C}"/>
          </ac:spMkLst>
        </pc:spChg>
        <pc:spChg chg="add mod">
          <ac:chgData name="김지나(Wei) - 서비스기획2팀" userId="6e8c8a86-0e65-4b65-b1b8-9f4bd60da1bb" providerId="ADAL" clId="{EDE7BDA0-0E1E-4697-B1F9-580A26A83613}" dt="2024-05-29T02:03:40.757" v="29797" actId="571"/>
          <ac:spMkLst>
            <pc:docMk/>
            <pc:sldMk cId="2760444071" sldId="1862"/>
            <ac:spMk id="16" creationId="{4F95D063-2FEB-0A4A-A8D6-E51B2E3120F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39.077" v="29796" actId="700"/>
          <ac:spMkLst>
            <pc:docMk/>
            <pc:sldMk cId="2760444071" sldId="1862"/>
            <ac:spMk id="17" creationId="{FA7720FF-8F8F-19CD-C6E3-9C2E5A54777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39.077" v="29796" actId="700"/>
          <ac:spMkLst>
            <pc:docMk/>
            <pc:sldMk cId="2760444071" sldId="1862"/>
            <ac:spMk id="18" creationId="{E2B13360-AAA9-A95F-D109-540E5F6B0FE8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19" creationId="{2841BBE2-31F2-FDA8-A54E-18097CC957D3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20" creationId="{1C6BDA36-712D-4224-AA5D-29D7ED5FA97B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2.898" v="48476" actId="1076"/>
          <ac:spMkLst>
            <pc:docMk/>
            <pc:sldMk cId="2760444071" sldId="1862"/>
            <ac:spMk id="20" creationId="{3FA76B86-01F0-F63C-FA50-01095F85FDAA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21" creationId="{506BE92F-E6FB-BBAE-65C3-1C9DFBD34600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9.213" v="48477" actId="1076"/>
          <ac:spMkLst>
            <pc:docMk/>
            <pc:sldMk cId="2760444071" sldId="1862"/>
            <ac:spMk id="21" creationId="{E784F10F-BFB1-F7C7-55D3-5B9500C8DDF9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22" creationId="{0B88EDE1-F9FB-282D-DC8F-F42986D88ECE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9.213" v="48477" actId="1076"/>
          <ac:spMkLst>
            <pc:docMk/>
            <pc:sldMk cId="2760444071" sldId="1862"/>
            <ac:spMk id="22" creationId="{B7E17C07-AE06-9C6E-3653-15705CCD04B4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23" creationId="{2A201188-DE2F-B18C-5CA9-0C70BD71E5C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2.863" v="29800" actId="700"/>
          <ac:spMkLst>
            <pc:docMk/>
            <pc:sldMk cId="2760444071" sldId="1862"/>
            <ac:spMk id="24" creationId="{2A86A4E2-6911-6AF0-F7A7-DFF49118552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2.863" v="29800" actId="700"/>
          <ac:spMkLst>
            <pc:docMk/>
            <pc:sldMk cId="2760444071" sldId="1862"/>
            <ac:spMk id="25" creationId="{C387CEEA-EBB1-E338-7531-549BCB744FE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7:56.024" v="29915" actId="700"/>
          <ac:spMkLst>
            <pc:docMk/>
            <pc:sldMk cId="2760444071" sldId="1862"/>
            <ac:spMk id="26" creationId="{8EAFF834-2E88-8915-14A1-3647CA94A21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7:56.024" v="29915" actId="700"/>
          <ac:spMkLst>
            <pc:docMk/>
            <pc:sldMk cId="2760444071" sldId="1862"/>
            <ac:spMk id="27" creationId="{E43FFFF2-95FB-566F-9497-187B8CE6AAA8}"/>
          </ac:spMkLst>
        </pc:spChg>
        <pc:spChg chg="del">
          <ac:chgData name="김지나(Wei) - 서비스기획2팀" userId="6e8c8a86-0e65-4b65-b1b8-9f4bd60da1bb" providerId="ADAL" clId="{EDE7BDA0-0E1E-4697-B1F9-580A26A83613}" dt="2024-06-01T17:34:40.570" v="48449" actId="478"/>
          <ac:spMkLst>
            <pc:docMk/>
            <pc:sldMk cId="2760444071" sldId="1862"/>
            <ac:spMk id="28" creationId="{548F2B48-CF7B-6CC8-1770-8EF25DE2775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29" creationId="{A8857F3B-B276-8E17-3840-BF265AC237BD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6:38.896" v="29843" actId="478"/>
          <ac:spMkLst>
            <pc:docMk/>
            <pc:sldMk cId="2760444071" sldId="1862"/>
            <ac:spMk id="30" creationId="{F6394768-E6CA-3F1D-9120-69E47053514B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31" creationId="{6F2EC84C-B99A-FC26-24F0-409234CBC7F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05:43.921" v="30367" actId="478"/>
          <ac:spMkLst>
            <pc:docMk/>
            <pc:sldMk cId="2760444071" sldId="1862"/>
            <ac:spMk id="32" creationId="{24089CCE-251C-9965-2900-55BE8F4EA8E3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57.635" v="48462" actId="164"/>
          <ac:spMkLst>
            <pc:docMk/>
            <pc:sldMk cId="2760444071" sldId="1862"/>
            <ac:spMk id="33" creationId="{C3A3AF78-5239-A283-7ECF-F75CCEB6440F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34" creationId="{BB582BD3-9AF0-9069-E52B-329DD39CA21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35" creationId="{532EA61A-EB20-598B-1380-F036F05C76CB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57.635" v="48462" actId="164"/>
          <ac:spMkLst>
            <pc:docMk/>
            <pc:sldMk cId="2760444071" sldId="1862"/>
            <ac:spMk id="36" creationId="{B26E900E-BB80-EB0C-70ED-56095FAB2056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57.635" v="48462" actId="164"/>
          <ac:spMkLst>
            <pc:docMk/>
            <pc:sldMk cId="2760444071" sldId="1862"/>
            <ac:spMk id="38" creationId="{8F030149-02A0-8F5E-4FFD-F9ACE0AE683B}"/>
          </ac:spMkLst>
        </pc:spChg>
        <pc:spChg chg="mod">
          <ac:chgData name="김지나(Wei) - 서비스기획2팀" userId="6e8c8a86-0e65-4b65-b1b8-9f4bd60da1bb" providerId="ADAL" clId="{EDE7BDA0-0E1E-4697-B1F9-580A26A83613}" dt="2024-06-04T13:46:36.265" v="90317"/>
          <ac:spMkLst>
            <pc:docMk/>
            <pc:sldMk cId="2760444071" sldId="1862"/>
            <ac:spMk id="40" creationId="{FA500FDB-653D-6F74-E831-9C320F4A5459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42" creationId="{24FA5461-EBE5-5D59-2C8F-9E4BB4B24420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43" creationId="{A116552E-4F66-5AC7-511D-784D6542E08C}"/>
          </ac:spMkLst>
        </pc:spChg>
        <pc:spChg chg="add mod ord">
          <ac:chgData name="김지나(Wei) - 서비스기획2팀" userId="6e8c8a86-0e65-4b65-b1b8-9f4bd60da1bb" providerId="ADAL" clId="{EDE7BDA0-0E1E-4697-B1F9-580A26A83613}" dt="2024-05-29T02:07:56.024" v="29915" actId="700"/>
          <ac:spMkLst>
            <pc:docMk/>
            <pc:sldMk cId="2760444071" sldId="1862"/>
            <ac:spMk id="44" creationId="{7E574094-43C8-2036-D73E-909916849BEA}"/>
          </ac:spMkLst>
        </pc:spChg>
        <pc:spChg chg="add mod ord">
          <ac:chgData name="김지나(Wei) - 서비스기획2팀" userId="6e8c8a86-0e65-4b65-b1b8-9f4bd60da1bb" providerId="ADAL" clId="{EDE7BDA0-0E1E-4697-B1F9-580A26A83613}" dt="2024-06-02T17:29:22.468" v="65695"/>
          <ac:spMkLst>
            <pc:docMk/>
            <pc:sldMk cId="2760444071" sldId="1862"/>
            <ac:spMk id="45" creationId="{D0551314-29CA-0A48-969B-1D90CD561242}"/>
          </ac:spMkLst>
        </pc:spChg>
        <pc:spChg chg="add mod ord">
          <ac:chgData name="김지나(Wei) - 서비스기획2팀" userId="6e8c8a86-0e65-4b65-b1b8-9f4bd60da1bb" providerId="ADAL" clId="{EDE7BDA0-0E1E-4697-B1F9-580A26A83613}" dt="2024-05-29T04:06:05.161" v="30394" actId="20577"/>
          <ac:spMkLst>
            <pc:docMk/>
            <pc:sldMk cId="2760444071" sldId="1862"/>
            <ac:spMk id="46" creationId="{7B03AA42-06E3-B616-4D15-783BD619A9F1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47" creationId="{D1BAC038-DBB8-F434-4A69-794EE3A39BCF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48" creationId="{768EA190-A384-04D8-C23D-094FD432EAB0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49" creationId="{733A8866-FB5E-81F8-1091-6ACD594B1ACA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50" creationId="{99B259B1-C3BA-6FB0-6F20-EFCEC21E6B15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51" creationId="{DF6CF507-3D12-5950-2D17-31CBE6E25A18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2" creationId="{5616AD14-8119-7CB4-85B5-E5590F4127EF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3" creationId="{D86C2118-534C-0E38-5D3B-32DD2F7B90BE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4" creationId="{2F552FFE-AF08-1458-9850-CCE077DFD48B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55" creationId="{FC390FDF-D9EF-15F2-0A93-B587766352A3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7" creationId="{7A65014E-CDDF-BCE7-269D-0589975902C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58" creationId="{4FD1A3FA-A9A5-4F51-6CF7-2FF1164C810F}"/>
          </ac:spMkLst>
        </pc:spChg>
        <pc:spChg chg="mod">
          <ac:chgData name="김지나(Wei) - 서비스기획2팀" userId="6e8c8a86-0e65-4b65-b1b8-9f4bd60da1bb" providerId="ADAL" clId="{EDE7BDA0-0E1E-4697-B1F9-580A26A83613}" dt="2024-05-29T02:08:19.176" v="29918"/>
          <ac:spMkLst>
            <pc:docMk/>
            <pc:sldMk cId="2760444071" sldId="1862"/>
            <ac:spMk id="61" creationId="{F8796BF5-A848-DB90-33BF-4970EBD89552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31:44.735" v="30313" actId="478"/>
          <ac:spMkLst>
            <pc:docMk/>
            <pc:sldMk cId="2760444071" sldId="1862"/>
            <ac:spMk id="62" creationId="{C77D94BA-1EEF-D4DE-707B-E388ED7EB6AC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63" creationId="{1C989650-D3D7-C1B6-084D-D019F9B25DF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65" creationId="{26569502-F2F9-C3A5-E7E8-90D20B7C2D32}"/>
          </ac:spMkLst>
        </pc:spChg>
        <pc:spChg chg="add mod ord">
          <ac:chgData name="김지나(Wei) - 서비스기획2팀" userId="6e8c8a86-0e65-4b65-b1b8-9f4bd60da1bb" providerId="ADAL" clId="{EDE7BDA0-0E1E-4697-B1F9-580A26A83613}" dt="2024-05-29T02:32:01.701" v="30321" actId="1076"/>
          <ac:spMkLst>
            <pc:docMk/>
            <pc:sldMk cId="2760444071" sldId="1862"/>
            <ac:spMk id="66" creationId="{D98AC174-E92A-7EED-E97D-83B3B809EA16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31:23.391" v="30308" actId="478"/>
          <ac:spMkLst>
            <pc:docMk/>
            <pc:sldMk cId="2760444071" sldId="1862"/>
            <ac:spMk id="67" creationId="{5F75AA6F-449C-9715-554F-046824020E4D}"/>
          </ac:spMkLst>
        </pc:spChg>
        <pc:spChg chg="add mod ord">
          <ac:chgData name="김지나(Wei) - 서비스기획2팀" userId="6e8c8a86-0e65-4b65-b1b8-9f4bd60da1bb" providerId="ADAL" clId="{EDE7BDA0-0E1E-4697-B1F9-580A26A83613}" dt="2024-05-29T02:32:01.701" v="30321" actId="1076"/>
          <ac:spMkLst>
            <pc:docMk/>
            <pc:sldMk cId="2760444071" sldId="1862"/>
            <ac:spMk id="68" creationId="{26A935EA-6697-8F77-B55A-4FBB7E7D57B6}"/>
          </ac:spMkLst>
        </pc:spChg>
        <pc:spChg chg="add mod ord">
          <ac:chgData name="김지나(Wei) - 서비스기획2팀" userId="6e8c8a86-0e65-4b65-b1b8-9f4bd60da1bb" providerId="ADAL" clId="{EDE7BDA0-0E1E-4697-B1F9-580A26A83613}" dt="2024-05-29T04:05:34.563" v="30364" actId="20577"/>
          <ac:spMkLst>
            <pc:docMk/>
            <pc:sldMk cId="2760444071" sldId="1862"/>
            <ac:spMk id="69" creationId="{00706B9C-CA03-0B88-52AF-14236BBC4CDC}"/>
          </ac:spMkLst>
        </pc:spChg>
        <pc:spChg chg="add mod">
          <ac:chgData name="김지나(Wei) - 서비스기획2팀" userId="6e8c8a86-0e65-4b65-b1b8-9f4bd60da1bb" providerId="ADAL" clId="{EDE7BDA0-0E1E-4697-B1F9-580A26A83613}" dt="2024-05-29T02:24:35.478" v="30196" actId="571"/>
          <ac:spMkLst>
            <pc:docMk/>
            <pc:sldMk cId="2760444071" sldId="1862"/>
            <ac:spMk id="70" creationId="{624626C8-96D6-887F-7B63-46E282ECAE4D}"/>
          </ac:spMkLst>
        </pc:spChg>
        <pc:spChg chg="add mod">
          <ac:chgData name="김지나(Wei) - 서비스기획2팀" userId="6e8c8a86-0e65-4b65-b1b8-9f4bd60da1bb" providerId="ADAL" clId="{EDE7BDA0-0E1E-4697-B1F9-580A26A83613}" dt="2024-05-29T02:24:35.478" v="30196" actId="571"/>
          <ac:spMkLst>
            <pc:docMk/>
            <pc:sldMk cId="2760444071" sldId="1862"/>
            <ac:spMk id="71" creationId="{F4FC7134-8B81-B55E-F2CA-A754E35BC9B2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72" creationId="{B8238792-768E-03E6-23CD-E7B2F5A30DD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73" creationId="{D25C1BA9-82BC-9956-C6E8-C134F04029A3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6:58.543" v="48473" actId="14100"/>
          <ac:spMkLst>
            <pc:docMk/>
            <pc:sldMk cId="2760444071" sldId="1862"/>
            <ac:spMk id="74" creationId="{EB6A63FD-F6A1-966B-DA07-4B457E14C9E4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5" creationId="{1A2D3DBE-4EF0-2B1B-DF62-BFDD4914AE87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6" creationId="{6BBDAF85-AFA5-B9AC-9CC1-28C20EFD77B0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7" creationId="{CE92B226-BB2E-2B01-70EA-7A7A3065C4D0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8" creationId="{1CA87F13-C1CC-0BEE-E2AD-CF3B74B0BD1D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79" creationId="{B5783603-D609-11EA-5194-DBAC57C77E0D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0" creationId="{AB1E8961-B0B6-0C7A-CDE6-7952476C0D27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1" creationId="{C8388415-F9B7-C201-84DF-89FE718F632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2" creationId="{33FBF146-D694-9B31-3C0B-29C848F2891B}"/>
          </ac:spMkLst>
        </pc:spChg>
        <pc:spChg chg="add mod">
          <ac:chgData name="김지나(Wei) - 서비스기획2팀" userId="6e8c8a86-0e65-4b65-b1b8-9f4bd60da1bb" providerId="ADAL" clId="{EDE7BDA0-0E1E-4697-B1F9-580A26A83613}" dt="2024-05-29T04:01:34.853" v="30344"/>
          <ac:spMkLst>
            <pc:docMk/>
            <pc:sldMk cId="2760444071" sldId="1862"/>
            <ac:spMk id="83" creationId="{E232A338-6049-3B83-B44B-238F92C2C5EC}"/>
          </ac:spMkLst>
        </pc:spChg>
        <pc:spChg chg="add mod">
          <ac:chgData name="김지나(Wei) - 서비스기획2팀" userId="6e8c8a86-0e65-4b65-b1b8-9f4bd60da1bb" providerId="ADAL" clId="{EDE7BDA0-0E1E-4697-B1F9-580A26A83613}" dt="2024-05-29T04:00:47.985" v="30331" actId="571"/>
          <ac:spMkLst>
            <pc:docMk/>
            <pc:sldMk cId="2760444071" sldId="1862"/>
            <ac:spMk id="84" creationId="{07CC5D7C-2842-2DAE-D8EC-722A61662F22}"/>
          </ac:spMkLst>
        </pc:spChg>
        <pc:spChg chg="add mod">
          <ac:chgData name="김지나(Wei) - 서비스기획2팀" userId="6e8c8a86-0e65-4b65-b1b8-9f4bd60da1bb" providerId="ADAL" clId="{EDE7BDA0-0E1E-4697-B1F9-580A26A83613}" dt="2024-06-01T17:37:02.136" v="48474" actId="14100"/>
          <ac:spMkLst>
            <pc:docMk/>
            <pc:sldMk cId="2760444071" sldId="1862"/>
            <ac:spMk id="85" creationId="{8C280290-037D-209B-FD33-D973DD680BD1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1:10.700" v="30336" actId="478"/>
          <ac:spMkLst>
            <pc:docMk/>
            <pc:sldMk cId="2760444071" sldId="1862"/>
            <ac:spMk id="86" creationId="{3F0BDFAA-FB97-F470-EEDD-E2B73E8A7A1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7" creationId="{5076B99B-F19A-1D43-864F-6659CEDFBCA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8" creationId="{2CA40F0A-D667-C30A-6035-832068ADA3AF}"/>
          </ac:spMkLst>
        </pc:spChg>
        <pc:spChg chg="add mod">
          <ac:chgData name="김지나(Wei) - 서비스기획2팀" userId="6e8c8a86-0e65-4b65-b1b8-9f4bd60da1bb" providerId="ADAL" clId="{EDE7BDA0-0E1E-4697-B1F9-580A26A83613}" dt="2024-05-29T04:00:47.985" v="30331" actId="571"/>
          <ac:spMkLst>
            <pc:docMk/>
            <pc:sldMk cId="2760444071" sldId="1862"/>
            <ac:spMk id="89" creationId="{2573062C-3FE6-649C-EAC1-296EA1D78AC6}"/>
          </ac:spMkLst>
        </pc:spChg>
        <pc:spChg chg="add mod">
          <ac:chgData name="김지나(Wei) - 서비스기획2팀" userId="6e8c8a86-0e65-4b65-b1b8-9f4bd60da1bb" providerId="ADAL" clId="{EDE7BDA0-0E1E-4697-B1F9-580A26A83613}" dt="2024-05-29T04:00:47.985" v="30331" actId="571"/>
          <ac:spMkLst>
            <pc:docMk/>
            <pc:sldMk cId="2760444071" sldId="1862"/>
            <ac:spMk id="90" creationId="{576ACE39-2D6C-CF8A-DA25-3A625D3D05F0}"/>
          </ac:spMkLst>
        </pc:spChg>
        <pc:grpChg chg="add mod">
          <ac:chgData name="김지나(Wei) - 서비스기획2팀" userId="6e8c8a86-0e65-4b65-b1b8-9f4bd60da1bb" providerId="ADAL" clId="{EDE7BDA0-0E1E-4697-B1F9-580A26A83613}" dt="2024-06-01T17:36:44.697" v="48471" actId="1076"/>
          <ac:grpSpMkLst>
            <pc:docMk/>
            <pc:sldMk cId="2760444071" sldId="1862"/>
            <ac:grpSpMk id="11" creationId="{F8C74083-F7D9-9F6F-89C9-C1DAD29F7A3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7:36:02.502" v="48463" actId="1076"/>
          <ac:grpSpMkLst>
            <pc:docMk/>
            <pc:sldMk cId="2760444071" sldId="1862"/>
            <ac:grpSpMk id="12" creationId="{E31759E7-15A9-AF72-7DBE-8ECE9AB2073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3:46:37.888" v="90318" actId="1076"/>
          <ac:grpSpMkLst>
            <pc:docMk/>
            <pc:sldMk cId="2760444071" sldId="1862"/>
            <ac:grpSpMk id="41" creationId="{9B3E3DB6-5EDA-39CA-AB73-3800C546A71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2:08:27.782" v="29920" actId="478"/>
          <ac:grpSpMkLst>
            <pc:docMk/>
            <pc:sldMk cId="2760444071" sldId="1862"/>
            <ac:grpSpMk id="59" creationId="{7C428662-AABA-6F9F-02D1-362A62E1AA42}"/>
          </ac:grpSpMkLst>
        </pc:grpChg>
        <pc:picChg chg="mod">
          <ac:chgData name="김지나(Wei) - 서비스기획2팀" userId="6e8c8a86-0e65-4b65-b1b8-9f4bd60da1bb" providerId="ADAL" clId="{EDE7BDA0-0E1E-4697-B1F9-580A26A83613}" dt="2024-06-04T13:46:36.265" v="90317"/>
          <ac:picMkLst>
            <pc:docMk/>
            <pc:sldMk cId="2760444071" sldId="1862"/>
            <ac:picMk id="17" creationId="{8117E7F0-9FAA-734B-C0FB-66E62624D9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3:46:37.888" v="90318" actId="1076"/>
          <ac:picMkLst>
            <pc:docMk/>
            <pc:sldMk cId="2760444071" sldId="1862"/>
            <ac:picMk id="39" creationId="{704DAB4A-E143-CE4A-E568-AE1DC910D6FE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2:08:27.782" v="29920" actId="478"/>
          <ac:picMkLst>
            <pc:docMk/>
            <pc:sldMk cId="2760444071" sldId="1862"/>
            <ac:picMk id="56" creationId="{BE97DE4E-7036-8127-EBA8-E4A0F35DA671}"/>
          </ac:picMkLst>
        </pc:picChg>
        <pc:picChg chg="mod">
          <ac:chgData name="김지나(Wei) - 서비스기획2팀" userId="6e8c8a86-0e65-4b65-b1b8-9f4bd60da1bb" providerId="ADAL" clId="{EDE7BDA0-0E1E-4697-B1F9-580A26A83613}" dt="2024-05-29T02:08:19.176" v="29918"/>
          <ac:picMkLst>
            <pc:docMk/>
            <pc:sldMk cId="2760444071" sldId="1862"/>
            <ac:picMk id="60" creationId="{9240C760-93A8-0059-23A4-5289229B607C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2:16:33.383" v="30040" actId="478"/>
          <ac:picMkLst>
            <pc:docMk/>
            <pc:sldMk cId="2760444071" sldId="1862"/>
            <ac:picMk id="64" creationId="{9F41F33D-4322-6AB2-EEE6-018E6D2DBF54}"/>
          </ac:picMkLst>
        </pc:picChg>
        <pc:cxnChg chg="add del mod">
          <ac:chgData name="김지나(Wei) - 서비스기획2팀" userId="6e8c8a86-0e65-4b65-b1b8-9f4bd60da1bb" providerId="ADAL" clId="{EDE7BDA0-0E1E-4697-B1F9-580A26A83613}" dt="2024-06-01T17:36:38.619" v="48469" actId="478"/>
          <ac:cxnSpMkLst>
            <pc:docMk/>
            <pc:sldMk cId="2760444071" sldId="1862"/>
            <ac:cxnSpMk id="5" creationId="{79AD9E53-B5A0-76C3-CCCB-809B392F9795}"/>
          </ac:cxnSpMkLst>
        </pc:cxnChg>
        <pc:cxnChg chg="add mod">
          <ac:chgData name="김지나(Wei) - 서비스기획2팀" userId="6e8c8a86-0e65-4b65-b1b8-9f4bd60da1bb" providerId="ADAL" clId="{EDE7BDA0-0E1E-4697-B1F9-580A26A83613}" dt="2024-06-01T17:39:14.531" v="48495"/>
          <ac:cxnSpMkLst>
            <pc:docMk/>
            <pc:sldMk cId="2760444071" sldId="1862"/>
            <ac:cxnSpMk id="10" creationId="{E929384E-BBAB-D6B7-681A-6E1EE9D16DF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7:36:40.697" v="48470" actId="478"/>
          <ac:cxnSpMkLst>
            <pc:docMk/>
            <pc:sldMk cId="2760444071" sldId="1862"/>
            <ac:cxnSpMk id="17" creationId="{0B475048-260D-2DF5-0283-E3259D43A2A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7:40:02.935" v="48497" actId="478"/>
          <ac:cxnSpMkLst>
            <pc:docMk/>
            <pc:sldMk cId="2760444071" sldId="1862"/>
            <ac:cxnSpMk id="24" creationId="{05377A95-7910-4C2D-095F-2B2E391B1690}"/>
          </ac:cxnSpMkLst>
        </pc:cxnChg>
        <pc:cxnChg chg="add mod">
          <ac:chgData name="김지나(Wei) - 서비스기획2팀" userId="6e8c8a86-0e65-4b65-b1b8-9f4bd60da1bb" providerId="ADAL" clId="{EDE7BDA0-0E1E-4697-B1F9-580A26A83613}" dt="2024-06-01T17:41:03.140" v="48513" actId="14100"/>
          <ac:cxnSpMkLst>
            <pc:docMk/>
            <pc:sldMk cId="2760444071" sldId="1862"/>
            <ac:cxnSpMk id="37" creationId="{3C3BFC50-C011-1285-F27F-8D7E2C6F0FFD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1T13:22:59.723" v="43073" actId="2696"/>
        <pc:sldMkLst>
          <pc:docMk/>
          <pc:sldMk cId="1956134108" sldId="1863"/>
        </pc:sldMkLst>
        <pc:spChg chg="add del mod">
          <ac:chgData name="김지나(Wei) - 서비스기획2팀" userId="6e8c8a86-0e65-4b65-b1b8-9f4bd60da1bb" providerId="ADAL" clId="{EDE7BDA0-0E1E-4697-B1F9-580A26A83613}" dt="2024-05-29T04:50:47.909" v="30698" actId="478"/>
          <ac:spMkLst>
            <pc:docMk/>
            <pc:sldMk cId="1956134108" sldId="1863"/>
            <ac:spMk id="2" creationId="{B90EB4E0-4B79-DA65-EFF6-E42939E20D39}"/>
          </ac:spMkLst>
        </pc:spChg>
        <pc:spChg chg="mod">
          <ac:chgData name="김지나(Wei) - 서비스기획2팀" userId="6e8c8a86-0e65-4b65-b1b8-9f4bd60da1bb" providerId="ADAL" clId="{EDE7BDA0-0E1E-4697-B1F9-580A26A83613}" dt="2024-05-29T06:59:28.137" v="31433"/>
          <ac:spMkLst>
            <pc:docMk/>
            <pc:sldMk cId="1956134108" sldId="1863"/>
            <ac:spMk id="3" creationId="{F7F6D13F-29BF-F6BD-BA16-7CEFF4C2F66E}"/>
          </ac:spMkLst>
        </pc:spChg>
        <pc:spChg chg="del mod">
          <ac:chgData name="김지나(Wei) - 서비스기획2팀" userId="6e8c8a86-0e65-4b65-b1b8-9f4bd60da1bb" providerId="ADAL" clId="{EDE7BDA0-0E1E-4697-B1F9-580A26A83613}" dt="2024-05-29T06:59:25.936" v="31432" actId="478"/>
          <ac:spMkLst>
            <pc:docMk/>
            <pc:sldMk cId="1956134108" sldId="1863"/>
            <ac:spMk id="4" creationId="{D824F851-EB2F-D951-4E03-225DDE6A3E62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23:12.394" v="31142" actId="478"/>
          <ac:spMkLst>
            <pc:docMk/>
            <pc:sldMk cId="1956134108" sldId="1863"/>
            <ac:spMk id="5" creationId="{244F69C3-6C65-58E4-A778-A2A1B4009A1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9.931" v="42667" actId="478"/>
          <ac:spMkLst>
            <pc:docMk/>
            <pc:sldMk cId="1956134108" sldId="1863"/>
            <ac:spMk id="6" creationId="{6CEBA7A8-CFDF-ACF7-2C5C-0A5B971CF4F7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24:34.669" v="31176" actId="478"/>
          <ac:spMkLst>
            <pc:docMk/>
            <pc:sldMk cId="1956134108" sldId="1863"/>
            <ac:spMk id="6" creationId="{C34BE87D-5AF9-9A5F-96BF-66294570445C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8" creationId="{FBFD76E6-9FFF-FB95-BD22-0BB66E3A808F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" creationId="{F6D087C8-D979-1D19-55F0-3A19CEC02FE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0" creationId="{D0FEBF2A-79A3-BDAA-9682-2481D61CCF2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1" creationId="{25A95F30-B244-75EF-52AC-0623CDA5E0B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2" creationId="{2528B980-0758-2E6C-7FF1-100139CBCF8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3" creationId="{425094C5-E462-D508-D745-26D3C5071D4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4" creationId="{D42E1CEC-1753-159A-111B-27ECF0AB29F6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5" creationId="{81B132EE-BDE1-F16D-761F-3E9E2EAC3E10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6" creationId="{D9D60D48-2BE4-0CBA-A2D8-352F84399113}"/>
          </ac:spMkLst>
        </pc:spChg>
        <pc:spChg chg="add mod">
          <ac:chgData name="김지나(Wei) - 서비스기획2팀" userId="6e8c8a86-0e65-4b65-b1b8-9f4bd60da1bb" providerId="ADAL" clId="{EDE7BDA0-0E1E-4697-B1F9-580A26A83613}" dt="2024-05-29T06:36:53.489" v="31333" actId="14100"/>
          <ac:spMkLst>
            <pc:docMk/>
            <pc:sldMk cId="1956134108" sldId="1863"/>
            <ac:spMk id="17" creationId="{BD596822-EDC8-74A4-9C99-143D623D22D6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8" creationId="{2812B685-48E6-2AAA-3377-5CCC88C63778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9" creationId="{0E78406B-7E1C-CD7B-7D26-0DECC4EB89B3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2" creationId="{F55D8A27-241C-557F-9014-D5700D373DE1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3" creationId="{90CD4983-7EB9-630D-7FFE-43F82A21CA81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4" creationId="{610288C7-4318-802B-FFA2-777946E0AADB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5" creationId="{BB93393B-8AA1-B39A-4739-BB9174BE5DE0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6" creationId="{CA08C889-412C-C71B-C01F-F64FFF9AC806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7" creationId="{32AB1195-B424-C843-1581-A725268F6105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8" creationId="{DA8487BD-F5A6-6127-A286-61A71D99820F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9" creationId="{FDE81FB3-DF88-8DEC-B8FF-8EBDEFC51CAC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30" creationId="{B699A08E-DD30-A037-4316-C6117CBDB229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31" creationId="{20368D2E-A493-6DAB-25B6-180B062E0155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33" creationId="{9B9A5ACC-DEFC-70C6-1784-2E1FB952261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33" creationId="{E26D1CD0-9955-7391-0241-F8026D7A528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34" creationId="{458A41E9-18CB-5147-4C0B-82E44899D7F7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36" creationId="{84D848A3-0D50-ACAC-CD46-75B12A15B48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36" creationId="{C25279A0-03BA-E246-783D-A5828A9FF39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0" creationId="{0C50CB9D-79A3-D2E4-DD8F-5B91B774EE24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40" creationId="{F2E0512F-9857-9C4C-2343-A49340DC5807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41" creationId="{6F7E1E30-5F45-3F23-1AD4-80A8D5535C2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2" creationId="{CBF14EB7-90B1-54E5-2023-4CE82C319A2E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44" creationId="{05364D71-11D8-B330-931A-C902B5798B6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4" creationId="{1B891E5D-6B01-8378-813E-9BEFE248711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6" creationId="{E4FE70D1-0384-02C8-E0F4-901188D1BD35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47" creationId="{282E2C59-30B5-166C-F594-CA623D6A524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8" creationId="{6DFC7B48-15FC-0EEB-2FC8-C3F78150016D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49" creationId="{7B382A5D-07DB-615C-D407-AAD53DC00D2F}"/>
          </ac:spMkLst>
        </pc:spChg>
        <pc:spChg chg="add mod">
          <ac:chgData name="김지나(Wei) - 서비스기획2팀" userId="6e8c8a86-0e65-4b65-b1b8-9f4bd60da1bb" providerId="ADAL" clId="{EDE7BDA0-0E1E-4697-B1F9-580A26A83613}" dt="2024-05-29T06:36:23.606" v="31331" actId="554"/>
          <ac:spMkLst>
            <pc:docMk/>
            <pc:sldMk cId="1956134108" sldId="1863"/>
            <ac:spMk id="50" creationId="{E84878B9-3FCB-BA19-F236-B135AB31C8AE}"/>
          </ac:spMkLst>
        </pc:spChg>
        <pc:spChg chg="add mod">
          <ac:chgData name="김지나(Wei) - 서비스기획2팀" userId="6e8c8a86-0e65-4b65-b1b8-9f4bd60da1bb" providerId="ADAL" clId="{EDE7BDA0-0E1E-4697-B1F9-580A26A83613}" dt="2024-05-29T06:36:32.811" v="31332" actId="14100"/>
          <ac:spMkLst>
            <pc:docMk/>
            <pc:sldMk cId="1956134108" sldId="1863"/>
            <ac:spMk id="51" creationId="{941A0F3A-55FF-F779-57FC-0455C49781A4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52" creationId="{D7974F71-5142-B3DC-C124-A1229A071E64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34:19.169" v="31270" actId="478"/>
          <ac:spMkLst>
            <pc:docMk/>
            <pc:sldMk cId="1956134108" sldId="1863"/>
            <ac:spMk id="53" creationId="{1AB916B3-28FA-EA57-08A4-8E531946AD6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54" creationId="{31FD23B0-41B8-586A-4565-6ACD5ED24E5E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55" creationId="{B592C637-F977-C62A-88A7-E12161C1471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56" creationId="{74CF66DE-2D2D-0CA0-5C5E-861884AAA4CD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57" creationId="{D1088943-8115-32C6-D6B7-DC04AC21F62B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58" creationId="{596CDB94-FF3B-FDAE-6201-0DC3572F84D3}"/>
          </ac:spMkLst>
        </pc:spChg>
        <pc:spChg chg="add mod">
          <ac:chgData name="김지나(Wei) - 서비스기획2팀" userId="6e8c8a86-0e65-4b65-b1b8-9f4bd60da1bb" providerId="ADAL" clId="{EDE7BDA0-0E1E-4697-B1F9-580A26A83613}" dt="2024-05-29T06:34:45.549" v="31310" actId="12789"/>
          <ac:spMkLst>
            <pc:docMk/>
            <pc:sldMk cId="1956134108" sldId="1863"/>
            <ac:spMk id="59" creationId="{30FC62E4-85A4-8FFC-47E7-09161266B66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61" creationId="{F1DCB534-8DCC-20F9-7028-3D3B47A46B05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64" creationId="{27FACF56-8545-55E1-A6BD-6CAA7D645DBD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65" creationId="{A3F5E27C-431E-B65B-9AFC-5637141600D0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80" creationId="{07C5AE40-450F-9F4A-DF85-60D38998FC69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82" creationId="{57BBF25A-386B-E03A-B62F-5351DC17537F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126" creationId="{D70FE9FA-695F-A0D0-1B2F-D5C51BED8ACA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127" creationId="{73460576-2D1E-F414-B49F-F211E88EB18D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449" creationId="{6B23ED08-E324-5B21-07FE-950B649B7B73}"/>
          </ac:spMkLst>
        </pc:spChg>
        <pc:spChg chg="mod ord">
          <ac:chgData name="김지나(Wei) - 서비스기획2팀" userId="6e8c8a86-0e65-4b65-b1b8-9f4bd60da1bb" providerId="ADAL" clId="{EDE7BDA0-0E1E-4697-B1F9-580A26A83613}" dt="2024-05-29T06:59:35.146" v="31435" actId="1076"/>
          <ac:spMkLst>
            <pc:docMk/>
            <pc:sldMk cId="1956134108" sldId="1863"/>
            <ac:spMk id="457" creationId="{5FA363E5-D6D7-0295-68FE-47B0671AC583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486" creationId="{7BFA6BCC-6B11-4237-90A7-1DAD24F692FC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496" creationId="{6CB289D2-281E-7C13-F911-C3A767D92C83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505" creationId="{1C604A83-5EF6-125C-4CD8-010CA64BEBB0}"/>
          </ac:spMkLst>
        </pc:spChg>
        <pc:spChg chg="del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506" creationId="{D7EDB6E8-DFAD-6071-49BB-5FB8B103177C}"/>
          </ac:spMkLst>
        </pc:spChg>
        <pc:spChg chg="del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507" creationId="{B50B65D5-52C0-3F3B-FEDD-FE3952C40194}"/>
          </ac:spMkLst>
        </pc:spChg>
        <pc:spChg chg="mod">
          <ac:chgData name="김지나(Wei) - 서비스기획2팀" userId="6e8c8a86-0e65-4b65-b1b8-9f4bd60da1bb" providerId="ADAL" clId="{EDE7BDA0-0E1E-4697-B1F9-580A26A83613}" dt="2024-05-29T06:36:06.945" v="31328" actId="553"/>
          <ac:spMkLst>
            <pc:docMk/>
            <pc:sldMk cId="1956134108" sldId="1863"/>
            <ac:spMk id="510" creationId="{D0AD9CF5-B348-5277-22EF-895751976B91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511" creationId="{81DEF6F6-3453-69EE-335C-45D26C4A8C70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05" creationId="{042F8383-F6E0-93A9-A053-0285CD7F678E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20" creationId="{A76BD3F7-AEA1-D9B5-8E3E-2785827D11E6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21" creationId="{A39F70D0-DE9C-759A-A57B-5BC746A924FA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26" creationId="{B5B4D02C-C4FC-6AF8-8B2F-CA80260FA32A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40" creationId="{D4C60331-CB92-A6B8-6D4E-C937220F006E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41" creationId="{8B8D7D80-4AF7-3CF7-2071-28EC3989356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896" creationId="{8B4B8AED-7809-21C3-CC5A-C789C758754F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897" creationId="{22CA9327-BB98-AD2C-0B03-80D79CAF1BD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899" creationId="{3A7EF948-A7AB-5CAD-5A91-1FF2CA435F3A}"/>
          </ac:spMkLst>
        </pc:spChg>
        <pc:spChg chg="add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901" creationId="{D9BE19A1-C9AB-44FB-B273-A1F87DFA095D}"/>
          </ac:spMkLst>
        </pc:spChg>
        <pc:spChg chg="add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902" creationId="{59A53F27-C9D7-518B-A1BD-6590026E548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903" creationId="{346034F0-E2F1-2C8B-B05A-8B1423F4F996}"/>
          </ac:spMkLst>
        </pc:spChg>
        <pc:spChg chg="add mod">
          <ac:chgData name="김지나(Wei) - 서비스기획2팀" userId="6e8c8a86-0e65-4b65-b1b8-9f4bd60da1bb" providerId="ADAL" clId="{EDE7BDA0-0E1E-4697-B1F9-580A26A83613}" dt="2024-05-29T06:35:37.337" v="31322" actId="571"/>
          <ac:spMkLst>
            <pc:docMk/>
            <pc:sldMk cId="1956134108" sldId="1863"/>
            <ac:spMk id="903" creationId="{BDE9D957-5F78-7DAB-B363-DFB2F50CF503}"/>
          </ac:spMkLst>
        </pc:spChg>
        <pc:spChg chg="add mod">
          <ac:chgData name="김지나(Wei) - 서비스기획2팀" userId="6e8c8a86-0e65-4b65-b1b8-9f4bd60da1bb" providerId="ADAL" clId="{EDE7BDA0-0E1E-4697-B1F9-580A26A83613}" dt="2024-05-29T06:56:35.900" v="31358" actId="207"/>
          <ac:spMkLst>
            <pc:docMk/>
            <pc:sldMk cId="1956134108" sldId="1863"/>
            <ac:spMk id="904" creationId="{1105677E-DFFE-125D-AC99-E72BFB5C094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906" creationId="{3201194F-78CB-0193-9FDC-43CC026DF3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09" creationId="{C2427490-CE40-E029-6FB7-E291C732497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0" creationId="{A083B7EA-8393-8346-B20C-63A7CDD26E9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2" creationId="{9D5CB23B-3E7D-3577-2AF0-BBA5DA11CEA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5" creationId="{BBBEE5A3-867E-E88F-1D0D-4E4077AD6D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6" creationId="{91FD9B91-7889-5427-AE08-83D8690154F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8" creationId="{7277AC2B-1B22-5F18-8C44-03D66F1A1E6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0" creationId="{1EE63666-67CC-8C89-0EC1-83D05FC4838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2" creationId="{034D16A6-CF40-C565-4126-BAE6F09583E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4" creationId="{24B4DFD7-BEA3-5869-879E-C0FF14D25E6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6" creationId="{8221F0C8-C35F-3FFD-ACB2-87FA2E336AD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8" creationId="{9EA9DCA7-A5B7-3556-BB0D-69D2371E983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30" creationId="{10F0B0C7-2A5B-E6CE-6C92-DE83039CCCA0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3" creationId="{C6C71389-2A45-9C66-7977-9B56E2C41707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4" creationId="{26791328-85A6-B5BF-0D86-4822AA7E7F4F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5" creationId="{6EC5A2EC-0EE2-03CC-8265-985338B5BCDC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6" creationId="{F4A3E140-65EE-08A4-7FF5-228B04D29703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7" creationId="{7B32426D-E8DC-D22D-44AC-335A3E3B878B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8" creationId="{F3ED1217-64BE-9ADB-397A-FDB1246AE27B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0" creationId="{435A0C2F-C9A8-522B-E532-01AD3BEE28DC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1" creationId="{032F9A70-50F1-22DC-80FA-DF855B0A88BE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3" creationId="{746A96E5-D54E-5648-D9DA-9BCF142183D2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945" creationId="{8CA2A985-1C8F-1796-16CD-C996CD72CFF3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6" creationId="{ACC85B12-4E0F-1403-972C-64A5CDC33B77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7" creationId="{68D06D1B-996F-5ACD-99FC-F96D0B79023C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9" creationId="{A9411EE7-D60C-75E8-9E41-B77B34C3B09F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1" creationId="{8A88DAF4-5FA0-95E3-26C8-2265EEE3FFB0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3" creationId="{7F07F4A3-E2C2-5A1A-0D16-5653DCFC3648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5" creationId="{46D4AEFD-7379-60FC-69FD-158EDD65BCA8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7" creationId="{22508B79-FC21-380A-D184-975637B85B11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9" creationId="{4669AE5C-FEF0-2A43-70E7-A4D106586C38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1035" creationId="{329338A0-9C29-C62F-C2BC-CDDC97D81AC7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37" creationId="{9AB6A2AC-7369-3C91-9C91-2E92BE9CF47E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38" creationId="{C84DB65E-71AF-398F-9C7F-4ED96FCE233D}"/>
          </ac:spMkLst>
        </pc:spChg>
        <pc:spChg chg="add 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39" creationId="{C3A42472-99E8-6EE3-43B3-6082C4D86A4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49" creationId="{280AA9CC-4289-C433-E948-B62E00ECD1C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0" creationId="{379BCEB7-3BF5-37B4-FF12-7001C2335862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1" creationId="{170BF4B5-AC69-D770-D359-B7A0AF95D56B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2" creationId="{B0257B14-3BE7-11A4-B320-986ACAA863D6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3" creationId="{19AD3095-0831-371F-7BBC-BA8942C44A6A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5" creationId="{54AC6BC6-A3C2-56A8-70BF-997BB281DE18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6" creationId="{7E372734-0B75-B88F-7EE9-A16121EB827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7" creationId="{B0079D0E-7A64-6F3E-EE91-AFCF22C5513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8" creationId="{31F4C426-F305-12D1-E705-96C5FA5B7ED8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9" creationId="{1C79C2F7-F024-0014-A1AE-D75BB445CE2F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0" creationId="{0466EDF2-A8A6-D136-7BB1-0667C5507641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1" creationId="{328F49A1-3598-9BCF-2D12-AA88A39D5C4F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2" creationId="{332F0629-0070-3EA3-0EBE-E8DAE14FA339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3" creationId="{D74BC871-2149-66AB-62AE-4CDC7F4D6C7B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4" creationId="{3149B0B3-C26D-D052-74F6-1B54DAF78FBC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84" creationId="{A635ED7A-7ADA-1581-15DB-79B78FA46A78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097" creationId="{694089D0-C4EC-9745-3AE6-1F0E5349C828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098" creationId="{616F958E-21AA-BDE2-8934-FC15883BE9CF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099" creationId="{B953D16D-5F41-84E7-B1AF-39DD42751CAB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0" creationId="{479A1017-0288-D7EC-ECDA-828EBFFC6EFA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1" creationId="{084405A4-C73C-DD96-092D-0A074F12452C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5" creationId="{BA74B627-6324-A4A7-61CA-B6BEAB6E6F4F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7" creationId="{80597F3B-31A3-13A9-C162-538F8A15BB38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08" creationId="{40745DDE-DE34-7A2F-FFD2-7F0BA0996C2E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09" creationId="{3F03D781-2B0A-BE8F-FDAA-C6CDF4C7100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10" creationId="{0B7A8449-6709-3CD2-33A1-D934C0CF8074}"/>
          </ac:spMkLst>
        </pc:spChg>
        <pc:spChg chg="del">
          <ac:chgData name="김지나(Wei) - 서비스기획2팀" userId="6e8c8a86-0e65-4b65-b1b8-9f4bd60da1bb" providerId="ADAL" clId="{EDE7BDA0-0E1E-4697-B1F9-580A26A83613}" dt="2024-05-29T06:24:49.220" v="31178" actId="478"/>
          <ac:spMkLst>
            <pc:docMk/>
            <pc:sldMk cId="1956134108" sldId="1863"/>
            <ac:spMk id="1119" creationId="{DBECD498-1789-83A2-7129-3D64C4ED9653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24" creationId="{844AEF7F-ED01-B36D-FD6E-3C93D4EFA19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25" creationId="{9487CA8F-0631-8980-B2B0-86EC306C10E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29" creationId="{BF5C3B28-F581-B71D-2141-45BE084DD7C5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30" creationId="{224C9457-8882-DED2-5967-48C9B3AA7D9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31" creationId="{ACBEAC28-AF14-A17D-9D22-C61479EFCF46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3" creationId="{0D79491D-D368-5F22-5FD7-C1ED9A465FF2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5" creationId="{C571F7B2-4ECA-E675-B6CD-17F5E4FEC047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7" creationId="{B7299B8C-832E-2726-F850-8A9882E6445E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9" creationId="{F02D9D96-E380-7EE8-0668-AE24F69054D6}"/>
          </ac:spMkLst>
        </pc:spChg>
        <pc:spChg chg="mod">
          <ac:chgData name="김지나(Wei) - 서비스기획2팀" userId="6e8c8a86-0e65-4b65-b1b8-9f4bd60da1bb" providerId="ADAL" clId="{EDE7BDA0-0E1E-4697-B1F9-580A26A83613}" dt="2024-06-01T13:22:30.552" v="43072" actId="207"/>
          <ac:spMkLst>
            <pc:docMk/>
            <pc:sldMk cId="1956134108" sldId="1863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32" creationId="{54486F9C-D0F0-9AB5-3522-9F94CFC3BC4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35" creationId="{90961B03-AFDC-10E8-584E-4DC2FA87D45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39" creationId="{E606A156-ECA4-CB4A-142D-7E0716034C8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43" creationId="{52D8DC02-4BD6-C94C-19A1-A8C25014DE1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46" creationId="{ABF77DF8-89F7-98A6-E4B9-99516A67C94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4:18.298" v="31269" actId="478"/>
          <ac:grpSpMkLst>
            <pc:docMk/>
            <pc:sldMk cId="1956134108" sldId="1863"/>
            <ac:grpSpMk id="54" creationId="{9D64FF25-2953-7415-438D-58BE956434F9}"/>
          </ac:grpSpMkLst>
        </pc:grpChg>
        <pc:grpChg chg="del">
          <ac:chgData name="김지나(Wei) - 서비스기획2팀" userId="6e8c8a86-0e65-4b65-b1b8-9f4bd60da1bb" providerId="ADAL" clId="{EDE7BDA0-0E1E-4697-B1F9-580A26A83613}" dt="2024-05-29T06:24:24.878" v="31175" actId="478"/>
          <ac:grpSpMkLst>
            <pc:docMk/>
            <pc:sldMk cId="1956134108" sldId="1863"/>
            <ac:grpSpMk id="508" creationId="{25FFAF22-457C-1AEF-F67B-E3CEE356228D}"/>
          </ac:grpSpMkLst>
        </pc:grpChg>
        <pc:grpChg chg="del">
          <ac:chgData name="김지나(Wei) - 서비스기획2팀" userId="6e8c8a86-0e65-4b65-b1b8-9f4bd60da1bb" providerId="ADAL" clId="{EDE7BDA0-0E1E-4697-B1F9-580A26A83613}" dt="2024-05-29T06:23:41.283" v="31173" actId="478"/>
          <ac:grpSpMkLst>
            <pc:docMk/>
            <pc:sldMk cId="1956134108" sldId="1863"/>
            <ac:grpSpMk id="742" creationId="{196BCC18-26E2-8A80-22F3-99D8EDA735ED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04:59.140" v="42669"/>
          <ac:grpSpMkLst>
            <pc:docMk/>
            <pc:sldMk cId="1956134108" sldId="1863"/>
            <ac:grpSpMk id="932" creationId="{58818A69-121E-8AA4-CF8C-8100C7F6B008}"/>
          </ac:grpSpMkLst>
        </pc:grpChg>
        <pc:grpChg chg="del">
          <ac:chgData name="김지나(Wei) - 서비스기획2팀" userId="6e8c8a86-0e65-4b65-b1b8-9f4bd60da1bb" providerId="ADAL" clId="{EDE7BDA0-0E1E-4697-B1F9-580A26A83613}" dt="2024-05-29T06:59:48.257" v="31441" actId="478"/>
          <ac:grpSpMkLst>
            <pc:docMk/>
            <pc:sldMk cId="1956134108" sldId="1863"/>
            <ac:grpSpMk id="1040" creationId="{2D3D0F39-0A77-B11E-C2BC-B3E260BCBDC3}"/>
          </ac:grpSpMkLst>
        </pc:grpChg>
        <pc:grpChg chg="del">
          <ac:chgData name="김지나(Wei) - 서비스기획2팀" userId="6e8c8a86-0e65-4b65-b1b8-9f4bd60da1bb" providerId="ADAL" clId="{EDE7BDA0-0E1E-4697-B1F9-580A26A83613}" dt="2024-05-29T06:59:48.257" v="31441" actId="478"/>
          <ac:grpSpMkLst>
            <pc:docMk/>
            <pc:sldMk cId="1956134108" sldId="1863"/>
            <ac:grpSpMk id="1065" creationId="{3EE6348C-49B0-9E7B-E331-B6DC63FEFFAF}"/>
          </ac:grpSpMkLst>
        </pc:grpChg>
        <pc:grpChg chg="del">
          <ac:chgData name="김지나(Wei) - 서비스기획2팀" userId="6e8c8a86-0e65-4b65-b1b8-9f4bd60da1bb" providerId="ADAL" clId="{EDE7BDA0-0E1E-4697-B1F9-580A26A83613}" dt="2024-05-29T06:24:24.878" v="31175" actId="478"/>
          <ac:grpSpMkLst>
            <pc:docMk/>
            <pc:sldMk cId="1956134108" sldId="1863"/>
            <ac:grpSpMk id="1102" creationId="{A3B32E64-7784-C9CA-8A5F-8D4C3A4326EA}"/>
          </ac:grpSpMkLst>
        </pc:grpChg>
        <pc:grpChg chg="del">
          <ac:chgData name="김지나(Wei) - 서비스기획2팀" userId="6e8c8a86-0e65-4b65-b1b8-9f4bd60da1bb" providerId="ADAL" clId="{EDE7BDA0-0E1E-4697-B1F9-580A26A83613}" dt="2024-05-29T06:59:48.257" v="31441" actId="478"/>
          <ac:grpSpMkLst>
            <pc:docMk/>
            <pc:sldMk cId="1956134108" sldId="1863"/>
            <ac:grpSpMk id="1126" creationId="{780E113E-0C13-5246-6B33-913949DE4558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1T12:14:44.638" v="41918" actId="1076"/>
          <ac:graphicFrameMkLst>
            <pc:docMk/>
            <pc:sldMk cId="1956134108" sldId="1863"/>
            <ac:graphicFrameMk id="2" creationId="{2909F57A-B0B7-E7A4-3E29-0981E9DF356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04:02.514" v="42656" actId="21"/>
          <ac:graphicFrameMkLst>
            <pc:docMk/>
            <pc:sldMk cId="1956134108" sldId="1863"/>
            <ac:graphicFrameMk id="4" creationId="{81D11817-DA87-B72D-EC58-21932A2CF23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2:14:44.638" v="41918" actId="1076"/>
          <ac:graphicFrameMkLst>
            <pc:docMk/>
            <pc:sldMk cId="1956134108" sldId="1863"/>
            <ac:graphicFrameMk id="5" creationId="{4C9899B0-1721-6AE5-13A5-5D8416F6B87F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1T13:04:48.156" v="42666" actId="478"/>
          <ac:graphicFrameMkLst>
            <pc:docMk/>
            <pc:sldMk cId="1956134108" sldId="1863"/>
            <ac:graphicFrameMk id="1085" creationId="{17C64E9F-10E1-C8E5-29BB-32F4A2813F83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9T06:24:24.878" v="31175" actId="478"/>
          <ac:graphicFrameMkLst>
            <pc:docMk/>
            <pc:sldMk cId="1956134108" sldId="1863"/>
            <ac:graphicFrameMk id="1087" creationId="{AE967308-EF98-E9CC-ED8F-1932463177EF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9T06:59:39.098" v="31437" actId="1076"/>
          <ac:picMkLst>
            <pc:docMk/>
            <pc:sldMk cId="1956134108" sldId="1863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4:58.792" v="31315" actId="1035"/>
          <ac:picMkLst>
            <pc:docMk/>
            <pc:sldMk cId="1956134108" sldId="1863"/>
            <ac:picMk id="20" creationId="{A8449DA8-DB7A-9B8D-1606-130F29AA46F9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4:58.792" v="31315" actId="1035"/>
          <ac:picMkLst>
            <pc:docMk/>
            <pc:sldMk cId="1956134108" sldId="1863"/>
            <ac:picMk id="21" creationId="{DA2544D9-4EE3-0F77-0937-7F7FA312785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2" creationId="{A1A8EDC3-9ACB-3C72-ADB4-27A0BFFB8FF5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34" creationId="{C27BFE85-3C9D-35E4-1BC0-D5805EC74D0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5" creationId="{159C1386-565B-641C-6583-342416D8D17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7" creationId="{54BDE8B9-0FB7-6A8B-0432-CFD74DC11EB0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37" creationId="{8C398D0E-C2B9-BDDC-C574-0A34CEDEA74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9" creationId="{D7FA9A3A-7643-11D0-83EE-03387434883C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42" creationId="{A4BA10D3-BD92-A182-02D5-3F8462C3905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43" creationId="{B45F8037-9B92-6263-9595-98F973BF923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45" creationId="{16980755-2582-2C2D-5E25-7487F907C969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45" creationId="{537B2734-F36D-4B04-995B-BEF01386AD4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47" creationId="{9BA5DE7F-A16E-E822-D929-AB36D961FE2C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48" creationId="{1B3430D3-2ABB-8453-EF2D-0D3C2952A5E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53" creationId="{B9DB4F85-A1F5-6C49-7BC5-281C74BF87C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55" creationId="{CC4861B7-542B-7DA6-3E33-6EE7D66A3911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56" creationId="{BE3BB3DF-1806-5BA0-D1F7-58496B313EC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60" creationId="{D0017DA5-7141-BB3C-11FF-851B65069F94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6:59:15.270" v="31428" actId="478"/>
          <ac:picMkLst>
            <pc:docMk/>
            <pc:sldMk cId="1956134108" sldId="1863"/>
            <ac:picMk id="61" creationId="{D3925F2B-7163-5F4E-B274-167C32DDF17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62" creationId="{A56E45F6-32DC-113C-6EB3-6E304819E532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6:58:58.034" v="31426" actId="478"/>
          <ac:picMkLst>
            <pc:docMk/>
            <pc:sldMk cId="1956134108" sldId="1863"/>
            <ac:picMk id="62" creationId="{E7C61DA5-869B-8998-4E1B-97A18FE6210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63" creationId="{A5ED139B-7EFC-8984-94E0-1CB7761FDD55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448" creationId="{B09C0BD2-5755-01B0-2299-B81E48E99C8D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450" creationId="{37766168-F41D-ADC0-29D8-158268C4AF1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898" creationId="{133A6147-2938-4E4A-DF23-0183926C78F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900" creationId="{62063BED-BE20-19C6-3048-FF182A2276F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905" creationId="{6C49CACF-7E4A-AD17-2B5F-068146DB89C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907" creationId="{B91C5AFE-C974-5287-9D80-3F730295C878}"/>
          </ac:picMkLst>
        </pc:picChg>
        <pc:picChg chg="add mod">
          <ac:chgData name="김지나(Wei) - 서비스기획2팀" userId="6e8c8a86-0e65-4b65-b1b8-9f4bd60da1bb" providerId="ADAL" clId="{EDE7BDA0-0E1E-4697-B1F9-580A26A83613}" dt="2024-05-29T06:58:23.602" v="31422"/>
          <ac:picMkLst>
            <pc:docMk/>
            <pc:sldMk cId="1956134108" sldId="1863"/>
            <ac:picMk id="907" creationId="{F6469364-5B97-C6CF-7920-4009A7B61E7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08" creationId="{BA6D3B64-1D24-4653-19F3-771E535F2DC3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6:59:48.257" v="31441" actId="478"/>
          <ac:picMkLst>
            <pc:docMk/>
            <pc:sldMk cId="1956134108" sldId="1863"/>
            <ac:picMk id="908" creationId="{C4B18144-A04F-8B61-5562-593200D4352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1" creationId="{8F04DB4C-08DA-D9E8-9670-4163908F4F1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3" creationId="{9A6B8994-B79F-8B0D-FCBC-E35B596502C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4" creationId="{06AD99A3-DDBF-6EF9-2EB4-09C1132CDC3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7" creationId="{DDFA1098-A5AA-5721-45AC-6A60BC8BC11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9" creationId="{AB413BAB-A4AE-FE8D-97C8-C7DFA2F4E53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1" creationId="{7216933D-8827-256E-7B05-50513DA183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3" creationId="{236EF2AC-8A8B-CA1A-EA49-E5E2BC7CD26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5" creationId="{03DB8175-CA93-E8D6-3A57-86FB9CDFBEB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7" creationId="{B56F80BA-FABB-CC50-C511-C19626DB634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9" creationId="{FECB97A5-C6A2-7D16-127B-5850D364198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31" creationId="{AA4CA5B0-1A91-EEBF-5C6E-31D1E52DE617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39" creationId="{F2212C5B-C155-20D1-3ED5-DB4B970D81FF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2" creationId="{D8D5312A-2743-5F07-C56D-7649DE7BF212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4" creationId="{72DDA298-B2A6-4BC9-7BC3-AB8CD1C0F4A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5" creationId="{44315E98-6D80-63EB-9253-9722A6F20345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8" creationId="{9A06FFFE-1A9A-D82A-3F7A-01E4E05B989C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0" creationId="{BFBE1F51-74E1-B66B-784B-637FBD1814E9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2" creationId="{8DB05692-EAB2-839C-9697-20687CD1B57C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4" creationId="{EBEB8513-BD20-8EB5-75F8-C0E45E201E8A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6" creationId="{CDDCCE5D-742A-EA46-AA63-C82D1BC1480E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8" creationId="{CEAFD520-E797-5AA9-5A6D-B2621AB24F1E}"/>
          </ac:picMkLst>
        </pc:picChg>
        <pc:cxnChg chg="del">
          <ac:chgData name="김지나(Wei) - 서비스기획2팀" userId="6e8c8a86-0e65-4b65-b1b8-9f4bd60da1bb" providerId="ADAL" clId="{EDE7BDA0-0E1E-4697-B1F9-580A26A83613}" dt="2024-05-29T06:23:21.257" v="31143" actId="478"/>
          <ac:cxnSpMkLst>
            <pc:docMk/>
            <pc:sldMk cId="1956134108" sldId="1863"/>
            <ac:cxnSpMk id="70" creationId="{6274B06A-2CAC-A395-5FE8-1054531EE264}"/>
          </ac:cxnSpMkLst>
        </pc:cxnChg>
        <pc:cxnChg chg="del">
          <ac:chgData name="김지나(Wei) - 서비스기획2팀" userId="6e8c8a86-0e65-4b65-b1b8-9f4bd60da1bb" providerId="ADAL" clId="{EDE7BDA0-0E1E-4697-B1F9-580A26A83613}" dt="2024-05-29T06:59:48.257" v="31441" actId="478"/>
          <ac:cxnSpMkLst>
            <pc:docMk/>
            <pc:sldMk cId="1956134108" sldId="1863"/>
            <ac:cxnSpMk id="1054" creationId="{8A39BE4C-0D48-F944-2AC1-7D1AF6544C59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9T04:48:25.277" v="30398"/>
        <pc:sldMkLst>
          <pc:docMk/>
          <pc:sldMk cId="3393444759" sldId="1863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02.472" v="111963" actId="478"/>
        <pc:sldMkLst>
          <pc:docMk/>
          <pc:sldMk cId="44606394" sldId="1864"/>
        </pc:sldMkLst>
        <pc:spChg chg="add mod">
          <ac:chgData name="김지나(Wei) - 서비스기획2팀" userId="6e8c8a86-0e65-4b65-b1b8-9f4bd60da1bb" providerId="ADAL" clId="{EDE7BDA0-0E1E-4697-B1F9-580A26A83613}" dt="2024-06-01T13:06:55.068" v="42746" actId="20577"/>
          <ac:spMkLst>
            <pc:docMk/>
            <pc:sldMk cId="44606394" sldId="1864"/>
            <ac:spMk id="2" creationId="{64F13E99-DBCF-4702-A4EE-D3572DA27C2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16.845" v="111120" actId="21"/>
          <ac:spMkLst>
            <pc:docMk/>
            <pc:sldMk cId="44606394" sldId="1864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4T09:04:06.047" v="80805" actId="478"/>
          <ac:spMkLst>
            <pc:docMk/>
            <pc:sldMk cId="44606394" sldId="1864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4" creationId="{29440F01-EEF1-23E4-923A-2C67BE928C17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2:36.158" v="31607" actId="478"/>
          <ac:spMkLst>
            <pc:docMk/>
            <pc:sldMk cId="44606394" sldId="1864"/>
            <ac:spMk id="4" creationId="{320C5D42-5C8E-1F43-B15D-38998D10DE96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6" creationId="{4B0EA29C-61B0-2F0F-9A01-B3C1C44F9708}"/>
          </ac:spMkLst>
        </pc:spChg>
        <pc:spChg chg="add mod">
          <ac:chgData name="김지나(Wei) - 서비스기획2팀" userId="6e8c8a86-0e65-4b65-b1b8-9f4bd60da1bb" providerId="ADAL" clId="{EDE7BDA0-0E1E-4697-B1F9-580A26A83613}" dt="2024-06-02T06:18:29.541" v="56137" actId="20577"/>
          <ac:spMkLst>
            <pc:docMk/>
            <pc:sldMk cId="44606394" sldId="1864"/>
            <ac:spMk id="6" creationId="{AD431115-629E-4947-01BA-DCE5FD73F0A3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5:28.974" v="56648" actId="1076"/>
          <ac:spMkLst>
            <pc:docMk/>
            <pc:sldMk cId="44606394" sldId="1864"/>
            <ac:spMk id="7" creationId="{9B4278D8-615F-0FDE-DDF5-EA02CBEEF1CE}"/>
          </ac:spMkLst>
        </pc:spChg>
        <pc:spChg chg="mod topLvl">
          <ac:chgData name="김지나(Wei) - 서비스기획2팀" userId="6e8c8a86-0e65-4b65-b1b8-9f4bd60da1bb" providerId="ADAL" clId="{EDE7BDA0-0E1E-4697-B1F9-580A26A83613}" dt="2024-06-03T05:35:04.919" v="67339" actId="1076"/>
          <ac:spMkLst>
            <pc:docMk/>
            <pc:sldMk cId="44606394" sldId="1864"/>
            <ac:spMk id="8" creationId="{FBFD76E6-9FFF-FB95-BD22-0BB66E3A808F}"/>
          </ac:spMkLst>
        </pc:spChg>
        <pc:spChg chg="add mod">
          <ac:chgData name="김지나(Wei) - 서비스기획2팀" userId="6e8c8a86-0e65-4b65-b1b8-9f4bd60da1bb" providerId="ADAL" clId="{EDE7BDA0-0E1E-4697-B1F9-580A26A83613}" dt="2024-06-06T12:48:50.544" v="111400"/>
          <ac:spMkLst>
            <pc:docMk/>
            <pc:sldMk cId="44606394" sldId="1864"/>
            <ac:spMk id="9" creationId="{24D6555A-78C7-8F63-669B-D32B8270972A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9" creationId="{F6D087C8-D979-1D19-55F0-3A19CEC02FE9}"/>
          </ac:spMkLst>
        </pc:spChg>
        <pc:spChg chg="add mod">
          <ac:chgData name="김지나(Wei) - 서비스기획2팀" userId="6e8c8a86-0e65-4b65-b1b8-9f4bd60da1bb" providerId="ADAL" clId="{EDE7BDA0-0E1E-4697-B1F9-580A26A83613}" dt="2024-06-02T09:26:43.815" v="57008" actId="1076"/>
          <ac:spMkLst>
            <pc:docMk/>
            <pc:sldMk cId="44606394" sldId="1864"/>
            <ac:spMk id="10" creationId="{506050C8-CEA4-F852-8C66-3401BD4BBEBB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10" creationId="{A29B430F-BD06-475A-8FF1-393248CCBE13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0" creationId="{D0FEBF2A-79A3-BDAA-9682-2481D61CCF22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1" creationId="{25A95F30-B244-75EF-52AC-0623CDA5E0BA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21:55.143" v="56856" actId="478"/>
          <ac:spMkLst>
            <pc:docMk/>
            <pc:sldMk cId="44606394" sldId="1864"/>
            <ac:spMk id="11" creationId="{A718079D-9B9E-AA56-73C5-CDFE509AC7DC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2" creationId="{2528B980-0758-2E6C-7FF1-100139CBCF89}"/>
          </ac:spMkLst>
        </pc:spChg>
        <pc:spChg chg="add mod">
          <ac:chgData name="김지나(Wei) - 서비스기획2팀" userId="6e8c8a86-0e65-4b65-b1b8-9f4bd60da1bb" providerId="ADAL" clId="{EDE7BDA0-0E1E-4697-B1F9-580A26A83613}" dt="2024-06-03T05:35:37.412" v="67347"/>
          <ac:spMkLst>
            <pc:docMk/>
            <pc:sldMk cId="44606394" sldId="1864"/>
            <ac:spMk id="12" creationId="{52ADE12E-C489-3302-C4EB-82A183DA7933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12" creationId="{9E555EBF-1E48-8050-359B-09E937A949E4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26:59.104" v="57032" actId="478"/>
          <ac:spMkLst>
            <pc:docMk/>
            <pc:sldMk cId="44606394" sldId="1864"/>
            <ac:spMk id="12" creationId="{FF4E2E81-5F76-BDA4-4A4A-FD3EFACD64CB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3" creationId="{425094C5-E462-D508-D745-26D3C5071D42}"/>
          </ac:spMkLst>
        </pc:spChg>
        <pc:spChg chg="add mod">
          <ac:chgData name="김지나(Wei) - 서비스기획2팀" userId="6e8c8a86-0e65-4b65-b1b8-9f4bd60da1bb" providerId="ADAL" clId="{EDE7BDA0-0E1E-4697-B1F9-580A26A83613}" dt="2024-06-02T09:26:58.189" v="57031"/>
          <ac:spMkLst>
            <pc:docMk/>
            <pc:sldMk cId="44606394" sldId="1864"/>
            <ac:spMk id="13" creationId="{5F8FF2DD-5368-6E7D-9DCF-082F3049C50D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14" creationId="{0D817F34-BA10-FE02-2EF0-95D17B7AF342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4" creationId="{D42E1CEC-1753-159A-111B-27ECF0AB29F6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7:24.711" v="78253" actId="478"/>
          <ac:spMkLst>
            <pc:docMk/>
            <pc:sldMk cId="44606394" sldId="1864"/>
            <ac:spMk id="14" creationId="{DAE01094-7841-24E1-F188-1C18E7138386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5" creationId="{81B132EE-BDE1-F16D-761F-3E9E2EAC3E10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6" creationId="{D9D60D48-2BE4-0CBA-A2D8-352F84399113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7" creationId="{BD596822-EDC8-74A4-9C99-143D623D22D6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8" creationId="{2812B685-48E6-2AAA-3377-5CCC88C63778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9" creationId="{0E78406B-7E1C-CD7B-7D26-0DECC4EB89B3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2" creationId="{F55D8A27-241C-557F-9014-D5700D373DE1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3" creationId="{90CD4983-7EB9-630D-7FFE-43F82A21CA81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4" creationId="{610288C7-4318-802B-FFA2-777946E0AADB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5" creationId="{BB93393B-8AA1-B39A-4739-BB9174BE5DE0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6" creationId="{CA08C889-412C-C71B-C01F-F64FFF9AC806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7" creationId="{32AB1195-B424-C843-1581-A725268F6105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8" creationId="{DA8487BD-F5A6-6127-A286-61A71D99820F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9" creationId="{FDE81FB3-DF88-8DEC-B8FF-8EBDEFC51CAC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30" creationId="{B699A08E-DD30-A037-4316-C6117CBDB229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31" creationId="{20368D2E-A493-6DAB-25B6-180B062E015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4:04.509" v="78360" actId="165"/>
          <ac:spMkLst>
            <pc:docMk/>
            <pc:sldMk cId="44606394" sldId="1864"/>
            <ac:spMk id="33" creationId="{2E11766A-204A-641B-4B38-3A51320C790E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33" creationId="{774E7EDA-4DA3-551F-8CF6-A8A7E504821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16.845" v="111120" actId="21"/>
          <ac:spMkLst>
            <pc:docMk/>
            <pc:sldMk cId="44606394" sldId="1864"/>
            <ac:spMk id="34" creationId="{910E266B-6755-7042-12B6-218234B6EF9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08.385" v="78361" actId="478"/>
          <ac:spMkLst>
            <pc:docMk/>
            <pc:sldMk cId="44606394" sldId="1864"/>
            <ac:spMk id="34" creationId="{D042A48A-CFAC-5AEA-54BC-B6C055EF8D4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09.654" v="78362" actId="478"/>
          <ac:spMkLst>
            <pc:docMk/>
            <pc:sldMk cId="44606394" sldId="1864"/>
            <ac:spMk id="35" creationId="{050BE778-09F3-B992-6019-1099637DC12B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35" creationId="{FCC2ADEB-EDBB-F493-614A-8EDD539B2FE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10.763" v="78363" actId="478"/>
          <ac:spMkLst>
            <pc:docMk/>
            <pc:sldMk cId="44606394" sldId="1864"/>
            <ac:spMk id="36" creationId="{2D821C38-7BA6-ED8C-7EFE-00F546CDDF71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12.055" v="78364" actId="478"/>
          <ac:spMkLst>
            <pc:docMk/>
            <pc:sldMk cId="44606394" sldId="1864"/>
            <ac:spMk id="37" creationId="{F5AE8C3B-6D22-11D9-1E74-082AEBB1515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2:36.925" v="42036" actId="478"/>
          <ac:spMkLst>
            <pc:docMk/>
            <pc:sldMk cId="44606394" sldId="1864"/>
            <ac:spMk id="39" creationId="{FF01231D-3EF4-955D-E386-F5C9B7B1993E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5:14.544" v="78375" actId="478"/>
          <ac:spMkLst>
            <pc:docMk/>
            <pc:sldMk cId="44606394" sldId="1864"/>
            <ac:spMk id="40" creationId="{D28DC493-42A1-0599-C05B-ADB9A14904D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2:36.925" v="42036" actId="478"/>
          <ac:spMkLst>
            <pc:docMk/>
            <pc:sldMk cId="44606394" sldId="1864"/>
            <ac:spMk id="40" creationId="{E5E1ACF5-D7BA-ED62-F4FC-B25107BD1BC0}"/>
          </ac:spMkLst>
        </pc:spChg>
        <pc:spChg chg="mod ord">
          <ac:chgData name="김지나(Wei) - 서비스기획2팀" userId="6e8c8a86-0e65-4b65-b1b8-9f4bd60da1bb" providerId="ADAL" clId="{EDE7BDA0-0E1E-4697-B1F9-580A26A83613}" dt="2024-06-01T16:30:54.847" v="46272" actId="1076"/>
          <ac:spMkLst>
            <pc:docMk/>
            <pc:sldMk cId="44606394" sldId="1864"/>
            <ac:spMk id="41" creationId="{6F7E1E30-5F45-3F23-1AD4-80A8D5535C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5:47.705" v="78382" actId="552"/>
          <ac:spMkLst>
            <pc:docMk/>
            <pc:sldMk cId="44606394" sldId="1864"/>
            <ac:spMk id="42" creationId="{8C9DAE7F-D0D2-8F40-4AD8-6DD81EFB6B03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43" creationId="{02A7B971-D069-7591-126D-7280F231364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40.885" v="78368" actId="478"/>
          <ac:spMkLst>
            <pc:docMk/>
            <pc:sldMk cId="44606394" sldId="1864"/>
            <ac:spMk id="43" creationId="{52629C38-0F29-6780-AF1D-4443033A1978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4:49.897" v="31657" actId="478"/>
          <ac:spMkLst>
            <pc:docMk/>
            <pc:sldMk cId="44606394" sldId="1864"/>
            <ac:spMk id="43" creationId="{B93EF903-D87F-0763-63CB-B0D8000C5A1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38.440" v="78367" actId="478"/>
          <ac:spMkLst>
            <pc:docMk/>
            <pc:sldMk cId="44606394" sldId="1864"/>
            <ac:spMk id="44" creationId="{DA64D418-FBE3-31D3-2909-4A9CA6B7044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31.630" v="78366" actId="478"/>
          <ac:spMkLst>
            <pc:docMk/>
            <pc:sldMk cId="44606394" sldId="1864"/>
            <ac:spMk id="45" creationId="{8B9ADA8D-4362-A7FF-09FF-EBE9EB362DB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2:36.925" v="42036" actId="478"/>
          <ac:spMkLst>
            <pc:docMk/>
            <pc:sldMk cId="44606394" sldId="1864"/>
            <ac:spMk id="46" creationId="{54D886EB-F571-91AE-2EE7-B1A55D31C5EB}"/>
          </ac:spMkLst>
        </pc:spChg>
        <pc:spChg chg="add mod">
          <ac:chgData name="김지나(Wei) - 서비스기획2팀" userId="6e8c8a86-0e65-4b65-b1b8-9f4bd60da1bb" providerId="ADAL" clId="{EDE7BDA0-0E1E-4697-B1F9-580A26A83613}" dt="2024-06-04T06:05:07.810" v="78374" actId="1037"/>
          <ac:spMkLst>
            <pc:docMk/>
            <pc:sldMk cId="44606394" sldId="1864"/>
            <ac:spMk id="46" creationId="{C6FEA8E4-551D-9C1A-0CB0-3E48703C169B}"/>
          </ac:spMkLst>
        </pc:spChg>
        <pc:spChg chg="add mod">
          <ac:chgData name="김지나(Wei) - 서비스기획2팀" userId="6e8c8a86-0e65-4b65-b1b8-9f4bd60da1bb" providerId="ADAL" clId="{EDE7BDA0-0E1E-4697-B1F9-580A26A83613}" dt="2024-06-01T11:32:51.067" v="41453" actId="552"/>
          <ac:spMkLst>
            <pc:docMk/>
            <pc:sldMk cId="44606394" sldId="1864"/>
            <ac:spMk id="47" creationId="{F6B9C79F-AFCF-661F-53C9-DF74CF04335E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" creationId="{3EA4DCBD-67E7-73C8-DF9A-18F2AA3DEDFD}"/>
          </ac:spMkLst>
        </pc:spChg>
        <pc:spChg chg="add mod">
          <ac:chgData name="김지나(Wei) - 서비스기획2팀" userId="6e8c8a86-0e65-4b65-b1b8-9f4bd60da1bb" providerId="ADAL" clId="{EDE7BDA0-0E1E-4697-B1F9-580A26A83613}" dt="2024-06-04T06:05:07.810" v="78374" actId="1037"/>
          <ac:spMkLst>
            <pc:docMk/>
            <pc:sldMk cId="44606394" sldId="1864"/>
            <ac:spMk id="48" creationId="{B922F3FD-714A-C1E6-AC2B-A1682D13E7FC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49" creationId="{7B382A5D-07DB-615C-D407-AAD53DC00D2F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" creationId="{E84878B9-3FCB-BA19-F236-B135AB31C8AE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1" creationId="{941A0F3A-55FF-F779-57FC-0455C49781A4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2" creationId="{D7974F71-5142-B3DC-C124-A1229A071E6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3" creationId="{F1400C67-0D6B-F928-CA4D-AFF61CCD3FF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4" creationId="{2639C4F2-F011-CFFE-CC2F-B6979205FD7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5" creationId="{FF39987D-EC49-7925-200B-ECA4B1022491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6" creationId="{7CC50BC1-6447-E0F8-ED4D-8050E1BE643A}"/>
          </ac:spMkLst>
        </pc:spChg>
        <pc:spChg chg="add mod">
          <ac:chgData name="김지나(Wei) - 서비스기획2팀" userId="6e8c8a86-0e65-4b65-b1b8-9f4bd60da1bb" providerId="ADAL" clId="{EDE7BDA0-0E1E-4697-B1F9-580A26A83613}" dt="2024-06-04T06:18:59.153" v="78764" actId="14100"/>
          <ac:spMkLst>
            <pc:docMk/>
            <pc:sldMk cId="44606394" sldId="1864"/>
            <ac:spMk id="57" creationId="{36B78425-982A-1341-C0B6-3C5EB19C82BE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57" creationId="{9B19BE4C-6755-3C76-B75D-4E1F361AD83F}"/>
          </ac:spMkLst>
        </pc:spChg>
        <pc:spChg chg="del">
          <ac:chgData name="김지나(Wei) - 서비스기획2팀" userId="6e8c8a86-0e65-4b65-b1b8-9f4bd60da1bb" providerId="ADAL" clId="{EDE7BDA0-0E1E-4697-B1F9-580A26A83613}" dt="2024-05-29T07:21:54.700" v="31802" actId="478"/>
          <ac:spMkLst>
            <pc:docMk/>
            <pc:sldMk cId="44606394" sldId="1864"/>
            <ac:spMk id="57" creationId="{D1088943-8115-32C6-D6B7-DC04AC21F62B}"/>
          </ac:spMkLst>
        </pc:spChg>
        <pc:spChg chg="del">
          <ac:chgData name="김지나(Wei) - 서비스기획2팀" userId="6e8c8a86-0e65-4b65-b1b8-9f4bd60da1bb" providerId="ADAL" clId="{EDE7BDA0-0E1E-4697-B1F9-580A26A83613}" dt="2024-05-29T07:21:54.700" v="31802" actId="478"/>
          <ac:spMkLst>
            <pc:docMk/>
            <pc:sldMk cId="44606394" sldId="1864"/>
            <ac:spMk id="58" creationId="{596CDB94-FF3B-FDAE-6201-0DC3572F84D3}"/>
          </ac:spMkLst>
        </pc:spChg>
        <pc:spChg chg="add mod">
          <ac:chgData name="김지나(Wei) - 서비스기획2팀" userId="6e8c8a86-0e65-4b65-b1b8-9f4bd60da1bb" providerId="ADAL" clId="{EDE7BDA0-0E1E-4697-B1F9-580A26A83613}" dt="2024-06-04T06:19:09.992" v="78769" actId="14100"/>
          <ac:spMkLst>
            <pc:docMk/>
            <pc:sldMk cId="44606394" sldId="1864"/>
            <ac:spMk id="58" creationId="{AEBE3DED-9684-9F79-865B-D7173E0F159E}"/>
          </ac:spMkLst>
        </pc:spChg>
        <pc:spChg chg="del">
          <ac:chgData name="김지나(Wei) - 서비스기획2팀" userId="6e8c8a86-0e65-4b65-b1b8-9f4bd60da1bb" providerId="ADAL" clId="{EDE7BDA0-0E1E-4697-B1F9-580A26A83613}" dt="2024-05-29T07:21:54.700" v="31802" actId="478"/>
          <ac:spMkLst>
            <pc:docMk/>
            <pc:sldMk cId="44606394" sldId="1864"/>
            <ac:spMk id="59" creationId="{30FC62E4-85A4-8FFC-47E7-09161266B663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02.472" v="111963" actId="478"/>
          <ac:spMkLst>
            <pc:docMk/>
            <pc:sldMk cId="44606394" sldId="1864"/>
            <ac:spMk id="59" creationId="{4DA79523-1521-06C3-DD37-6FC943339855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59" creationId="{EBDF1905-3B8B-720E-0A2E-014F42DC7C5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60" creationId="{B1C9304B-D495-5071-F9B6-EB8A8B9557E2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49" creationId="{A3692C2C-F05D-1284-8460-70793A0E663B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450" creationId="{6262F966-84A8-5927-4FA1-84C3A65295B1}"/>
          </ac:spMkLst>
        </pc:spChg>
        <pc:spChg chg="add mod">
          <ac:chgData name="김지나(Wei) - 서비스기획2팀" userId="6e8c8a86-0e65-4b65-b1b8-9f4bd60da1bb" providerId="ADAL" clId="{EDE7BDA0-0E1E-4697-B1F9-580A26A83613}" dt="2024-06-01T13:07:02.496" v="42747"/>
          <ac:spMkLst>
            <pc:docMk/>
            <pc:sldMk cId="44606394" sldId="1864"/>
            <ac:spMk id="451" creationId="{62EF2C9E-A260-3CCE-A2D1-5A65FCD4AFD9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3" creationId="{7677BA8A-F15A-B3D6-1671-BD71F01C0E7B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4" creationId="{B90324BC-C185-68A6-3222-DE7FF08E4191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5" creationId="{B0E0F84B-FB5B-D27F-FDBB-997450E3082A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6" creationId="{B39E4490-F5C1-BA06-CDE3-4EE41DBA00C4}"/>
          </ac:spMkLst>
        </pc:spChg>
        <pc:spChg chg="del mod">
          <ac:chgData name="김지나(Wei) - 서비스기획2팀" userId="6e8c8a86-0e65-4b65-b1b8-9f4bd60da1bb" providerId="ADAL" clId="{EDE7BDA0-0E1E-4697-B1F9-580A26A83613}" dt="2024-06-02T06:12:19.380" v="55882" actId="478"/>
          <ac:spMkLst>
            <pc:docMk/>
            <pc:sldMk cId="44606394" sldId="1864"/>
            <ac:spMk id="457" creationId="{5FA363E5-D6D7-0295-68FE-47B0671AC583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8" creationId="{8D4F5E9A-89BA-209F-E333-D89D701960E2}"/>
          </ac:spMkLst>
        </pc:spChg>
        <pc:spChg chg="mod">
          <ac:chgData name="김지나(Wei) - 서비스기획2팀" userId="6e8c8a86-0e65-4b65-b1b8-9f4bd60da1bb" providerId="ADAL" clId="{EDE7BDA0-0E1E-4697-B1F9-580A26A83613}" dt="2024-05-29T07:17:10.171" v="31694" actId="14100"/>
          <ac:spMkLst>
            <pc:docMk/>
            <pc:sldMk cId="44606394" sldId="1864"/>
            <ac:spMk id="459" creationId="{2BC7E1D7-2A28-4AC0-A2B1-5379E0335C7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461" creationId="{A9798DD2-DACD-D701-2906-588E96942C8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462" creationId="{0AA20ADF-ED01-3F69-C411-B3F1D4BE939D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464" creationId="{D60CF376-D92E-0B6B-E080-4FF5FD687AE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1:43:36.944" v="41531" actId="478"/>
          <ac:spMkLst>
            <pc:docMk/>
            <pc:sldMk cId="44606394" sldId="1864"/>
            <ac:spMk id="466" creationId="{C1AD2439-5AE5-57AE-9B56-2236EA1B9C11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67" creationId="{C6EB0F5E-9A14-70DE-FFBE-89DBA2030AED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1:14.500" v="31792" actId="478"/>
          <ac:spMkLst>
            <pc:docMk/>
            <pc:sldMk cId="44606394" sldId="1864"/>
            <ac:spMk id="468" creationId="{DA861A56-4E4C-A50A-FA82-5B9715A07D1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69" creationId="{8E1D3233-2979-3B43-B7A0-1CF85DB80F6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70" creationId="{D5A5176B-1DE1-9561-917D-ACF328708CD3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1" creationId="{40F8F871-AE1D-5B4E-9F62-D0B0CD3EA84A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2" creationId="{07797247-0649-5BFF-F71E-8F60A8109E66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3" creationId="{830976F1-7A07-7FCB-622C-EF7D23B7FC1E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3" creationId="{A0DB2F41-3576-D875-AE6C-C8CFAAC10DC6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4" creationId="{D4264C6F-8641-7A88-A7EF-930A65630F4A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5" creationId="{06CF3D68-CB1F-65E3-DAD2-84441B1785E3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5" creationId="{8395C40D-B6F4-432C-50E6-1CDB3B082DA2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6" creationId="{ADD8FA8F-4ED0-0216-4056-C13B1FE5DAF8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7" creationId="{B71680A7-4AFC-6B20-34FD-76B5334C7121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7" creationId="{CA234A77-56E8-47AD-D988-E861782F7BD3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78" creationId="{72505047-470A-66C8-2706-C1993BF921CD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79" creationId="{A33CBD39-713D-8765-43B1-3B44585E5BE2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0" creationId="{AEB58ABE-FFBF-204A-EBAC-0907EBB36A46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0" creationId="{E72EF0D5-80DC-2015-F845-4864E65C242B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1" creationId="{5F1DCDEA-2D59-DFF7-E9A9-C8D6B77F39D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1" creationId="{F354490B-D1DE-3B90-5689-71EE874DE713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2" creationId="{BA249104-0EA7-989A-059A-B145BEE89EF9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3" creationId="{2D1F40B3-4CEF-3955-BEC3-9277BABD390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83" creationId="{BDCFA362-3A68-3BB2-7057-4C4C224FDB98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85" creationId="{BFE4FE74-B99B-C4AD-15C1-FB85E460AE4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6" creationId="{2BD91B3D-3C21-5AEF-8976-EF6BFEF43472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7" creationId="{D29B8728-B6E0-D257-F5FE-BD68A79ECEE4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88" creationId="{1A894C6A-2012-FF0D-C6E0-02AF8A30A56E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89" creationId="{54969E7C-5174-96B8-4016-2788DC5DB8A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1" creationId="{1CF4ADFE-02AB-ABC6-43F7-F0FCD59E6112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91" creationId="{CE466401-DA57-0225-A772-5559E6CC9E24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3" creationId="{65BA5329-E032-88BE-F842-2C71ADA185C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3" creationId="{D177C199-E8E5-AE8D-0704-404B5720767B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5" creationId="{0B3164AB-C78F-99B1-40A6-6CD5C3A9024D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5" creationId="{940E856F-0300-5EFD-14F2-8D5F89C86A96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6" creationId="{A10FBDF2-567B-A2F2-F293-A40FDB8F0B3C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7" creationId="{80941C73-DAAC-36D0-BE06-2AD3B85CFC90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8" creationId="{019E1E47-1190-1E52-967F-89E23A9A112A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9" creationId="{5D11578E-E247-0DC8-0BC5-1495135A6F98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0" creationId="{E985A461-C858-4D6F-E74F-A72DE7E9D05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501" creationId="{825FF11D-0217-8812-858C-056B2B5B6C3C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2" creationId="{38CD773D-5473-FAF0-4063-A9275C809BA0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3" creationId="{55A65963-CCE1-EF0B-48B2-54AB30307CAD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3" creationId="{64E30FDD-D5BD-E3F4-3E59-0B6F4B47B015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4" creationId="{8F11BF34-5252-79AE-1D19-E2C31E61D0D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5" creationId="{6F7E26B3-2648-25C2-3EFB-C028988A0223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5" creationId="{A2301431-2124-65D1-AAF1-B25115F8C7BD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6" creationId="{3B684164-AAE1-C6CC-ED29-45F2080146EC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508" creationId="{89BF42FE-C77B-8FCD-F1AE-377F430A1A8E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509" creationId="{922A1F01-A1C6-893F-9E88-03A41EDA4A4D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896" creationId="{8B4B8AED-7809-21C3-CC5A-C789C758754F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896" creationId="{986F9B1A-D9C7-D994-50FC-5C2D8C87E3EB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897" creationId="{22CA9327-BB98-AD2C-0B03-80D79CAF1BDC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898" creationId="{F5DDC594-4950-C4C0-BC75-629A6DEC0A84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899" creationId="{3A7EF948-A7AB-5CAD-5A91-1FF2CA435F3A}"/>
          </ac:spMkLst>
        </pc:spChg>
        <pc:spChg chg="del mod">
          <ac:chgData name="김지나(Wei) - 서비스기획2팀" userId="6e8c8a86-0e65-4b65-b1b8-9f4bd60da1bb" providerId="ADAL" clId="{EDE7BDA0-0E1E-4697-B1F9-580A26A83613}" dt="2024-06-01T16:06:34.820" v="45687" actId="478"/>
          <ac:spMkLst>
            <pc:docMk/>
            <pc:sldMk cId="44606394" sldId="1864"/>
            <ac:spMk id="901" creationId="{D9BE19A1-C9AB-44FB-B273-A1F87DFA095D}"/>
          </ac:spMkLst>
        </pc:spChg>
        <pc:spChg chg="mod">
          <ac:chgData name="김지나(Wei) - 서비스기획2팀" userId="6e8c8a86-0e65-4b65-b1b8-9f4bd60da1bb" providerId="ADAL" clId="{EDE7BDA0-0E1E-4697-B1F9-580A26A83613}" dt="2024-06-06T11:35:10.598" v="111118" actId="20577"/>
          <ac:spMkLst>
            <pc:docMk/>
            <pc:sldMk cId="44606394" sldId="1864"/>
            <ac:spMk id="902" creationId="{59A53F27-C9D7-518B-A1BD-6590026E548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3" creationId="{88ED5088-507E-B8C9-78F4-A8D1321B9423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904" creationId="{1105677E-DFFE-125D-AC99-E72BFB5C0940}"/>
          </ac:spMkLst>
        </pc:spChg>
        <pc:spChg chg="add mod">
          <ac:chgData name="김지나(Wei) - 서비스기획2팀" userId="6e8c8a86-0e65-4b65-b1b8-9f4bd60da1bb" providerId="ADAL" clId="{EDE7BDA0-0E1E-4697-B1F9-580A26A83613}" dt="2024-06-01T12:10:29.753" v="41878" actId="571"/>
          <ac:spMkLst>
            <pc:docMk/>
            <pc:sldMk cId="44606394" sldId="1864"/>
            <ac:spMk id="905" creationId="{9350F34A-0DD0-DADC-35FC-CC62F958280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07:41.419" v="41764" actId="478"/>
          <ac:spMkLst>
            <pc:docMk/>
            <pc:sldMk cId="44606394" sldId="1864"/>
            <ac:spMk id="906" creationId="{0022C7A7-914B-B896-38DF-99A1A8D2562E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906" creationId="{3201194F-78CB-0193-9FDC-43CC026DF3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7" creationId="{028AE56C-30AC-2DDD-2500-C725257DC94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8" creationId="{FC17DCF1-C84E-1144-525C-F8E426A231EA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9" creationId="{8B1535FD-2066-52DA-DC80-A9F09306E8B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0" creationId="{3562F1D2-033C-932F-BFD2-365BF8A068EC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1" creationId="{BE23705A-BB35-504D-4F90-2A7402D0264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2" creationId="{BE98651F-D008-CD95-64BC-6C037F0DF840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3" creationId="{385ED2C3-7F3B-C2D6-C90E-9EB0B45D839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4" creationId="{FBC3918E-DA80-CCFA-C889-E058B12CD40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5" creationId="{655E6B7C-BD26-0B68-D83A-984475B8D718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16" creationId="{CB2E6D1E-966F-B2C3-5B32-FB37F9F8B649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0.712" v="41895" actId="1037"/>
          <ac:spMkLst>
            <pc:docMk/>
            <pc:sldMk cId="44606394" sldId="1864"/>
            <ac:spMk id="916" creationId="{DC1EBFEC-9AF7-9DC0-2FB2-7651124902D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7" creationId="{CA732EC1-02E6-D085-519C-3062FF3BF5A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8" creationId="{3371AAA6-F5E4-EF03-61F1-3E85D1753BE9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19" creationId="{62CECE9A-848D-8FC8-745A-081880806C6E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20" creationId="{4DF3543A-6204-578A-946A-96497D3013BC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21" creationId="{38BF32F4-AD5D-78C6-65FB-FDF0D6454B34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921" creationId="{D7E73BA1-61B6-EFF2-B1EC-8C48B493E4AB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22" creationId="{84D066CF-D6C2-B444-F33E-F01051C0787F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922" creationId="{B9FB27C5-0B83-2C6A-95C4-D289B217371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23" creationId="{AD8AC2D0-7DD9-36DD-BB5B-A61227F20A25}"/>
          </ac:spMkLst>
        </pc:spChg>
        <pc:spChg chg="add mod">
          <ac:chgData name="김지나(Wei) - 서비스기획2팀" userId="6e8c8a86-0e65-4b65-b1b8-9f4bd60da1bb" providerId="ADAL" clId="{EDE7BDA0-0E1E-4697-B1F9-580A26A83613}" dt="2024-06-01T12:10:29.753" v="41878" actId="571"/>
          <ac:spMkLst>
            <pc:docMk/>
            <pc:sldMk cId="44606394" sldId="1864"/>
            <ac:spMk id="924" creationId="{52DA43E4-B866-B9C3-F872-34B14D19A029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6:50.843" v="31691" actId="478"/>
          <ac:spMkLst>
            <pc:docMk/>
            <pc:sldMk cId="44606394" sldId="1864"/>
            <ac:spMk id="925" creationId="{B81491FC-262E-859D-1385-16AC3F8BB21D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26" creationId="{EE2374EC-8B6E-3351-0718-FD51E93E493E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6:50.843" v="31691" actId="478"/>
          <ac:spMkLst>
            <pc:docMk/>
            <pc:sldMk cId="44606394" sldId="1864"/>
            <ac:spMk id="926" creationId="{FC15E280-8ACA-0925-8844-CF5EA64F08F3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27" creationId="{7922BDD1-24BC-BD95-B208-AB2466ECFD43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6:50.843" v="31691" actId="478"/>
          <ac:spMkLst>
            <pc:docMk/>
            <pc:sldMk cId="44606394" sldId="1864"/>
            <ac:spMk id="929" creationId="{1F6FFB60-D856-DD04-5BAF-A316512F9EF0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29" creationId="{7C78220A-B0EB-D1BA-BFD1-F753BA0E83E9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0" creationId="{4A6BB40F-6BC8-CA21-6E78-C9841EC79871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1" creationId="{81D5CF5D-7DC8-6F8E-0FCD-68AD81ED926B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2" creationId="{341B2012-0679-0451-F06B-0259BF1BB4E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2" creationId="{A76A4CEA-DBD8-1C96-A188-1387B8729781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3" creationId="{348531FD-CA14-E6B2-0BC7-94EA551E4B0A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3" creationId="{85A52C04-2158-7076-8870-6D818B878E2A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4" creationId="{F4B5AE9D-FE80-1FF7-755F-32177861FD3D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5" creationId="{3C64CC0C-9739-1646-0903-909F261248BF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5" creationId="{71319C3B-E0A1-6291-D1DB-27635B09FAF7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6" creationId="{68970FF7-2100-F2C4-966A-23E8083C37B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7" creationId="{A2A6E8D0-5D24-0C44-9316-6A662E67566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9" creationId="{81914A70-3B56-2176-9A25-BE9EBC7053C5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9" creationId="{C3A43961-D595-B2AA-C15D-ABF03216DE05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0" creationId="{3D22180C-BEC6-DBDB-2161-75445256E2B8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1" creationId="{866A91F7-A154-D875-E589-679A9E02EAD9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1" creationId="{C202133E-F1D5-96DC-24B5-F96FA20DB32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2" creationId="{79E09C18-07BD-F2B3-2BA2-79BF695597C2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3" creationId="{5D21FEBF-25BF-37F4-0AB9-900D1A0CF375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3" creationId="{C48F9A42-074D-4E9F-9774-B9C898C5CF5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4" creationId="{1D682859-FB4B-0BC2-5C94-C53A2A117ED0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5" creationId="{47A908D9-F752-4E2B-D081-77AE2C4742D8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5" creationId="{FD6DD5A0-A301-E6A1-AE4F-B17426C532EB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6" creationId="{1EF5BB99-DA51-9A35-1F7B-C0141E408AFA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7" creationId="{B959DF60-EB5E-865A-DFF7-681B59319DD5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7" creationId="{FD1F998B-F4BC-C481-001F-3F5C05C21B2E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8" creationId="{54B492D0-1B77-37F8-EEFF-30382D142B65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9" creationId="{CFE8FA80-A4CF-569E-37A1-9DBFCDEE5C87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0" creationId="{4A93C3A6-510E-BA40-AE73-7378920FFB5E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0" creationId="{50A96735-7713-5161-F57B-A97D20C818B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1" creationId="{43019376-6B1E-9807-8E4D-7F9F3ACED2F6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1" creationId="{84FC9F59-5331-6704-2CFA-E34CC31556BF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2" creationId="{B048AB5A-1DEB-3D15-8C12-FBE1566747D3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3" creationId="{356A09F0-29E3-3442-CEE0-C3657C69D03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3" creationId="{4557F9FD-758B-2966-B3BC-FBFD61CE51A9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4" creationId="{D7FECD2E-FA73-8712-82F3-5C7791F1516E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5" creationId="{29D6FC8F-5332-4F13-E275-5DA00DA72758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6" creationId="{03B8CE4F-FF6E-0D0A-0569-467DEDFA74A1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6" creationId="{36FAA24D-CCCF-3F7C-3FBA-48915DD80C40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7" creationId="{62AC6810-06DC-292A-2CE6-8967FD916684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8" creationId="{65E21930-9A89-AA88-D26F-CF465AED9BA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9" creationId="{64EBF9D9-A5C1-2C41-3D81-9541AC874782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9" creationId="{91667447-1E45-FDF2-0428-021BDA2C78BA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24" creationId="{2D3FB4E5-060B-5DC5-3032-2C863C5F5F37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26" creationId="{86E0E47F-EBFC-BF0F-D895-C37A63692748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0.537" v="31874" actId="571"/>
          <ac:spMkLst>
            <pc:docMk/>
            <pc:sldMk cId="44606394" sldId="1864"/>
            <ac:spMk id="1026" creationId="{8EF96A5E-DBDE-623A-6463-91589F710FF0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0.537" v="31874" actId="571"/>
          <ac:spMkLst>
            <pc:docMk/>
            <pc:sldMk cId="44606394" sldId="1864"/>
            <ac:spMk id="1027" creationId="{7E59958A-60CF-FB25-0DAB-3F8D7175665F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27" creationId="{E77D3533-1F7F-53E3-FEA0-F6903522CDDA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0.537" v="31874" actId="571"/>
          <ac:spMkLst>
            <pc:docMk/>
            <pc:sldMk cId="44606394" sldId="1864"/>
            <ac:spMk id="1029" creationId="{C63AC834-5B2F-FC38-9C59-F19A868B2E6E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0" creationId="{DF3CA447-6D38-97B7-BC83-F9F75A4BE21D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31" creationId="{CCE2B4B9-732C-5B85-68C6-E16A612783CA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33" creationId="{11D79965-FD2A-2A85-5835-167D81BC553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5" creationId="{168BCD7D-D508-CD02-266D-5381C5142CBB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8.741" v="31877" actId="571"/>
          <ac:spMkLst>
            <pc:docMk/>
            <pc:sldMk cId="44606394" sldId="1864"/>
            <ac:spMk id="1035" creationId="{BAD26E62-9DB6-A6CF-D143-9DD3A2738B09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8.741" v="31877" actId="571"/>
          <ac:spMkLst>
            <pc:docMk/>
            <pc:sldMk cId="44606394" sldId="1864"/>
            <ac:spMk id="1036" creationId="{2001ECC3-32B0-1DEF-206C-D9FD941699FF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6" creationId="{31C789D3-32F0-A930-FD26-492DE16FB6F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7" creationId="{26CA69EB-EBCA-F2F7-CB17-A1023292C4E7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8.741" v="31877" actId="571"/>
          <ac:spMkLst>
            <pc:docMk/>
            <pc:sldMk cId="44606394" sldId="1864"/>
            <ac:spMk id="1038" creationId="{6F775F81-809B-F4CE-C223-8782A699C041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48.677" v="41950" actId="553"/>
          <ac:spMkLst>
            <pc:docMk/>
            <pc:sldMk cId="44606394" sldId="1864"/>
            <ac:spMk id="1038" creationId="{E2CF14A0-380F-7A02-ED67-3CC7FC72CBEA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48.677" v="41950" actId="553"/>
          <ac:spMkLst>
            <pc:docMk/>
            <pc:sldMk cId="44606394" sldId="1864"/>
            <ac:spMk id="1039" creationId="{EFF62F5D-9050-8CDD-E335-6BB989608187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0" creationId="{624BC32E-90A8-B817-3337-BE227392D4EC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2" creationId="{AB609C94-A687-F435-7FB1-A01E7899D5D6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4" creationId="{BBAA3D23-CACB-F57B-FFE9-4F3CC133F215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6" creationId="{539E90C7-90C2-B76C-F0A1-B32CD40BE160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48" creationId="{A202E227-3F0A-3764-D3B0-7D7208B6106E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06:13:47.128" v="55905" actId="207"/>
          <ac:spMkLst>
            <pc:docMk/>
            <pc:sldMk cId="44606394" sldId="1864"/>
            <ac:spMk id="1048" creationId="{E48772FE-6B5E-A4A9-DBFE-3E860589A7BC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49" creationId="{BF1D3107-B12E-62A1-C25E-6308B3162648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49" creationId="{EB6995FB-F268-7FA8-15B7-D9BE47BA0408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0" creationId="{9CFA8755-4E19-BB3C-9027-EC99FAB5A4D9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0" creationId="{9EC72828-536E-EFFA-0DA6-0128D7CD1455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37.439" v="41949" actId="207"/>
          <ac:spMkLst>
            <pc:docMk/>
            <pc:sldMk cId="44606394" sldId="1864"/>
            <ac:spMk id="1051" creationId="{6FC55511-DB83-C081-199E-288476DFC901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1" creationId="{D7F4C204-98D1-677C-5633-BFCBE96EA528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2" creationId="{C0F3DEBE-B2AA-E870-CC54-107E25E3F4B2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2" creationId="{C5B9D0A8-6AA9-579E-AC77-0038C0206E11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3" creationId="{EA71352C-5F8F-0A67-8BC2-1EE9A33A2252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3" creationId="{F03BE4EA-3E5D-61CA-9E53-434200F64D1F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32:25.228" v="31938" actId="478"/>
          <ac:spMkLst>
            <pc:docMk/>
            <pc:sldMk cId="44606394" sldId="1864"/>
            <ac:spMk id="1054" creationId="{463FC066-07E5-F7BF-8C40-C0132A4E059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4" creationId="{C9349579-DEB6-9607-529E-DC074916B12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18:43.340" v="78755" actId="478"/>
          <ac:spMkLst>
            <pc:docMk/>
            <pc:sldMk cId="44606394" sldId="1864"/>
            <ac:spMk id="1055" creationId="{AF92D735-3A1F-1C05-EA1A-4A4806DCA8E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1:08.737" v="41995" actId="478"/>
          <ac:spMkLst>
            <pc:docMk/>
            <pc:sldMk cId="44606394" sldId="1864"/>
            <ac:spMk id="1057" creationId="{18CEB1A8-598A-CB2D-01F1-1F7600E6338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1:08.737" v="41995" actId="478"/>
          <ac:spMkLst>
            <pc:docMk/>
            <pc:sldMk cId="44606394" sldId="1864"/>
            <ac:spMk id="1058" creationId="{7368BD2F-580E-2D8B-E3DC-93AB7D5C488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1:08.737" v="41995" actId="478"/>
          <ac:spMkLst>
            <pc:docMk/>
            <pc:sldMk cId="44606394" sldId="1864"/>
            <ac:spMk id="1061" creationId="{A283151F-5122-166B-081B-942435801611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63" creationId="{EEBFC459-DF91-2C05-9239-25837E1AA722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64" creationId="{4597A367-A1A2-48D7-0061-B751CCB0F584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68" creationId="{173002B4-2CF3-610D-AFE1-DEA5DABCB37E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69" creationId="{E3BEF2D2-7473-5AA4-9E6A-D0310938AD0D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72" creationId="{18C47ECC-C841-E0E3-69D9-08C52AB5B652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73" creationId="{7EC10E09-E153-08EA-D77C-7FFA88C320FC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76" creationId="{10205ADB-4EA0-DD9C-1378-D5E167B9FCA4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77" creationId="{BA53D492-4418-2CB9-7FAB-580145BF88FD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80" creationId="{D5E33D50-CA87-FA7D-8555-81F453B2CAB5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81" creationId="{54CF5D2C-1F30-4BF5-EBB5-259C22A1AF5F}"/>
          </ac:spMkLst>
        </pc:spChg>
        <pc:spChg chg="mod">
          <ac:chgData name="김지나(Wei) - 서비스기획2팀" userId="6e8c8a86-0e65-4b65-b1b8-9f4bd60da1bb" providerId="ADAL" clId="{EDE7BDA0-0E1E-4697-B1F9-580A26A83613}" dt="2024-06-01T12:20:46.523" v="41990"/>
          <ac:spMkLst>
            <pc:docMk/>
            <pc:sldMk cId="44606394" sldId="1864"/>
            <ac:spMk id="1084" creationId="{D85451FB-F9A6-0C39-4FFB-FACEA4A82660}"/>
          </ac:spMkLst>
        </pc:spChg>
        <pc:spChg chg="mod">
          <ac:chgData name="김지나(Wei) - 서비스기획2팀" userId="6e8c8a86-0e65-4b65-b1b8-9f4bd60da1bb" providerId="ADAL" clId="{EDE7BDA0-0E1E-4697-B1F9-580A26A83613}" dt="2024-06-01T12:20:46.523" v="41990"/>
          <ac:spMkLst>
            <pc:docMk/>
            <pc:sldMk cId="44606394" sldId="1864"/>
            <ac:spMk id="1085" creationId="{C50A9CD8-6BAC-7759-B1F6-217C0C9CA2FA}"/>
          </ac:spMkLst>
        </pc:spChg>
        <pc:spChg chg="add mod">
          <ac:chgData name="김지나(Wei) - 서비스기획2팀" userId="6e8c8a86-0e65-4b65-b1b8-9f4bd60da1bb" providerId="ADAL" clId="{EDE7BDA0-0E1E-4697-B1F9-580A26A83613}" dt="2024-06-01T12:20:50.746" v="41992" actId="571"/>
          <ac:spMkLst>
            <pc:docMk/>
            <pc:sldMk cId="44606394" sldId="1864"/>
            <ac:spMk id="1086" creationId="{8AA719C9-B979-FDA8-A827-F1D2C485A54A}"/>
          </ac:spMkLst>
        </pc:spChg>
        <pc:spChg chg="mod">
          <ac:chgData name="김지나(Wei) - 서비스기획2팀" userId="6e8c8a86-0e65-4b65-b1b8-9f4bd60da1bb" providerId="ADAL" clId="{EDE7BDA0-0E1E-4697-B1F9-580A26A83613}" dt="2024-06-01T12:20:50.746" v="41992" actId="571"/>
          <ac:spMkLst>
            <pc:docMk/>
            <pc:sldMk cId="44606394" sldId="1864"/>
            <ac:spMk id="1088" creationId="{09AAE00D-29B8-7DDC-1CAD-E63F22F3D5AB}"/>
          </ac:spMkLst>
        </pc:spChg>
        <pc:spChg chg="mod">
          <ac:chgData name="김지나(Wei) - 서비스기획2팀" userId="6e8c8a86-0e65-4b65-b1b8-9f4bd60da1bb" providerId="ADAL" clId="{EDE7BDA0-0E1E-4697-B1F9-580A26A83613}" dt="2024-06-01T12:20:50.746" v="41992" actId="571"/>
          <ac:spMkLst>
            <pc:docMk/>
            <pc:sldMk cId="44606394" sldId="1864"/>
            <ac:spMk id="1089" creationId="{42107553-BB4B-0AA3-A162-8B94357F809D}"/>
          </ac:spMkLst>
        </pc:spChg>
        <pc:spChg chg="mod">
          <ac:chgData name="김지나(Wei) - 서비스기획2팀" userId="6e8c8a86-0e65-4b65-b1b8-9f4bd60da1bb" providerId="ADAL" clId="{EDE7BDA0-0E1E-4697-B1F9-580A26A83613}" dt="2024-06-01T12:20:55.200" v="41993" actId="571"/>
          <ac:spMkLst>
            <pc:docMk/>
            <pc:sldMk cId="44606394" sldId="1864"/>
            <ac:spMk id="1091" creationId="{DA78430C-7ACB-EAFD-CC17-0AE7B2970E9C}"/>
          </ac:spMkLst>
        </pc:spChg>
        <pc:spChg chg="mod">
          <ac:chgData name="김지나(Wei) - 서비스기획2팀" userId="6e8c8a86-0e65-4b65-b1b8-9f4bd60da1bb" providerId="ADAL" clId="{EDE7BDA0-0E1E-4697-B1F9-580A26A83613}" dt="2024-06-01T12:20:57.989" v="41994" actId="1037"/>
          <ac:spMkLst>
            <pc:docMk/>
            <pc:sldMk cId="44606394" sldId="1864"/>
            <ac:spMk id="1092" creationId="{8C0A74C3-8963-FDDF-1687-4C38AC491C90}"/>
          </ac:spMkLst>
        </pc:spChg>
        <pc:spChg chg="add mod">
          <ac:chgData name="김지나(Wei) - 서비스기획2팀" userId="6e8c8a86-0e65-4b65-b1b8-9f4bd60da1bb" providerId="ADAL" clId="{EDE7BDA0-0E1E-4697-B1F9-580A26A83613}" dt="2024-06-03T05:35:39.542" v="67348"/>
          <ac:spMkLst>
            <pc:docMk/>
            <pc:sldMk cId="44606394" sldId="1864"/>
            <ac:spMk id="1094" creationId="{DBC2E82D-AE1B-6906-5086-879B48E626F4}"/>
          </ac:spMkLst>
        </pc:spChg>
        <pc:spChg chg="add mod">
          <ac:chgData name="김지나(Wei) - 서비스기획2팀" userId="6e8c8a86-0e65-4b65-b1b8-9f4bd60da1bb" providerId="ADAL" clId="{EDE7BDA0-0E1E-4697-B1F9-580A26A83613}" dt="2024-06-03T05:35:30.263" v="67346" actId="554"/>
          <ac:spMkLst>
            <pc:docMk/>
            <pc:sldMk cId="44606394" sldId="1864"/>
            <ac:spMk id="1095" creationId="{271A07FE-FEAF-D0C0-EA6C-E55502D1D46B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35:41.953" v="67349" actId="478"/>
          <ac:spMkLst>
            <pc:docMk/>
            <pc:sldMk cId="44606394" sldId="1864"/>
            <ac:spMk id="1097" creationId="{715635A3-1198-D675-A4E4-9568209E405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099" creationId="{76F370D8-A455-5228-2263-2A34D6304808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01" creationId="{158DF14D-BB19-1347-C11F-B97701A417E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03" creationId="{AB56A910-9074-3D4E-BA83-9AC36D605EC3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06" creationId="{15A981C6-F1E9-0F91-0AA4-645C5D7F64CC}"/>
          </ac:spMkLst>
        </pc:spChg>
        <pc:spChg chg="add mod">
          <ac:chgData name="김지나(Wei) - 서비스기획2팀" userId="6e8c8a86-0e65-4b65-b1b8-9f4bd60da1bb" providerId="ADAL" clId="{EDE7BDA0-0E1E-4697-B1F9-580A26A83613}" dt="2024-06-01T12:23:30.129" v="42045" actId="6549"/>
          <ac:spMkLst>
            <pc:docMk/>
            <pc:sldMk cId="44606394" sldId="1864"/>
            <ac:spMk id="1107" creationId="{6401D588-96E0-B6DA-A934-30C4A4DB7C6D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09" creationId="{DF863524-0A28-6E0E-338C-9544FDE7DFB6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11" creationId="{465B0F15-9665-D3BB-7884-AD37343B56C9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13" creationId="{F3BF0824-BADF-2140-B402-8999F6D9E5C4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15" creationId="{CDC05072-5D81-9CB5-FF50-CA889B74178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9.946" v="42071" actId="478"/>
          <ac:spMkLst>
            <pc:docMk/>
            <pc:sldMk cId="44606394" sldId="1864"/>
            <ac:spMk id="1118" creationId="{55BF5DCD-AB61-1BE9-39FE-3B353B6D7A6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9.946" v="42071" actId="478"/>
          <ac:spMkLst>
            <pc:docMk/>
            <pc:sldMk cId="44606394" sldId="1864"/>
            <ac:spMk id="1119" creationId="{215AEBAC-7152-D948-87A6-0E6553AFE928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9.946" v="42071" actId="478"/>
          <ac:spMkLst>
            <pc:docMk/>
            <pc:sldMk cId="44606394" sldId="1864"/>
            <ac:spMk id="1121" creationId="{890300A8-1BFE-5933-B7A2-495C0A778DC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23" creationId="{B0599368-EB50-20F8-B56A-38DB77EF7168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25" creationId="{E948E985-7318-8F2B-D8AB-040564410B5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27" creationId="{D4CE2E28-C258-10F3-0ACC-469843D05364}"/>
          </ac:spMkLst>
        </pc:spChg>
        <pc:spChg chg="mod ord">
          <ac:chgData name="김지나(Wei) - 서비스기획2팀" userId="6e8c8a86-0e65-4b65-b1b8-9f4bd60da1bb" providerId="ADAL" clId="{EDE7BDA0-0E1E-4697-B1F9-580A26A83613}" dt="2024-06-01T16:31:04.175" v="46274" actId="1076"/>
          <ac:spMkLst>
            <pc:docMk/>
            <pc:sldMk cId="44606394" sldId="1864"/>
            <ac:spMk id="1133" creationId="{0D79491D-D368-5F22-5FD7-C1ED9A465FF2}"/>
          </ac:spMkLst>
        </pc:spChg>
        <pc:spChg chg="del ord">
          <ac:chgData name="김지나(Wei) - 서비스기획2팀" userId="6e8c8a86-0e65-4b65-b1b8-9f4bd60da1bb" providerId="ADAL" clId="{EDE7BDA0-0E1E-4697-B1F9-580A26A83613}" dt="2024-06-02T06:13:52.579" v="55906" actId="478"/>
          <ac:spMkLst>
            <pc:docMk/>
            <pc:sldMk cId="44606394" sldId="1864"/>
            <ac:spMk id="1135" creationId="{C571F7B2-4ECA-E675-B6CD-17F5E4FEC047}"/>
          </ac:spMkLst>
        </pc:spChg>
        <pc:spChg chg="del ord">
          <ac:chgData name="김지나(Wei) - 서비스기획2팀" userId="6e8c8a86-0e65-4b65-b1b8-9f4bd60da1bb" providerId="ADAL" clId="{EDE7BDA0-0E1E-4697-B1F9-580A26A83613}" dt="2024-06-02T06:13:54.251" v="55907" actId="478"/>
          <ac:spMkLst>
            <pc:docMk/>
            <pc:sldMk cId="44606394" sldId="1864"/>
            <ac:spMk id="1137" creationId="{B7299B8C-832E-2726-F850-8A9882E6445E}"/>
          </ac:spMkLst>
        </pc:spChg>
        <pc:spChg chg="del ord">
          <ac:chgData name="김지나(Wei) - 서비스기획2팀" userId="6e8c8a86-0e65-4b65-b1b8-9f4bd60da1bb" providerId="ADAL" clId="{EDE7BDA0-0E1E-4697-B1F9-580A26A83613}" dt="2024-06-02T06:13:56.543" v="55908" actId="478"/>
          <ac:spMkLst>
            <pc:docMk/>
            <pc:sldMk cId="44606394" sldId="1864"/>
            <ac:spMk id="1139" creationId="{F02D9D96-E380-7EE8-0668-AE24F69054D6}"/>
          </ac:spMkLst>
        </pc:spChg>
        <pc:spChg chg="add del mod">
          <ac:chgData name="김지나(Wei) - 서비스기획2팀" userId="6e8c8a86-0e65-4b65-b1b8-9f4bd60da1bb" providerId="ADAL" clId="{EDE7BDA0-0E1E-4697-B1F9-580A26A83613}" dt="2024-06-02T06:12:18.199" v="55881" actId="478"/>
          <ac:spMkLst>
            <pc:docMk/>
            <pc:sldMk cId="44606394" sldId="1864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6:04:04.509" v="78360" actId="165"/>
          <ac:grpSpMkLst>
            <pc:docMk/>
            <pc:sldMk cId="44606394" sldId="1864"/>
            <ac:grpSpMk id="32" creationId="{D4D75674-432E-D492-12BB-C77102E5C03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4:15.230" v="78365" actId="165"/>
          <ac:grpSpMkLst>
            <pc:docMk/>
            <pc:sldMk cId="44606394" sldId="1864"/>
            <ac:grpSpMk id="39" creationId="{C755D5B2-3408-5D50-46B5-5BCC1F2A776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6:14.552" v="41923" actId="478"/>
          <ac:grpSpMkLst>
            <pc:docMk/>
            <pc:sldMk cId="44606394" sldId="1864"/>
            <ac:grpSpMk id="452" creationId="{C0246C42-C2B5-6855-5B34-96BB2CDDCE45}"/>
          </ac:grpSpMkLst>
        </pc:grpChg>
        <pc:grpChg chg="add mod">
          <ac:chgData name="김지나(Wei) - 서비스기획2팀" userId="6e8c8a86-0e65-4b65-b1b8-9f4bd60da1bb" providerId="ADAL" clId="{EDE7BDA0-0E1E-4697-B1F9-580A26A83613}" dt="2024-05-29T07:18:21.090" v="31725" actId="164"/>
          <ac:grpSpMkLst>
            <pc:docMk/>
            <pc:sldMk cId="44606394" sldId="1864"/>
            <ac:grpSpMk id="467" creationId="{F64EF08B-58C9-D698-DF4A-D8739FE6F67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71" creationId="{694B60AF-82BF-7A19-C63B-63B6642BA57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84" creationId="{434EF567-FC5F-AD4C-7ED8-EA068CEA1F7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87" creationId="{CECBAE50-A104-0C1A-382C-DB8F84EC193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90" creationId="{F85B4B90-EEE3-6F3D-1A68-E58119EAD63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6:14.552" v="41923" actId="478"/>
          <ac:grpSpMkLst>
            <pc:docMk/>
            <pc:sldMk cId="44606394" sldId="1864"/>
            <ac:grpSpMk id="919" creationId="{A5F4B37B-88B6-0FC3-AB4E-3B13CE349DED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2:17:33.615" v="41948" actId="478"/>
          <ac:grpSpMkLst>
            <pc:docMk/>
            <pc:sldMk cId="44606394" sldId="1864"/>
            <ac:grpSpMk id="920" creationId="{4A0AC222-7C03-7EC5-D6E4-89F3D670B995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2:17:32.496" v="41947" actId="478"/>
          <ac:grpSpMkLst>
            <pc:docMk/>
            <pc:sldMk cId="44606394" sldId="1864"/>
            <ac:grpSpMk id="1062" creationId="{26AFF78E-5A23-57FF-C896-7585D439DD0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7:29.957" v="41946" actId="165"/>
          <ac:grpSpMkLst>
            <pc:docMk/>
            <pc:sldMk cId="44606394" sldId="1864"/>
            <ac:grpSpMk id="1065" creationId="{F22D5D32-F707-59A0-AD68-43281B423A3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7:29.957" v="41946" actId="165"/>
          <ac:grpSpMkLst>
            <pc:docMk/>
            <pc:sldMk cId="44606394" sldId="1864"/>
            <ac:grpSpMk id="1066" creationId="{C0A6BD53-FAAF-C1FE-E109-F2D90193C5B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5:08.251" v="42670" actId="478"/>
          <ac:grpSpMkLst>
            <pc:docMk/>
            <pc:sldMk cId="44606394" sldId="1864"/>
            <ac:grpSpMk id="1083" creationId="{CF002A8A-0CED-6993-9FE6-13F94E1EC8E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2:20:50.746" v="41992" actId="571"/>
          <ac:grpSpMkLst>
            <pc:docMk/>
            <pc:sldMk cId="44606394" sldId="1864"/>
            <ac:grpSpMk id="1087" creationId="{61E78B77-3EAD-02D1-E176-3C90C69F38F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5:09.238" v="42671" actId="478"/>
          <ac:grpSpMkLst>
            <pc:docMk/>
            <pc:sldMk cId="44606394" sldId="1864"/>
            <ac:grpSpMk id="1090" creationId="{CC43DA56-344F-0FAD-2F85-013E13B94F2C}"/>
          </ac:grpSpMkLst>
        </pc:grpChg>
        <pc:graphicFrameChg chg="add mod ord modGraphic">
          <ac:chgData name="김지나(Wei) - 서비스기획2팀" userId="6e8c8a86-0e65-4b65-b1b8-9f4bd60da1bb" providerId="ADAL" clId="{EDE7BDA0-0E1E-4697-B1F9-580A26A83613}" dt="2024-06-02T09:42:48.555" v="57415" actId="1035"/>
          <ac:graphicFrameMkLst>
            <pc:docMk/>
            <pc:sldMk cId="44606394" sldId="1864"/>
            <ac:graphicFrameMk id="4" creationId="{43ABCA4F-DA39-08CE-230E-2EDE765BD75A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5" creationId="{513E66FB-3156-B33A-6E0F-AD4D056B0F32}"/>
          </ac:graphicFrameMkLst>
        </pc:graphicFrameChg>
        <pc:graphicFrameChg chg="add mod ord modGraphic">
          <ac:chgData name="김지나(Wei) - 서비스기획2팀" userId="6e8c8a86-0e65-4b65-b1b8-9f4bd60da1bb" providerId="ADAL" clId="{EDE7BDA0-0E1E-4697-B1F9-580A26A83613}" dt="2024-06-02T09:26:50.259" v="57010" actId="1076"/>
          <ac:graphicFrameMkLst>
            <pc:docMk/>
            <pc:sldMk cId="44606394" sldId="1864"/>
            <ac:graphicFrameMk id="5" creationId="{D50B02DE-9E9C-996E-39D4-D9CFCFA07DA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6" creationId="{0C629CD1-EE06-FFB6-CC89-CC335391D2A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59:38.217" v="45618" actId="21"/>
          <ac:graphicFrameMkLst>
            <pc:docMk/>
            <pc:sldMk cId="44606394" sldId="1864"/>
            <ac:graphicFrameMk id="6" creationId="{4AC65718-1722-DCAA-619A-CFF9A184D6A5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6:11:08.742" v="55857" actId="478"/>
          <ac:graphicFrameMkLst>
            <pc:docMk/>
            <pc:sldMk cId="44606394" sldId="1864"/>
            <ac:graphicFrameMk id="10" creationId="{2042BD76-BFBE-D7B9-EFC6-626768E09246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32" creationId="{C39B4247-5B5F-5FCC-A352-4D508F1E5726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09:05:37.014" v="80926"/>
          <ac:graphicFrameMkLst>
            <pc:docMk/>
            <pc:sldMk cId="44606394" sldId="1864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3:00:19.811" v="42530" actId="478"/>
          <ac:graphicFrameMkLst>
            <pc:docMk/>
            <pc:sldMk cId="44606394" sldId="1864"/>
            <ac:graphicFrameMk id="900" creationId="{2A32555F-6281-A42A-7BA6-F4E11A5908C9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1085" creationId="{17C64E9F-10E1-C8E5-29BB-32F4A2813F8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3:00:19.811" v="42530" actId="478"/>
          <ac:graphicFrameMkLst>
            <pc:docMk/>
            <pc:sldMk cId="44606394" sldId="1864"/>
            <ac:graphicFrameMk id="1129" creationId="{933D4ACC-BFEF-E278-E075-2F6C15820283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5" creationId="{7B919DA5-DBF0-C221-AB7F-F7B21FC120C0}"/>
          </ac:picMkLst>
        </pc:picChg>
        <pc:picChg chg="del mod">
          <ac:chgData name="김지나(Wei) - 서비스기획2팀" userId="6e8c8a86-0e65-4b65-b1b8-9f4bd60da1bb" providerId="ADAL" clId="{EDE7BDA0-0E1E-4697-B1F9-580A26A83613}" dt="2024-06-02T06:11:14.037" v="55859" actId="478"/>
          <ac:picMkLst>
            <pc:docMk/>
            <pc:sldMk cId="44606394" sldId="1864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9" creationId="{401CE65A-E16B-8406-C675-A12FF93062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2:16.479" v="77591" actId="478"/>
          <ac:picMkLst>
            <pc:docMk/>
            <pc:sldMk cId="44606394" sldId="1864"/>
            <ac:picMk id="11" creationId="{5959C7A2-4DF7-23D6-C944-5BDC75C9D351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11" creationId="{87B03A3C-0CDC-EFA7-7D6C-C72980747A52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13" creationId="{F4F1F402-221A-456A-7543-97D87C106FA2}"/>
          </ac:picMkLst>
        </pc:picChg>
        <pc:picChg chg="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20" creationId="{A8449DA8-DB7A-9B8D-1606-130F29AA46F9}"/>
          </ac:picMkLst>
        </pc:picChg>
        <pc:picChg chg="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21" creationId="{DA2544D9-4EE3-0F77-0937-7F7FA312785B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32" creationId="{6DFE06FD-0049-6005-0BE3-976FB98B22C1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33" creationId="{DDD4AAEE-488B-6782-521B-9232DF80E9F7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34" creationId="{A672177A-7098-621B-22BC-0D1290845287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34" creationId="{C6E80ED1-A133-22AA-4A15-453E6984E683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3:17.497" v="31610" actId="478"/>
          <ac:picMkLst>
            <pc:docMk/>
            <pc:sldMk cId="44606394" sldId="1864"/>
            <ac:picMk id="35" creationId="{397DD971-85F3-3012-CC63-EA609FA38531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36" creationId="{C851FB79-BEF5-5F6E-E2EA-9E5E5D060DC6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36" creationId="{FFC1E75E-D24F-C6E7-4B9E-172B040B1D5C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2:36.925" v="42036" actId="478"/>
          <ac:picMkLst>
            <pc:docMk/>
            <pc:sldMk cId="44606394" sldId="1864"/>
            <ac:picMk id="37" creationId="{B9007F8E-1AE3-9D2E-0899-31FCBE4E41D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2:36.925" v="42036" actId="478"/>
          <ac:picMkLst>
            <pc:docMk/>
            <pc:sldMk cId="44606394" sldId="1864"/>
            <ac:picMk id="42" creationId="{7E22B2E0-CBBF-0BB4-FAC2-0D765972764E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4:49.897" v="31657" actId="478"/>
          <ac:picMkLst>
            <pc:docMk/>
            <pc:sldMk cId="44606394" sldId="1864"/>
            <ac:picMk id="44" creationId="{61C00A69-3DC4-BDCF-FADD-E74D747D8317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44" creationId="{7697FD60-C010-887E-7008-E0D9D6014734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2:36.925" v="42036" actId="478"/>
          <ac:picMkLst>
            <pc:docMk/>
            <pc:sldMk cId="44606394" sldId="1864"/>
            <ac:picMk id="45" creationId="{5B58A562-9F56-B25C-231B-A44A719CAA8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05:47.705" v="78382" actId="552"/>
          <ac:picMkLst>
            <pc:docMk/>
            <pc:sldMk cId="44606394" sldId="1864"/>
            <ac:picMk id="53" creationId="{52B6F55E-A733-DE4E-C1A7-16A180B36926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5:21.902" v="78503" actId="1036"/>
          <ac:picMkLst>
            <pc:docMk/>
            <pc:sldMk cId="44606394" sldId="1864"/>
            <ac:picMk id="54" creationId="{8715CED5-D80F-FAD1-2D9C-1511965F5222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5:21.902" v="78503" actId="1036"/>
          <ac:picMkLst>
            <pc:docMk/>
            <pc:sldMk cId="44606394" sldId="1864"/>
            <ac:picMk id="55" creationId="{48F26AD3-5179-0F58-E2D3-C5E7DF2F664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5:25.066" v="78504" actId="478"/>
          <ac:picMkLst>
            <pc:docMk/>
            <pc:sldMk cId="44606394" sldId="1864"/>
            <ac:picMk id="56" creationId="{1A796FF3-9F68-8ADB-6F36-20D03B9636BE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58" creationId="{F3338FD1-D0AD-63A9-1823-2A09F2E71C2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61" creationId="{93B5CA96-4C5C-24E3-9834-9F85985D69B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62" creationId="{FFBCD174-A7F7-3A6B-09AB-45E4D600B770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63" creationId="{781BB5F2-8BE9-10E7-5750-ACCEAC45D071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63" creationId="{A5ED139B-7EFC-8984-94E0-1CB7761FDD55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448" creationId="{0CB8F93B-E717-52ED-38F5-91592456D7DB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48" creationId="{30F7A94E-DBE7-0A91-6165-0A8CB79C9CFC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449" creationId="{6DA178F3-1026-178B-6714-8D68C10B5ABE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50" creationId="{091E458A-DE63-EAA6-FC33-EFDA848F537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460" creationId="{B000561B-C428-CBB3-8BE0-B9B790CE512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463" creationId="{4CFFC2D9-5167-7F83-339A-74D2C523B90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465" creationId="{4A76F512-1836-0A8F-D1CA-213B37A9FE31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68" creationId="{8ECA89F5-2485-F297-9566-9CE798D7E6AA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2" creationId="{1C3AC39C-0162-57A2-FABC-03F84507EACD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4" creationId="{3458CE1B-AF69-E824-AE8D-DA8823F4AA85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6" creationId="{AFBF4FD1-5E7D-ABE5-F692-EE1462F195B4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8" creationId="{004CCB47-AB55-A033-03F0-1A0243C7529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79" creationId="{52F7BCC6-2422-BC72-4241-28B284D7FB0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82" creationId="{D834F244-297B-047C-52E7-8F7465AF4BD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84" creationId="{FDFBF3EB-2178-E804-A79E-2F5E8D756AF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85" creationId="{0C80BC3D-E5CE-3BF3-D157-DCAB9B14332C}"/>
          </ac:picMkLst>
        </pc:picChg>
        <pc:picChg chg="mod">
          <ac:chgData name="김지나(Wei) - 서비스기획2팀" userId="6e8c8a86-0e65-4b65-b1b8-9f4bd60da1bb" providerId="ADAL" clId="{EDE7BDA0-0E1E-4697-B1F9-580A26A83613}" dt="2024-05-29T07:24:48.631" v="31838"/>
          <ac:picMkLst>
            <pc:docMk/>
            <pc:sldMk cId="44606394" sldId="1864"/>
            <ac:picMk id="486" creationId="{96DDBB2F-E024-A81F-C34E-11D6B076316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88" creationId="{A4BB54C8-6AEC-003D-2B25-D81AC9C7E71C}"/>
          </ac:picMkLst>
        </pc:picChg>
        <pc:picChg chg="mod">
          <ac:chgData name="김지나(Wei) - 서비스기획2팀" userId="6e8c8a86-0e65-4b65-b1b8-9f4bd60da1bb" providerId="ADAL" clId="{EDE7BDA0-0E1E-4697-B1F9-580A26A83613}" dt="2024-05-29T07:24:48.631" v="31838"/>
          <ac:picMkLst>
            <pc:docMk/>
            <pc:sldMk cId="44606394" sldId="1864"/>
            <ac:picMk id="489" creationId="{05022DD9-989D-9B6E-E905-6727E4ABB0B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0" creationId="{35A65267-92CD-3D5E-8077-3E347B77F761}"/>
          </ac:picMkLst>
        </pc:picChg>
        <pc:picChg chg="mod">
          <ac:chgData name="김지나(Wei) - 서비스기획2팀" userId="6e8c8a86-0e65-4b65-b1b8-9f4bd60da1bb" providerId="ADAL" clId="{EDE7BDA0-0E1E-4697-B1F9-580A26A83613}" dt="2024-05-29T07:24:48.631" v="31838"/>
          <ac:picMkLst>
            <pc:docMk/>
            <pc:sldMk cId="44606394" sldId="1864"/>
            <ac:picMk id="492" creationId="{1B8DD2E0-7C1D-3CBC-BE40-F58FD70BA6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2" creationId="{30D0E49D-7865-5693-C9EF-592AD01484E1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49.771" v="31859" actId="571"/>
          <ac:picMkLst>
            <pc:docMk/>
            <pc:sldMk cId="44606394" sldId="1864"/>
            <ac:picMk id="494" creationId="{4D3EFAF0-FC61-FED6-EC58-47642F4FF3C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4" creationId="{ECB69135-7194-6B6B-BA4A-E9372193A2B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6" creationId="{5DC70B46-ADA1-CDEC-9AA4-622B8978C91F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49.771" v="31859" actId="571"/>
          <ac:picMkLst>
            <pc:docMk/>
            <pc:sldMk cId="44606394" sldId="1864"/>
            <ac:picMk id="497" creationId="{45B3F61E-4B3B-0ED0-C020-B54F60A79C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8" creationId="{13F9B678-F486-FF29-F41E-9DD3DC481C37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49.771" v="31859" actId="571"/>
          <ac:picMkLst>
            <pc:docMk/>
            <pc:sldMk cId="44606394" sldId="1864"/>
            <ac:picMk id="499" creationId="{B6B260A0-B8D2-E0C9-A064-156AB7520C4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500" creationId="{027E5550-9382-8208-39A9-7C2E472050EF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53.477" v="31861" actId="571"/>
          <ac:picMkLst>
            <pc:docMk/>
            <pc:sldMk cId="44606394" sldId="1864"/>
            <ac:picMk id="501" creationId="{D4735EFB-78B4-BF3E-1C1F-68F79233E34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502" creationId="{C5E9A6C8-B2F1-F43B-54FC-B83B8AC2CDCE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53.477" v="31861" actId="571"/>
          <ac:picMkLst>
            <pc:docMk/>
            <pc:sldMk cId="44606394" sldId="1864"/>
            <ac:picMk id="504" creationId="{3FDD151C-5937-26F1-EEBA-1C7A52621865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53.477" v="31861" actId="571"/>
          <ac:picMkLst>
            <pc:docMk/>
            <pc:sldMk cId="44606394" sldId="1864"/>
            <ac:picMk id="506" creationId="{0D58C25A-B54C-2B52-61AF-FEFC829CC9A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507" creationId="{A2ADE8A4-F12C-4FEF-4B3D-01616351BAC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511" creationId="{9A12B472-600F-F155-A884-4BA047B0B247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897" creationId="{A762673E-EF73-03B0-0F9B-176DF7E0D86A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898" creationId="{133A6147-2938-4E4A-DF23-0183926C78F8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899" creationId="{6097C076-BCB4-2009-713E-87E402501A59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900" creationId="{62063BED-BE20-19C6-3048-FF182A2276FA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905" creationId="{6C49CACF-7E4A-AD17-2B5F-068146DB89C1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6:50.843" v="31691" actId="478"/>
          <ac:picMkLst>
            <pc:docMk/>
            <pc:sldMk cId="44606394" sldId="1864"/>
            <ac:picMk id="924" creationId="{8C1D64EB-2E52-72DE-2049-76C0DD3BC81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25" creationId="{8F60EE1F-BD1A-C3B4-8D2D-4CC414A482D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6:50.843" v="31691" actId="478"/>
          <ac:picMkLst>
            <pc:docMk/>
            <pc:sldMk cId="44606394" sldId="1864"/>
            <ac:picMk id="927" creationId="{D193C2D1-64B7-1D78-1FC0-F625DB43B2B3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28" creationId="{5875D743-029F-EB7D-B8C9-7D40EA6F80A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6:50.843" v="31691" actId="478"/>
          <ac:picMkLst>
            <pc:docMk/>
            <pc:sldMk cId="44606394" sldId="1864"/>
            <ac:picMk id="928" creationId="{928C8D40-8BC1-C84D-4A5B-51447CF5FE43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0" creationId="{703DE8CD-360E-A121-7C26-1C9014761DCE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1" creationId="{389F6061-C079-A99E-2517-BBA2D98E800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4" creationId="{7EF98C66-40E6-BE32-2034-110998114CF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6" creationId="{4653414D-D7F5-CCD4-B296-9BFC187D7033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937" creationId="{BC0EB6DE-CFC9-A047-0E54-E6D9DC3EDE1A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938" creationId="{264C2231-EFCC-2751-0CDC-B0DF46514505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8" creationId="{4B4FE232-9198-090E-25BD-1A1093601246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0" creationId="{0434BA3C-55A2-8FD8-03CF-604B35D345E0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2" creationId="{89AD25A8-6847-A537-B4E3-3A65CC779C63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4" creationId="{5FD99D02-B56C-B2FE-CE7F-B0B8FD667DF9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6" creationId="{C45F568C-94F4-30F0-2C56-D9E47F9A4FF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8" creationId="{16A3D9CC-8032-BB56-41D1-0F372FE93B0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49" creationId="{473369D9-FAE5-CF09-C61D-EFE8DE4F667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2" creationId="{F6D53F4F-7FF6-8D94-078C-114F19928565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4" creationId="{DD1D9EE3-293F-E7D7-4AA4-93F356CBF369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5" creationId="{B4097C13-59D9-182F-94E7-65560B284826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957" creationId="{9D8F4C11-8A94-8345-9575-EEEF0945C758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8" creationId="{7203D511-5E47-66C2-9A8C-E372894326F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25" creationId="{5DB86BB2-EA1A-8B4D-A641-5B634DD254B0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1028" creationId="{25CCB5D3-10B2-52EA-75DD-30D0295362AF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0.537" v="31874" actId="571"/>
          <ac:picMkLst>
            <pc:docMk/>
            <pc:sldMk cId="44606394" sldId="1864"/>
            <ac:picMk id="1028" creationId="{659F329E-BDD1-28B0-7F65-39D9639B715E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1029" creationId="{2BFAD192-18E5-82C9-7A24-C99B08295D7E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0.537" v="31874" actId="571"/>
          <ac:picMkLst>
            <pc:docMk/>
            <pc:sldMk cId="44606394" sldId="1864"/>
            <ac:picMk id="1030" creationId="{E23623A8-E28B-CA4C-7556-46CF15B9991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32" creationId="{07FA5845-B0D9-906E-C08E-D1A222ACAF7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34" creationId="{5D6EB7F9-6B1E-5485-5B37-E957BF0F2ACC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8.741" v="31877" actId="571"/>
          <ac:picMkLst>
            <pc:docMk/>
            <pc:sldMk cId="44606394" sldId="1864"/>
            <ac:picMk id="1037" creationId="{D91BCC3F-B190-AF10-60AE-A3B32B49655B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8.741" v="31877" actId="571"/>
          <ac:picMkLst>
            <pc:docMk/>
            <pc:sldMk cId="44606394" sldId="1864"/>
            <ac:picMk id="1039" creationId="{F61B78E4-579F-23DA-6DA7-60250A977E5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1" creationId="{B0CA27FB-6D72-54C2-A4CE-2B312F433DE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3" creationId="{D26E4337-C832-BCE5-A6F3-933036D97E1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5" creationId="{CD315F3A-CEB8-5B27-E4AD-E98AC8E139A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7" creationId="{8DC32FD6-BE08-BBF0-D357-AF6E7469482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1:08.737" v="41995" actId="478"/>
          <ac:picMkLst>
            <pc:docMk/>
            <pc:sldMk cId="44606394" sldId="1864"/>
            <ac:picMk id="1056" creationId="{EF4CBC4F-CB76-3C4A-38DB-10FFC8DAFCD6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1:08.737" v="41995" actId="478"/>
          <ac:picMkLst>
            <pc:docMk/>
            <pc:sldMk cId="44606394" sldId="1864"/>
            <ac:picMk id="1059" creationId="{3D13397E-662F-D903-650F-764C8E9E311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1:08.737" v="41995" actId="478"/>
          <ac:picMkLst>
            <pc:docMk/>
            <pc:sldMk cId="44606394" sldId="1864"/>
            <ac:picMk id="1060" creationId="{53A74B61-0BF9-F29B-086B-13DDBCAD63D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67" creationId="{F77C5FE6-4FA7-0A6C-339E-53130D28BBC8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70" creationId="{EAEEED60-E973-9EF6-BD0A-2BB6826DABF4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71" creationId="{5A092251-78B9-C3CB-0885-835C480B28A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74" creationId="{C93EFB80-ADC8-2B73-64B7-1A3895AB0D5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7:29.076" v="78254" actId="478"/>
          <ac:picMkLst>
            <pc:docMk/>
            <pc:sldMk cId="44606394" sldId="1864"/>
            <ac:picMk id="1075" creationId="{F6639D23-BFF8-47DE-5BA7-27653FD5B794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7:32.991" v="78255" actId="478"/>
          <ac:picMkLst>
            <pc:docMk/>
            <pc:sldMk cId="44606394" sldId="1864"/>
            <ac:picMk id="1078" creationId="{9883CDB1-94BA-5781-207B-09B581C5E3D1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5:13.381" v="78478" actId="478"/>
          <ac:picMkLst>
            <pc:docMk/>
            <pc:sldMk cId="44606394" sldId="1864"/>
            <ac:picMk id="1079" creationId="{25C8B700-3D0E-AFB6-9440-EECE6BCF34C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5:11.686" v="78477" actId="478"/>
          <ac:picMkLst>
            <pc:docMk/>
            <pc:sldMk cId="44606394" sldId="1864"/>
            <ac:picMk id="1082" creationId="{A95E2EC1-ECC8-1E8F-228A-50CD066B93E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2:19.374" v="77592" actId="478"/>
          <ac:picMkLst>
            <pc:docMk/>
            <pc:sldMk cId="44606394" sldId="1864"/>
            <ac:picMk id="1093" creationId="{80A81F85-08FD-4DA5-F082-445D41C889C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2:21.203" v="77593" actId="478"/>
          <ac:picMkLst>
            <pc:docMk/>
            <pc:sldMk cId="44606394" sldId="1864"/>
            <ac:picMk id="1096" creationId="{AF731E32-6E9C-B5DD-2800-D8D681B7DE1D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5:35:41.953" v="67349" actId="478"/>
          <ac:picMkLst>
            <pc:docMk/>
            <pc:sldMk cId="44606394" sldId="1864"/>
            <ac:picMk id="1098" creationId="{3FD7979D-7724-9137-49BA-1CDF274CD68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00" creationId="{1AC0D9F4-6DBC-E396-8CBB-B8314182AC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02" creationId="{ACA21AD6-76ED-5FF8-4EAD-AD7B57C1C03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04" creationId="{C6149F72-56CF-7D91-CB25-68E9A0EDC501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05" creationId="{5F685004-4C53-0967-8484-62FA436DAC81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08" creationId="{85297E3F-8B61-EB91-9C5A-E65C2B33C3CA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0" creationId="{DCDCE9B3-3721-319B-7B3E-BF1A57FB888D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2" creationId="{D1AACDDB-72FD-2A0B-EA03-A1F19437A3DD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4" creationId="{962A7B0A-7644-5F63-100C-E4DB4033419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6" creationId="{708C76D2-B9B0-652B-7D8C-6FAEC7BC0FE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9.946" v="42071" actId="478"/>
          <ac:picMkLst>
            <pc:docMk/>
            <pc:sldMk cId="44606394" sldId="1864"/>
            <ac:picMk id="1117" creationId="{2740BE03-4DFD-D7C3-A540-70AA4CF0A6A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9.946" v="42071" actId="478"/>
          <ac:picMkLst>
            <pc:docMk/>
            <pc:sldMk cId="44606394" sldId="1864"/>
            <ac:picMk id="1120" creationId="{83620140-F158-537D-915D-FE247ECC2CE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9.946" v="42071" actId="478"/>
          <ac:picMkLst>
            <pc:docMk/>
            <pc:sldMk cId="44606394" sldId="1864"/>
            <ac:picMk id="1122" creationId="{37FC123B-04A6-4AB9-926D-3D186C0474C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24" creationId="{65189537-FA14-E417-1A1F-B67C765C29F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26" creationId="{F0C5295A-0614-3D07-E72A-1C471190B46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28" creationId="{67FECCF1-3E13-C462-0059-7C6D903E6B59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5-29T07:15:00.613" v="31659"/>
        <pc:sldMkLst>
          <pc:docMk/>
          <pc:sldMk cId="1937843203" sldId="1865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366106936" sldId="1865"/>
        </pc:sldMkLst>
      </pc:sldChg>
      <pc:sldChg chg="add del">
        <pc:chgData name="김지나(Wei) - 서비스기획2팀" userId="6e8c8a86-0e65-4b65-b1b8-9f4bd60da1bb" providerId="ADAL" clId="{EDE7BDA0-0E1E-4697-B1F9-580A26A83613}" dt="2024-06-01T11:38:45.897" v="41499" actId="2696"/>
        <pc:sldMkLst>
          <pc:docMk/>
          <pc:sldMk cId="221864351" sldId="1866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08.121" v="111965" actId="478"/>
        <pc:sldMkLst>
          <pc:docMk/>
          <pc:sldMk cId="2622533167" sldId="1867"/>
        </pc:sldMkLst>
        <pc:spChg chg="del">
          <ac:chgData name="김지나(Wei) - 서비스기획2팀" userId="6e8c8a86-0e65-4b65-b1b8-9f4bd60da1bb" providerId="ADAL" clId="{EDE7BDA0-0E1E-4697-B1F9-580A26A83613}" dt="2024-06-01T12:01:04.153" v="41596" actId="478"/>
          <ac:spMkLst>
            <pc:docMk/>
            <pc:sldMk cId="2622533167" sldId="1867"/>
            <ac:spMk id="2" creationId="{64F13E99-DBCF-4702-A4EE-D3572DA27C25}"/>
          </ac:spMkLst>
        </pc:spChg>
        <pc:spChg chg="add mod">
          <ac:chgData name="김지나(Wei) - 서비스기획2팀" userId="6e8c8a86-0e65-4b65-b1b8-9f4bd60da1bb" providerId="ADAL" clId="{EDE7BDA0-0E1E-4697-B1F9-580A26A83613}" dt="2024-06-02T09:36:10.803" v="57256" actId="1037"/>
          <ac:spMkLst>
            <pc:docMk/>
            <pc:sldMk cId="2622533167" sldId="1867"/>
            <ac:spMk id="3" creationId="{ED00EF3F-B6C5-5899-5B21-E3781987186D}"/>
          </ac:spMkLst>
        </pc:spChg>
        <pc:spChg chg="del">
          <ac:chgData name="김지나(Wei) - 서비스기획2팀" userId="6e8c8a86-0e65-4b65-b1b8-9f4bd60da1bb" providerId="ADAL" clId="{EDE7BDA0-0E1E-4697-B1F9-580A26A83613}" dt="2024-06-01T15:21:28.708" v="45086" actId="21"/>
          <ac:spMkLst>
            <pc:docMk/>
            <pc:sldMk cId="2622533167" sldId="1867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1T13:13:27.991" v="42887" actId="1076"/>
          <ac:spMkLst>
            <pc:docMk/>
            <pc:sldMk cId="2622533167" sldId="1867"/>
            <ac:spMk id="4" creationId="{E7C0CB7B-3ABC-9F98-D83B-A8288F0FCA9A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5" creationId="{1521B09A-02F2-A03E-0CA3-F08EDFE5E4A0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" creationId="{3AA845CA-052F-95CE-65D7-AF35B425A1FC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6" creationId="{043B48AB-9587-C2D2-08E2-76B89A5B651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6" creationId="{C2FFA8C5-9F51-BE45-5907-C38B0B1DACB5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7" creationId="{75D1BD1A-5FB7-931E-5231-C682EF1C3A6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8" creationId="{FBFD76E6-9FFF-FB95-BD22-0BB66E3A808F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25.324" v="78533" actId="478"/>
          <ac:spMkLst>
            <pc:docMk/>
            <pc:sldMk cId="2622533167" sldId="1867"/>
            <ac:spMk id="9" creationId="{23B62970-31FE-A7F3-E158-11A87A5870BE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" creationId="{89F5AA81-4877-2158-8580-FECD003CB0E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44.473" v="111128" actId="21"/>
          <ac:spMkLst>
            <pc:docMk/>
            <pc:sldMk cId="2622533167" sldId="1867"/>
            <ac:spMk id="9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44.473" v="111128" actId="21"/>
          <ac:spMkLst>
            <pc:docMk/>
            <pc:sldMk cId="2622533167" sldId="1867"/>
            <ac:spMk id="10" creationId="{910E266B-6755-7042-12B6-218234B6EF95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18.272" v="78532" actId="478"/>
          <ac:spMkLst>
            <pc:docMk/>
            <pc:sldMk cId="2622533167" sldId="1867"/>
            <ac:spMk id="10" creationId="{942B3A38-1367-E288-16B2-73F87299739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10" creationId="{C44989D7-8CBC-0E9B-19F5-892820CDC9DC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11" creationId="{802B88B5-EE92-6BFE-51DD-0717B2762BBE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11" creationId="{95329D9C-BB4C-75FB-6415-767130674C3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12" creationId="{25E695E5-D4CB-1E6A-9475-C46880DC2D73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12" creationId="{2D26A7F2-E4CA-8BD7-60E4-C5BFABC40959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13" creationId="{7D47FF65-3B4E-7736-4755-3296108DE508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27.421" v="78534" actId="478"/>
          <ac:spMkLst>
            <pc:docMk/>
            <pc:sldMk cId="2622533167" sldId="1867"/>
            <ac:spMk id="14" creationId="{68B5385F-5464-EAC0-08CC-F544531C4C8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5" creationId="{81B132EE-BDE1-F16D-761F-3E9E2EAC3E1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6" creationId="{D9D60D48-2BE4-0CBA-A2D8-352F8439911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7" creationId="{BD596822-EDC8-74A4-9C99-143D623D22D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8" creationId="{2812B685-48E6-2AAA-3377-5CCC88C6377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9" creationId="{0E78406B-7E1C-CD7B-7D26-0DECC4EB89B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2" creationId="{F55D8A27-241C-557F-9014-D5700D373DE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3" creationId="{90CD4983-7EB9-630D-7FFE-43F82A21CA8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4" creationId="{610288C7-4318-802B-FFA2-777946E0AAD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5" creationId="{BB93393B-8AA1-B39A-4739-BB9174BE5DE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6" creationId="{CA08C889-412C-C71B-C01F-F64FFF9AC80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7" creationId="{32AB1195-B424-C843-1581-A725268F610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8" creationId="{DA8487BD-F5A6-6127-A286-61A71D99820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9" creationId="{FDE81FB3-DF88-8DEC-B8FF-8EBDEFC51CA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30" creationId="{B699A08E-DD30-A037-4316-C6117CBDB22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31" creationId="{20368D2E-A493-6DAB-25B6-180B062E015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2" creationId="{9F8908DD-094D-E2FA-A919-2507AB3531ED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27.421" v="78534" actId="478"/>
          <ac:spMkLst>
            <pc:docMk/>
            <pc:sldMk cId="2622533167" sldId="1867"/>
            <ac:spMk id="32" creationId="{E195BEEB-A4C0-7851-BE15-A3D903A5D836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3" creationId="{3D228E20-4285-6803-2BC5-FF761FD6F6A7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7:08.372" v="78689" actId="478"/>
          <ac:spMkLst>
            <pc:docMk/>
            <pc:sldMk cId="2622533167" sldId="1867"/>
            <ac:spMk id="33" creationId="{D9DC0EFE-71BA-59FB-DFAC-12D9CE927707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7:11.703" v="78690" actId="478"/>
          <ac:spMkLst>
            <pc:docMk/>
            <pc:sldMk cId="2622533167" sldId="1867"/>
            <ac:spMk id="34" creationId="{4357B675-7D7A-CCEB-9667-ED232288FE48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4" creationId="{F071D991-7159-2997-EBD6-A2D4044D5061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5" creationId="{B639A670-D13E-4764-FF7D-7D02A14F4BC8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35" creationId="{F14580BD-CA06-8977-A12A-218E19109866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50.838" v="78683" actId="478"/>
          <ac:spMkLst>
            <pc:docMk/>
            <pc:sldMk cId="2622533167" sldId="1867"/>
            <ac:spMk id="36" creationId="{7443E656-B9EE-3B51-A29B-66BF6A3BF70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6" creationId="{E3E0829C-E6C8-28CA-FCF1-2EA35006B6D4}"/>
          </ac:spMkLst>
        </pc:spChg>
        <pc:spChg chg="add mod">
          <ac:chgData name="김지나(Wei) - 서비스기획2팀" userId="6e8c8a86-0e65-4b65-b1b8-9f4bd60da1bb" providerId="ADAL" clId="{EDE7BDA0-0E1E-4697-B1F9-580A26A83613}" dt="2024-06-01T13:12:40.315" v="42881" actId="571"/>
          <ac:spMkLst>
            <pc:docMk/>
            <pc:sldMk cId="2622533167" sldId="1867"/>
            <ac:spMk id="37" creationId="{02B8C034-47BD-B88A-A386-002D24650082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38" creationId="{0FCEAE15-EA07-B6DA-835D-26C6792B96C2}"/>
          </ac:spMkLst>
        </pc:spChg>
        <pc:spChg chg="add mod">
          <ac:chgData name="김지나(Wei) - 서비스기획2팀" userId="6e8c8a86-0e65-4b65-b1b8-9f4bd60da1bb" providerId="ADAL" clId="{EDE7BDA0-0E1E-4697-B1F9-580A26A83613}" dt="2024-06-06T11:35:33.966" v="111126" actId="108"/>
          <ac:spMkLst>
            <pc:docMk/>
            <pc:sldMk cId="2622533167" sldId="1867"/>
            <ac:spMk id="39" creationId="{9C1A3AA0-872B-7F28-6D36-B0A7A9883C70}"/>
          </ac:spMkLst>
        </pc:spChg>
        <pc:spChg chg="del">
          <ac:chgData name="김지나(Wei) - 서비스기획2팀" userId="6e8c8a86-0e65-4b65-b1b8-9f4bd60da1bb" providerId="ADAL" clId="{EDE7BDA0-0E1E-4697-B1F9-580A26A83613}" dt="2024-06-01T11:38:17.153" v="41489" actId="478"/>
          <ac:spMkLst>
            <pc:docMk/>
            <pc:sldMk cId="2622533167" sldId="1867"/>
            <ac:spMk id="39" creationId="{FF01231D-3EF4-955D-E386-F5C9B7B1993E}"/>
          </ac:spMkLst>
        </pc:spChg>
        <pc:spChg chg="del">
          <ac:chgData name="김지나(Wei) - 서비스기획2팀" userId="6e8c8a86-0e65-4b65-b1b8-9f4bd60da1bb" providerId="ADAL" clId="{EDE7BDA0-0E1E-4697-B1F9-580A26A83613}" dt="2024-06-01T11:38:17.153" v="41489" actId="478"/>
          <ac:spMkLst>
            <pc:docMk/>
            <pc:sldMk cId="2622533167" sldId="1867"/>
            <ac:spMk id="40" creationId="{E5E1ACF5-D7BA-ED62-F4FC-B25107BD1BC0}"/>
          </ac:spMkLst>
        </pc:spChg>
        <pc:spChg chg="add mod">
          <ac:chgData name="김지나(Wei) - 서비스기획2팀" userId="6e8c8a86-0e65-4b65-b1b8-9f4bd60da1bb" providerId="ADAL" clId="{EDE7BDA0-0E1E-4697-B1F9-580A26A83613}" dt="2024-06-06T11:35:42.164" v="111127" actId="108"/>
          <ac:spMkLst>
            <pc:docMk/>
            <pc:sldMk cId="2622533167" sldId="1867"/>
            <ac:spMk id="40" creationId="{FBE2AE8A-95EF-E8C2-C0CE-493A25250F7E}"/>
          </ac:spMkLst>
        </pc:spChg>
        <pc:spChg chg="add mod">
          <ac:chgData name="김지나(Wei) - 서비스기획2팀" userId="6e8c8a86-0e65-4b65-b1b8-9f4bd60da1bb" providerId="ADAL" clId="{EDE7BDA0-0E1E-4697-B1F9-580A26A83613}" dt="2024-06-04T06:17:24.366" v="78694" actId="554"/>
          <ac:spMkLst>
            <pc:docMk/>
            <pc:sldMk cId="2622533167" sldId="1867"/>
            <ac:spMk id="41" creationId="{543D7B6E-B97F-BEEC-650B-9B0A4E05E30F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42" creationId="{79C5BAFC-0853-D2CA-F4CA-0DA3C773C02B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38:13.321" v="57277" actId="478"/>
          <ac:spMkLst>
            <pc:docMk/>
            <pc:sldMk cId="2622533167" sldId="1867"/>
            <ac:spMk id="42" creationId="{C694D1C2-FC8D-293C-CCF1-2556679AAEDF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43" creationId="{5167DAD3-D5BE-0337-A751-55C1263DA0CB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43" creationId="{E3337ECC-D901-B8BC-9AF0-5AE6FBF44FEE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53.044" v="78684" actId="478"/>
          <ac:spMkLst>
            <pc:docMk/>
            <pc:sldMk cId="2622533167" sldId="1867"/>
            <ac:spMk id="44" creationId="{5F9B7A8D-3146-065F-C75A-EACCD9753743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44" creationId="{EFD35B29-B170-0A51-B14C-B42573C65877}"/>
          </ac:spMkLst>
        </pc:spChg>
        <pc:spChg chg="del">
          <ac:chgData name="김지나(Wei) - 서비스기획2팀" userId="6e8c8a86-0e65-4b65-b1b8-9f4bd60da1bb" providerId="ADAL" clId="{EDE7BDA0-0E1E-4697-B1F9-580A26A83613}" dt="2024-06-01T11:38:17.153" v="41489" actId="478"/>
          <ac:spMkLst>
            <pc:docMk/>
            <pc:sldMk cId="2622533167" sldId="1867"/>
            <ac:spMk id="46" creationId="{54D886EB-F571-91AE-2EE7-B1A55D31C5E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6" creationId="{E8898BE7-4450-8AEC-592E-5ACEE0CA479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7" creationId="{6CFD2189-C6AB-05B5-E30D-35A8639E6F6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7" creationId="{F6B9C79F-AFCF-661F-53C9-DF74CF04335E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8" creationId="{3EA4DCBD-67E7-73C8-DF9A-18F2AA3DEDF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8" creationId="{C7A06D76-F0A9-D203-FD10-1B93EBDEDCD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9" creationId="{7B382A5D-07DB-615C-D407-AAD53DC00D2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0" creationId="{E84878B9-3FCB-BA19-F236-B135AB31C8A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1" creationId="{941A0F3A-55FF-F779-57FC-0455C49781A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9:46.096" v="78822" actId="14100"/>
          <ac:spMkLst>
            <pc:docMk/>
            <pc:sldMk cId="2622533167" sldId="1867"/>
            <ac:spMk id="52" creationId="{D7974F71-5142-B3DC-C124-A1229A071E6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3" creationId="{3DF92EA4-4890-E8ED-2543-7BC564DD7FD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3" creationId="{F1400C67-0D6B-F928-CA4D-AFF61CCD3FF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4" creationId="{2639C4F2-F011-CFFE-CC2F-B6979205FD7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4" creationId="{273964F2-17EA-EBB5-ADAB-7884BD38D61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5" creationId="{F7140F03-D8C6-0A0B-D164-ADC041F679C0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5" creationId="{FF39987D-EC49-7925-200B-ECA4B1022491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6" creationId="{7CC50BC1-6447-E0F8-ED4D-8050E1BE643A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53.044" v="78684" actId="478"/>
          <ac:spMkLst>
            <pc:docMk/>
            <pc:sldMk cId="2622533167" sldId="1867"/>
            <ac:spMk id="57" creationId="{A60A6D00-2D3A-D1A5-6D8D-AA5CA209FDD1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7" creationId="{B44347F1-83BF-9431-242F-37223BDC115B}"/>
          </ac:spMkLst>
        </pc:spChg>
        <pc:spChg chg="add mod">
          <ac:chgData name="김지나(Wei) - 서비스기획2팀" userId="6e8c8a86-0e65-4b65-b1b8-9f4bd60da1bb" providerId="ADAL" clId="{EDE7BDA0-0E1E-4697-B1F9-580A26A83613}" dt="2024-06-04T06:20:31.523" v="78850" actId="1037"/>
          <ac:spMkLst>
            <pc:docMk/>
            <pc:sldMk cId="2622533167" sldId="1867"/>
            <ac:spMk id="58" creationId="{17EA1708-340D-2F2F-5C04-7E57329E521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8" creationId="{40CB2A83-ECC7-3807-907B-27B10E44D7B4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08.121" v="111965" actId="478"/>
          <ac:spMkLst>
            <pc:docMk/>
            <pc:sldMk cId="2622533167" sldId="1867"/>
            <ac:spMk id="59" creationId="{DC43E30A-86D6-58B7-1831-A8A6660BC274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9" creationId="{EB54F7F6-3D38-03F6-2FAD-6F0A06452D4D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60" creationId="{B1C9304B-D495-5071-F9B6-EB8A8B9557E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61" creationId="{84E8B4A3-0876-73A5-1ED5-40F1B6A7523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62" creationId="{13943A28-1450-3FFC-9974-EFD8CE9CA49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63" creationId="{FD053BB7-4182-CF42-D52F-70396843DFD4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50" creationId="{096EFC9D-6BDA-F5EC-D4F4-1E0F09FEFA84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51" creationId="{62EF2C9E-A260-3CCE-A2D1-5A65FCD4AFD9}"/>
          </ac:spMkLst>
        </pc:spChg>
        <pc:spChg chg="del">
          <ac:chgData name="김지나(Wei) - 서비스기획2팀" userId="6e8c8a86-0e65-4b65-b1b8-9f4bd60da1bb" providerId="ADAL" clId="{EDE7BDA0-0E1E-4697-B1F9-580A26A83613}" dt="2024-06-01T15:21:25.179" v="45084" actId="21"/>
          <ac:spMkLst>
            <pc:docMk/>
            <pc:sldMk cId="2622533167" sldId="1867"/>
            <ac:spMk id="457" creationId="{5FA363E5-D6D7-0295-68FE-47B0671AC58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1" creationId="{A9798DD2-DACD-D701-2906-588E96942C84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2" creationId="{0AA20ADF-ED01-3F69-C411-B3F1D4BE939D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4" creationId="{D60CF376-D92E-0B6B-E080-4FF5FD687AE2}"/>
          </ac:spMkLst>
        </pc:spChg>
        <pc:spChg chg="del mod ord">
          <ac:chgData name="김지나(Wei) - 서비스기획2팀" userId="6e8c8a86-0e65-4b65-b1b8-9f4bd60da1bb" providerId="ADAL" clId="{EDE7BDA0-0E1E-4697-B1F9-580A26A83613}" dt="2024-06-01T12:08:38.333" v="41825" actId="478"/>
          <ac:spMkLst>
            <pc:docMk/>
            <pc:sldMk cId="2622533167" sldId="1867"/>
            <ac:spMk id="466" creationId="{C1AD2439-5AE5-57AE-9B56-2236EA1B9C1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67" creationId="{2E538066-1FD9-D757-5B00-AFB7360F0128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9" creationId="{8E1D3233-2979-3B43-B7A0-1CF85DB80F6F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70" creationId="{D5A5176B-1DE1-9561-917D-ACF328708CD3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71" creationId="{BB4C60C9-B8F2-EF59-3871-EFEC091BF0F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73" creationId="{C172FEE7-D74F-A7DE-5837-8533BD3D051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7.351" v="42872" actId="478"/>
          <ac:spMkLst>
            <pc:docMk/>
            <pc:sldMk cId="2622533167" sldId="1867"/>
            <ac:spMk id="475" creationId="{0742422F-BA1E-E303-AE9E-70DAB1C4A117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9.191" v="42873" actId="478"/>
          <ac:spMkLst>
            <pc:docMk/>
            <pc:sldMk cId="2622533167" sldId="1867"/>
            <ac:spMk id="477" creationId="{6AFE648B-7755-B131-5495-5087B34F723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7.351" v="42872" actId="478"/>
          <ac:spMkLst>
            <pc:docMk/>
            <pc:sldMk cId="2622533167" sldId="1867"/>
            <ac:spMk id="479" creationId="{71B8F361-E404-46EB-FB4A-53F70D26FC2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9.191" v="42873" actId="478"/>
          <ac:spMkLst>
            <pc:docMk/>
            <pc:sldMk cId="2622533167" sldId="1867"/>
            <ac:spMk id="481" creationId="{FBAF9D30-FEDB-826A-FDFE-A2E7DE6139C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7.351" v="42872" actId="478"/>
          <ac:spMkLst>
            <pc:docMk/>
            <pc:sldMk cId="2622533167" sldId="1867"/>
            <ac:spMk id="483" creationId="{2AE99EEA-9F46-8313-1D9B-BE1C7FF92BA2}"/>
          </ac:spMkLst>
        </pc:spChg>
        <pc:spChg chg="add mod">
          <ac:chgData name="김지나(Wei) - 서비스기획2팀" userId="6e8c8a86-0e65-4b65-b1b8-9f4bd60da1bb" providerId="ADAL" clId="{EDE7BDA0-0E1E-4697-B1F9-580A26A83613}" dt="2024-06-02T09:19:02.731" v="56805"/>
          <ac:spMkLst>
            <pc:docMk/>
            <pc:sldMk cId="2622533167" sldId="1867"/>
            <ac:spMk id="485" creationId="{7E0E7344-99A4-A6AC-C6B0-1FE517E383F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87" creationId="{157B44AC-CC95-FE90-CB34-8545797A78B7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88" creationId="{CDA5F332-6062-4EC1-7F3B-B89A30852D8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90" creationId="{3F9B0C83-BF69-6096-F625-418A26BEA19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93" creationId="{8DCC7ACA-EAF2-43B4-3A7F-ACE5FF292F7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08:27.296" v="41810" actId="478"/>
          <ac:spMkLst>
            <pc:docMk/>
            <pc:sldMk cId="2622533167" sldId="1867"/>
            <ac:spMk id="495" creationId="{336BB9B0-7A23-BAFF-41B6-658C627AC3BC}"/>
          </ac:spMkLst>
        </pc:spChg>
        <pc:spChg chg="mod">
          <ac:chgData name="김지나(Wei) - 서비스기획2팀" userId="6e8c8a86-0e65-4b65-b1b8-9f4bd60da1bb" providerId="ADAL" clId="{EDE7BDA0-0E1E-4697-B1F9-580A26A83613}" dt="2024-06-01T12:08:27.798" v="41811"/>
          <ac:spMkLst>
            <pc:docMk/>
            <pc:sldMk cId="2622533167" sldId="1867"/>
            <ac:spMk id="497" creationId="{A96CC835-A260-B28C-3931-9685B9FCBE7B}"/>
          </ac:spMkLst>
        </pc:spChg>
        <pc:spChg chg="mod">
          <ac:chgData name="김지나(Wei) - 서비스기획2팀" userId="6e8c8a86-0e65-4b65-b1b8-9f4bd60da1bb" providerId="ADAL" clId="{EDE7BDA0-0E1E-4697-B1F9-580A26A83613}" dt="2024-06-01T12:08:27.798" v="41811"/>
          <ac:spMkLst>
            <pc:docMk/>
            <pc:sldMk cId="2622533167" sldId="1867"/>
            <ac:spMk id="498" creationId="{2E7D504E-454B-F649-25FF-15671CE61552}"/>
          </ac:spMkLst>
        </pc:spChg>
        <pc:spChg chg="mod">
          <ac:chgData name="김지나(Wei) - 서비스기획2팀" userId="6e8c8a86-0e65-4b65-b1b8-9f4bd60da1bb" providerId="ADAL" clId="{EDE7BDA0-0E1E-4697-B1F9-580A26A83613}" dt="2024-06-01T12:08:35.159" v="41824"/>
          <ac:spMkLst>
            <pc:docMk/>
            <pc:sldMk cId="2622533167" sldId="1867"/>
            <ac:spMk id="500" creationId="{C7B9BC91-7312-040A-3268-03BCD738C207}"/>
          </ac:spMkLst>
        </pc:spChg>
        <pc:spChg chg="mod">
          <ac:chgData name="김지나(Wei) - 서비스기획2팀" userId="6e8c8a86-0e65-4b65-b1b8-9f4bd60da1bb" providerId="ADAL" clId="{EDE7BDA0-0E1E-4697-B1F9-580A26A83613}" dt="2024-06-01T12:08:35.159" v="41824"/>
          <ac:spMkLst>
            <pc:docMk/>
            <pc:sldMk cId="2622533167" sldId="1867"/>
            <ac:spMk id="501" creationId="{79EC5604-591C-93BD-C74E-47ABB705980E}"/>
          </ac:spMkLst>
        </pc:spChg>
        <pc:spChg chg="mod">
          <ac:chgData name="김지나(Wei) - 서비스기획2팀" userId="6e8c8a86-0e65-4b65-b1b8-9f4bd60da1bb" providerId="ADAL" clId="{EDE7BDA0-0E1E-4697-B1F9-580A26A83613}" dt="2024-06-01T12:08:38.747" v="41826"/>
          <ac:spMkLst>
            <pc:docMk/>
            <pc:sldMk cId="2622533167" sldId="1867"/>
            <ac:spMk id="503" creationId="{DC583350-054F-DA10-3E77-09B69F495956}"/>
          </ac:spMkLst>
        </pc:spChg>
        <pc:spChg chg="mod">
          <ac:chgData name="김지나(Wei) - 서비스기획2팀" userId="6e8c8a86-0e65-4b65-b1b8-9f4bd60da1bb" providerId="ADAL" clId="{EDE7BDA0-0E1E-4697-B1F9-580A26A83613}" dt="2024-06-01T12:08:38.747" v="41826"/>
          <ac:spMkLst>
            <pc:docMk/>
            <pc:sldMk cId="2622533167" sldId="1867"/>
            <ac:spMk id="504" creationId="{1FF44540-55E2-7FE0-2210-7D29CD0F8119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506" creationId="{E77D4ED3-5531-5BBC-057A-D0A5742C6736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08" creationId="{89BF42FE-C77B-8FCD-F1AE-377F430A1A8E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09" creationId="{922A1F01-A1C6-893F-9E88-03A41EDA4A4D}"/>
          </ac:spMkLst>
        </pc:spChg>
        <pc:spChg chg="mod">
          <ac:chgData name="김지나(Wei) - 서비스기획2팀" userId="6e8c8a86-0e65-4b65-b1b8-9f4bd60da1bb" providerId="ADAL" clId="{EDE7BDA0-0E1E-4697-B1F9-580A26A83613}" dt="2024-06-01T12:01:14.476" v="41600" actId="552"/>
          <ac:spMkLst>
            <pc:docMk/>
            <pc:sldMk cId="2622533167" sldId="1867"/>
            <ac:spMk id="510" creationId="{D0AD9CF5-B348-5277-22EF-895751976B91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896" creationId="{C4AC9D3C-56A2-8B06-DFEE-7E146A9F4052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897" creationId="{C14B0B2D-DED1-6B46-F0F2-320F14EF47BE}"/>
          </ac:spMkLst>
        </pc:spChg>
        <pc:spChg chg="add mod">
          <ac:chgData name="김지나(Wei) - 서비스기획2팀" userId="6e8c8a86-0e65-4b65-b1b8-9f4bd60da1bb" providerId="ADAL" clId="{EDE7BDA0-0E1E-4697-B1F9-580A26A83613}" dt="2024-06-02T09:18:56.274" v="56789"/>
          <ac:spMkLst>
            <pc:docMk/>
            <pc:sldMk cId="2622533167" sldId="1867"/>
            <ac:spMk id="898" creationId="{AD6F731E-20E9-9C18-B011-93977667261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899" creationId="{7E5D3581-EE43-4C9C-96B1-1A78E34E6857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00" creationId="{91009B98-2ABA-3BA4-2961-1C4281AB730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0" creationId="{DB320EC1-A193-B583-A02C-0180C33267D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1" creationId="{7D4A68D4-5BF6-460C-1A9A-4CBBF6503772}"/>
          </ac:spMkLst>
        </pc:spChg>
        <pc:spChg chg="del mod">
          <ac:chgData name="김지나(Wei) - 서비스기획2팀" userId="6e8c8a86-0e65-4b65-b1b8-9f4bd60da1bb" providerId="ADAL" clId="{EDE7BDA0-0E1E-4697-B1F9-580A26A83613}" dt="2024-06-01T16:06:21.374" v="45683" actId="478"/>
          <ac:spMkLst>
            <pc:docMk/>
            <pc:sldMk cId="2622533167" sldId="1867"/>
            <ac:spMk id="901" creationId="{D9BE19A1-C9AB-44FB-B273-A1F87DFA095D}"/>
          </ac:spMkLst>
        </pc:spChg>
        <pc:spChg chg="del">
          <ac:chgData name="김지나(Wei) - 서비스기획2팀" userId="6e8c8a86-0e65-4b65-b1b8-9f4bd60da1bb" providerId="ADAL" clId="{EDE7BDA0-0E1E-4697-B1F9-580A26A83613}" dt="2024-06-01T15:59:57.587" v="45626" actId="478"/>
          <ac:spMkLst>
            <pc:docMk/>
            <pc:sldMk cId="2622533167" sldId="1867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2" creationId="{A89DC374-4FB7-A31B-6C3E-CC8DB69BDFC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3" creationId="{0E783E11-BE4B-9EB8-7C0A-DA3242638EC6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3" creationId="{88ED5088-507E-B8C9-78F4-A8D1321B942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4" creationId="{1105677E-DFFE-125D-AC99-E72BFB5C0940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05" creationId="{9759A2BE-388C-BD3B-8AE4-4346FE58937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5" creationId="{EA650770-B8B6-543C-0554-5202BC04D77E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06" creationId="{336BF134-D405-8C2A-73FA-E2A2744AE3C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6" creationId="{6BB310D5-7327-7809-F666-CA4FA859211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7" creationId="{028AE56C-30AC-2DDD-2500-C725257DC94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7" creationId="{9C17C4A7-49BF-99E1-F8B3-1BBAA935485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8" creationId="{CCB983F5-9D63-7CA9-1113-8C6D0A565548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8" creationId="{FC17DCF1-C84E-1144-525C-F8E426A231EA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9" creationId="{8B1535FD-2066-52DA-DC80-A9F09306E8B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9" creationId="{CB5B3BAD-3F95-C4F6-55B6-004A70177472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10" creationId="{BFEE569B-7E56-524B-1D11-E0C075845EB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20:24.544" v="78848" actId="14100"/>
          <ac:spMkLst>
            <pc:docMk/>
            <pc:sldMk cId="2622533167" sldId="1867"/>
            <ac:spMk id="911" creationId="{93212D48-30DC-8EC2-27EA-2DAF4DCDBFCA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12" creationId="{040E9B95-F30E-B1B9-5E74-DC13B38DB2C7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2" creationId="{BE98651F-D008-CD95-64BC-6C037F0DF840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14" creationId="{C2B341A1-2E75-53E6-B73A-DAC6AA7F5E4C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4" creationId="{FBC3918E-DA80-CCFA-C889-E058B12CD40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15" creationId="{341BC8A3-8577-39BD-8B0E-810CA86AF70F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5" creationId="{655E6B7C-BD26-0B68-D83A-984475B8D718}"/>
          </ac:spMkLst>
        </pc:spChg>
        <pc:spChg chg="mod">
          <ac:chgData name="김지나(Wei) - 서비스기획2팀" userId="6e8c8a86-0e65-4b65-b1b8-9f4bd60da1bb" providerId="ADAL" clId="{EDE7BDA0-0E1E-4697-B1F9-580A26A83613}" dt="2024-06-01T12:01:28.314" v="41602" actId="207"/>
          <ac:spMkLst>
            <pc:docMk/>
            <pc:sldMk cId="2622533167" sldId="1867"/>
            <ac:spMk id="916" creationId="{1B06A5A7-D1BA-FC0F-0FD5-A4F2D2D3A87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17" creationId="{C417F605-F1BD-2DBC-5F6C-4C6BD84F5EC9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7" creationId="{CA732EC1-02E6-D085-519C-3062FF3BF5A4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8" creationId="{3371AAA6-F5E4-EF03-61F1-3E85D1753BE9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19" creationId="{E2CA586A-BB0C-F37B-1A6D-F710C851AAF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0:39.713" v="78851" actId="207"/>
          <ac:spMkLst>
            <pc:docMk/>
            <pc:sldMk cId="2622533167" sldId="1867"/>
            <ac:spMk id="920" creationId="{6449E8E3-7403-1B4E-2C5C-8D3D47762844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20" creationId="{C990C30E-F8B5-ACF0-3F4A-5B1739CE302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2" creationId="{BFFEDC9C-A148-7BD8-9155-8283AE9E39B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0:39.713" v="78851" actId="207"/>
          <ac:spMkLst>
            <pc:docMk/>
            <pc:sldMk cId="2622533167" sldId="1867"/>
            <ac:spMk id="923" creationId="{07D36D85-226D-7844-0645-0B698EB4189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23" creationId="{AD8AC2D0-7DD9-36DD-BB5B-A61227F20A2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4" creationId="{9A54861D-A30A-7D91-507C-EAAF3EE65DB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26" creationId="{5E5FE2B6-7D94-01B0-0671-E7CF410FA8A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27" creationId="{AC182186-6EC2-AD9B-D6AF-AD1B212961FE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8" creationId="{ADA9C132-4205-11CC-D807-3782FD67C9D0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9" creationId="{B475B278-7205-ECF1-777B-3FB5E0849EEC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31" creationId="{1C11267A-6BCF-9ED1-83C1-E6F347E67967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32" creationId="{BB2134ED-B551-DB06-4B6B-059482BD8E4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34" creationId="{170BF50A-6AB7-E99D-B38A-7F72D479A3F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35" creationId="{8646E559-91B4-7260-46ED-90B2CC9A09E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36" creationId="{4D6DA8EA-D5EE-E58A-0BEB-8C25D1BC14CC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38" creationId="{45832B3D-D602-B528-83D1-B7E67974173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38" creationId="{7CA3FB27-0B68-C43A-5F28-95F148CC8A22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39" creationId="{0F7DA133-887A-F53E-1284-2B887D96995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0" creationId="{09BB83CC-C33D-DFAC-0DCD-E07D7D840BC5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0" creationId="{A7B84D91-B5BD-93E7-70F5-DD5108877BF7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1" creationId="{45DB3EBA-437C-9A0C-6EA5-108BA46C4B10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2" creationId="{BB7ADB8A-7EFA-78C5-2D74-1351586D7B3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2" creationId="{C26DF0CE-6652-6B81-E4AA-680A1009006A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3" creationId="{B65F75F1-3FF1-B539-4AD7-A5C69D759ACF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4" creationId="{11D9C092-F670-3EB8-22E4-670AF6A4FA64}"/>
          </ac:spMkLst>
        </pc:spChg>
        <pc:spChg chg="add mod">
          <ac:chgData name="김지나(Wei) - 서비스기획2팀" userId="6e8c8a86-0e65-4b65-b1b8-9f4bd60da1bb" providerId="ADAL" clId="{EDE7BDA0-0E1E-4697-B1F9-580A26A83613}" dt="2024-06-02T09:36:10.803" v="57256" actId="1037"/>
          <ac:spMkLst>
            <pc:docMk/>
            <pc:sldMk cId="2622533167" sldId="1867"/>
            <ac:spMk id="946" creationId="{0B01DD91-505E-AFE6-1EC3-4E817FC7F8A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6" creationId="{42569D52-7136-F182-9E6E-43FAAD163954}"/>
          </ac:spMkLst>
        </pc:spChg>
        <pc:spChg chg="add mod">
          <ac:chgData name="김지나(Wei) - 서비스기획2팀" userId="6e8c8a86-0e65-4b65-b1b8-9f4bd60da1bb" providerId="ADAL" clId="{EDE7BDA0-0E1E-4697-B1F9-580A26A83613}" dt="2024-06-02T09:35:40.183" v="57239" actId="1076"/>
          <ac:spMkLst>
            <pc:docMk/>
            <pc:sldMk cId="2622533167" sldId="1867"/>
            <ac:spMk id="947" creationId="{3C5190DE-A745-CBAB-7AF9-0154A9BB35A1}"/>
          </ac:spMkLst>
        </pc:spChg>
        <pc:spChg chg="add mod">
          <ac:chgData name="김지나(Wei) - 서비스기획2팀" userId="6e8c8a86-0e65-4b65-b1b8-9f4bd60da1bb" providerId="ADAL" clId="{EDE7BDA0-0E1E-4697-B1F9-580A26A83613}" dt="2024-06-02T09:35:30.951" v="57238"/>
          <ac:spMkLst>
            <pc:docMk/>
            <pc:sldMk cId="2622533167" sldId="1867"/>
            <ac:spMk id="948" creationId="{2A337558-0B14-1A1B-EAEF-5E605B434DB1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49" creationId="{85F4137C-550A-1F82-72D8-8AA84E4710D2}"/>
          </ac:spMkLst>
        </pc:spChg>
        <pc:spChg chg="add mod">
          <ac:chgData name="김지나(Wei) - 서비스기획2팀" userId="6e8c8a86-0e65-4b65-b1b8-9f4bd60da1bb" providerId="ADAL" clId="{EDE7BDA0-0E1E-4697-B1F9-580A26A83613}" dt="2024-06-02T09:35:44.375" v="57240" actId="1076"/>
          <ac:spMkLst>
            <pc:docMk/>
            <pc:sldMk cId="2622533167" sldId="1867"/>
            <ac:spMk id="949" creationId="{8DDB66D0-E08C-C29B-218A-402FF6C6AC45}"/>
          </ac:spMkLst>
        </pc:spChg>
        <pc:spChg chg="add mod">
          <ac:chgData name="김지나(Wei) - 서비스기획2팀" userId="6e8c8a86-0e65-4b65-b1b8-9f4bd60da1bb" providerId="ADAL" clId="{EDE7BDA0-0E1E-4697-B1F9-580A26A83613}" dt="2024-06-02T09:36:15.639" v="57257"/>
          <ac:spMkLst>
            <pc:docMk/>
            <pc:sldMk cId="2622533167" sldId="1867"/>
            <ac:spMk id="950" creationId="{3EA9085E-E58B-A326-8F85-4674D77AD876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0" creationId="{E0C3BDBC-85F6-B78F-1EC3-DDA5E08C2EFB}"/>
          </ac:spMkLst>
        </pc:spChg>
        <pc:spChg chg="mod">
          <ac:chgData name="김지나(Wei) - 서비스기획2팀" userId="6e8c8a86-0e65-4b65-b1b8-9f4bd60da1bb" providerId="ADAL" clId="{EDE7BDA0-0E1E-4697-B1F9-580A26A83613}" dt="2024-06-01T12:01:22.542" v="41601" actId="207"/>
          <ac:spMkLst>
            <pc:docMk/>
            <pc:sldMk cId="2622533167" sldId="1867"/>
            <ac:spMk id="951" creationId="{552735AD-3B30-6F74-9571-56640CA05969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2" creationId="{1E2CAEE7-FA63-D81B-2863-9CC25672492E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3" creationId="{6E106332-4D75-6E9F-5006-9DB40E3BB509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4" creationId="{BCD9EC38-0132-95C5-0B31-B6AF156BF208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56" creationId="{10735A32-6DFB-031A-3CEC-AAC33736DB9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20:39.713" v="78851" actId="207"/>
          <ac:spMkLst>
            <pc:docMk/>
            <pc:sldMk cId="2622533167" sldId="1867"/>
            <ac:spMk id="957" creationId="{B1F580AC-14F3-6317-454D-37DE965E1CB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59" creationId="{03779985-1A40-AAEE-574C-C7A52F2613E2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24" creationId="{2D3FB4E5-060B-5DC5-3032-2C863C5F5F37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26" creationId="{5B6D8DCD-D4F8-0A4C-2240-CA4AB45FFC02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27" creationId="{606030A9-7C46-C733-2405-12992A7EC4AB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28" creationId="{4D89423F-5108-EF4B-1F04-C308FA15252F}"/>
          </ac:spMkLst>
        </pc:spChg>
        <pc:spChg chg="mod">
          <ac:chgData name="김지나(Wei) - 서비스기획2팀" userId="6e8c8a86-0e65-4b65-b1b8-9f4bd60da1bb" providerId="ADAL" clId="{EDE7BDA0-0E1E-4697-B1F9-580A26A83613}" dt="2024-06-01T13:03:46.369" v="42654" actId="207"/>
          <ac:spMkLst>
            <pc:docMk/>
            <pc:sldMk cId="2622533167" sldId="1867"/>
            <ac:spMk id="1029" creationId="{6411355F-1067-59A4-4E1D-BEC6EDCC725A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30" creationId="{0E4D0946-F757-80D4-EEB4-D98C445DA12E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31" creationId="{CCE2B4B9-732C-5B85-68C6-E16A612783CA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33" creationId="{11D79965-FD2A-2A85-5835-167D81BC5533}"/>
          </ac:spMkLst>
        </pc:spChg>
        <pc:spChg chg="mod">
          <ac:chgData name="김지나(Wei) - 서비스기획2팀" userId="6e8c8a86-0e65-4b65-b1b8-9f4bd60da1bb" providerId="ADAL" clId="{EDE7BDA0-0E1E-4697-B1F9-580A26A83613}" dt="2024-06-01T12:08:58.299" v="41828"/>
          <ac:spMkLst>
            <pc:docMk/>
            <pc:sldMk cId="2622533167" sldId="1867"/>
            <ac:spMk id="1036" creationId="{931352AA-03E5-443D-071C-CBF3B8902C36}"/>
          </ac:spMkLst>
        </pc:spChg>
        <pc:spChg chg="mod">
          <ac:chgData name="김지나(Wei) - 서비스기획2팀" userId="6e8c8a86-0e65-4b65-b1b8-9f4bd60da1bb" providerId="ADAL" clId="{EDE7BDA0-0E1E-4697-B1F9-580A26A83613}" dt="2024-06-01T12:10:54.360" v="41894" actId="1037"/>
          <ac:spMkLst>
            <pc:docMk/>
            <pc:sldMk cId="2622533167" sldId="1867"/>
            <ac:spMk id="1037" creationId="{26CBC718-65E7-2C24-41F2-16609B8C341D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39" creationId="{06FA03E3-A6CD-5ED6-8E3E-CC83106AA67B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0" creationId="{624BC32E-90A8-B817-3337-BE227392D4EC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2" creationId="{AB609C94-A687-F435-7FB1-A01E7899D5D6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4" creationId="{BBAA3D23-CACB-F57B-FFE9-4F3CC133F215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6" creationId="{539E90C7-90C2-B76C-F0A1-B32CD40BE160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48" creationId="{3B0DDE85-0AAE-FFBA-B39C-27CF948A3646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49" creationId="{297C51DE-84F3-8975-34BD-8484400090A3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50" creationId="{18EA4FDF-FC40-12DA-A16B-20F9693CC5E3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51" creationId="{E4742C79-2A15-329D-CB75-3E959865C0BA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52" creationId="{1841F898-BD59-8BDC-828B-8B62167C6FD5}"/>
          </ac:spMkLst>
        </pc:spChg>
        <pc:spChg chg="mod">
          <ac:chgData name="김지나(Wei) - 서비스기획2팀" userId="6e8c8a86-0e65-4b65-b1b8-9f4bd60da1bb" providerId="ADAL" clId="{EDE7BDA0-0E1E-4697-B1F9-580A26A83613}" dt="2024-06-01T12:09:12.102" v="41830"/>
          <ac:spMkLst>
            <pc:docMk/>
            <pc:sldMk cId="2622533167" sldId="1867"/>
            <ac:spMk id="1054" creationId="{A0907DFA-83C2-9378-4EF3-E6F434D7867D}"/>
          </ac:spMkLst>
        </pc:spChg>
        <pc:spChg chg="mod">
          <ac:chgData name="김지나(Wei) - 서비스기획2팀" userId="6e8c8a86-0e65-4b65-b1b8-9f4bd60da1bb" providerId="ADAL" clId="{EDE7BDA0-0E1E-4697-B1F9-580A26A83613}" dt="2024-06-01T12:09:12.102" v="41830"/>
          <ac:spMkLst>
            <pc:docMk/>
            <pc:sldMk cId="2622533167" sldId="1867"/>
            <ac:spMk id="1055" creationId="{984EA668-F348-E6C8-8386-32D6BA71BDC0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21:27.542" v="45085" actId="21"/>
          <ac:spMkLst>
            <pc:docMk/>
            <pc:sldMk cId="2622533167" sldId="1867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37" creationId="{63634500-BA8D-FC46-6B23-CB50F7B16DD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9:18:41.748" v="56772" actId="478"/>
          <ac:grpSpMkLst>
            <pc:docMk/>
            <pc:sldMk cId="2622533167" sldId="1867"/>
            <ac:grpSpMk id="38" creationId="{460FA9CC-1BFB-7691-14CC-A93772A3C68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45" creationId="{5AC15A18-96D9-F372-6951-DE77247B8ECE}"/>
          </ac:grpSpMkLst>
        </pc:grpChg>
        <pc:grpChg chg="del">
          <ac:chgData name="김지나(Wei) - 서비스기획2팀" userId="6e8c8a86-0e65-4b65-b1b8-9f4bd60da1bb" providerId="ADAL" clId="{EDE7BDA0-0E1E-4697-B1F9-580A26A83613}" dt="2024-06-01T11:36:55.647" v="41465" actId="478"/>
          <ac:grpSpMkLst>
            <pc:docMk/>
            <pc:sldMk cId="2622533167" sldId="1867"/>
            <ac:grpSpMk id="452" creationId="{C0246C42-C2B5-6855-5B34-96BB2CDDCE4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2:08:30.241" v="41823" actId="1036"/>
          <ac:grpSpMkLst>
            <pc:docMk/>
            <pc:sldMk cId="2622533167" sldId="1867"/>
            <ac:grpSpMk id="496" creationId="{18C0860F-1F37-FC1D-291C-0F50222F913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2:08:35.159" v="41824"/>
          <ac:grpSpMkLst>
            <pc:docMk/>
            <pc:sldMk cId="2622533167" sldId="1867"/>
            <ac:grpSpMk id="499" creationId="{4DB8CC48-618D-F996-2280-37B97C0FB14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08:57.759" v="41827" actId="478"/>
          <ac:grpSpMkLst>
            <pc:docMk/>
            <pc:sldMk cId="2622533167" sldId="1867"/>
            <ac:grpSpMk id="502" creationId="{5EF7334A-3651-4883-1BBE-7C4BD97FED17}"/>
          </ac:grpSpMkLst>
        </pc:grpChg>
        <pc:grpChg chg="add mod">
          <ac:chgData name="김지나(Wei) - 서비스기획2팀" userId="6e8c8a86-0e65-4b65-b1b8-9f4bd60da1bb" providerId="ADAL" clId="{EDE7BDA0-0E1E-4697-B1F9-580A26A83613}" dt="2024-06-02T09:17:03.069" v="56679" actId="164"/>
          <ac:grpSpMkLst>
            <pc:docMk/>
            <pc:sldMk cId="2622533167" sldId="1867"/>
            <ac:grpSpMk id="505" creationId="{44B6FFF0-E539-016A-DDA8-3C0901EC065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08:57.759" v="41827" actId="478"/>
          <ac:grpSpMkLst>
            <pc:docMk/>
            <pc:sldMk cId="2622533167" sldId="1867"/>
            <ac:grpSpMk id="899" creationId="{D705C157-4AD9-F96E-065C-214317886B9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937" creationId="{4BC64B32-D420-5FD2-A6CD-F4420D6AE1B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09:07.193" v="41829" actId="478"/>
          <ac:grpSpMkLst>
            <pc:docMk/>
            <pc:sldMk cId="2622533167" sldId="1867"/>
            <ac:grpSpMk id="948" creationId="{3328EC38-B109-17EF-83C9-76BBD0B1117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3:09.089" v="42651" actId="478"/>
          <ac:grpSpMkLst>
            <pc:docMk/>
            <pc:sldMk cId="2622533167" sldId="1867"/>
            <ac:grpSpMk id="1035" creationId="{82670EFE-5444-2E7C-60F2-F7A497E21D3E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1038" creationId="{D37BB578-5C29-77B5-EC91-A370F4C4B20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3:08.089" v="42650" actId="478"/>
          <ac:grpSpMkLst>
            <pc:docMk/>
            <pc:sldMk cId="2622533167" sldId="1867"/>
            <ac:grpSpMk id="1053" creationId="{BB946889-AB16-E7DF-8928-AAB40A356D12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6-02T09:42:39.130" v="57406" actId="1035"/>
          <ac:graphicFrameMkLst>
            <pc:docMk/>
            <pc:sldMk cId="2622533167" sldId="1867"/>
            <ac:graphicFrameMk id="2" creationId="{81D11817-DA87-B72D-EC58-21932A2CF23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6:25:55.189" v="56492" actId="478"/>
          <ac:graphicFrameMkLst>
            <pc:docMk/>
            <pc:sldMk cId="2622533167" sldId="1867"/>
            <ac:graphicFrameMk id="3" creationId="{F26241C0-81CF-FC86-F567-BD8C0E043CFE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3:18.400" v="57187" actId="478"/>
          <ac:graphicFrameMkLst>
            <pc:docMk/>
            <pc:sldMk cId="2622533167" sldId="1867"/>
            <ac:graphicFrameMk id="7" creationId="{A5EFE3A4-14C4-554F-8323-CF7B2D8D98FF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4:02.247" v="56388" actId="478"/>
          <ac:graphicFrameMkLst>
            <pc:docMk/>
            <pc:sldMk cId="2622533167" sldId="1867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2T09:20:21.868" v="56828" actId="21"/>
          <ac:graphicFrameMkLst>
            <pc:docMk/>
            <pc:sldMk cId="2622533167" sldId="1867"/>
            <ac:graphicFrameMk id="458" creationId="{D1271D13-4EF5-A3DE-6EEC-A751DC7E81F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16:30.969" v="42959" actId="478"/>
          <ac:graphicFrameMkLst>
            <pc:docMk/>
            <pc:sldMk cId="2622533167" sldId="1867"/>
            <ac:graphicFrameMk id="494" creationId="{5A5A5995-97E1-142D-4B35-F521B0F13F7D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4T09:05:55.528" v="80928"/>
          <ac:graphicFrameMkLst>
            <pc:docMk/>
            <pc:sldMk cId="2622533167" sldId="1867"/>
            <ac:graphicFrameMk id="944" creationId="{3E87157D-6698-4A74-89FB-A0C570B647A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2:39.130" v="57406" actId="1035"/>
          <ac:graphicFrameMkLst>
            <pc:docMk/>
            <pc:sldMk cId="2622533167" sldId="1867"/>
            <ac:graphicFrameMk id="945" creationId="{96CB50C7-523D-96B9-C2A5-1274E3E4F98D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21:30.119" v="45087" actId="21"/>
          <ac:picMkLst>
            <pc:docMk/>
            <pc:sldMk cId="2622533167" sldId="1867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13" creationId="{3DE02E70-2763-6D62-C872-A3079D38CD12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14" creationId="{1A16AD73-AAB4-12B7-FC4E-13CBB352A2A1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20" creationId="{A8449DA8-DB7A-9B8D-1606-130F29AA46F9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21" creationId="{DA2544D9-4EE3-0F77-0937-7F7FA312785B}"/>
          </ac:picMkLst>
        </pc:picChg>
        <pc:picChg chg="del">
          <ac:chgData name="김지나(Wei) - 서비스기획2팀" userId="6e8c8a86-0e65-4b65-b1b8-9f4bd60da1bb" providerId="ADAL" clId="{EDE7BDA0-0E1E-4697-B1F9-580A26A83613}" dt="2024-06-01T11:38:17.153" v="41489" actId="478"/>
          <ac:picMkLst>
            <pc:docMk/>
            <pc:sldMk cId="2622533167" sldId="1867"/>
            <ac:picMk id="37" creationId="{B9007F8E-1AE3-9D2E-0899-31FCBE4E41D1}"/>
          </ac:picMkLst>
        </pc:picChg>
        <pc:picChg chg="del">
          <ac:chgData name="김지나(Wei) - 서비스기획2팀" userId="6e8c8a86-0e65-4b65-b1b8-9f4bd60da1bb" providerId="ADAL" clId="{EDE7BDA0-0E1E-4697-B1F9-580A26A83613}" dt="2024-06-01T11:38:17.153" v="41489" actId="478"/>
          <ac:picMkLst>
            <pc:docMk/>
            <pc:sldMk cId="2622533167" sldId="1867"/>
            <ac:picMk id="42" creationId="{7E22B2E0-CBBF-0BB4-FAC2-0D765972764E}"/>
          </ac:picMkLst>
        </pc:picChg>
        <pc:picChg chg="del">
          <ac:chgData name="김지나(Wei) - 서비스기획2팀" userId="6e8c8a86-0e65-4b65-b1b8-9f4bd60da1bb" providerId="ADAL" clId="{EDE7BDA0-0E1E-4697-B1F9-580A26A83613}" dt="2024-06-01T11:38:17.153" v="41489" actId="478"/>
          <ac:picMkLst>
            <pc:docMk/>
            <pc:sldMk cId="2622533167" sldId="1867"/>
            <ac:picMk id="45" creationId="{5B58A562-9F56-B25C-231B-A44A719CAA8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56" creationId="{C4DD9576-38E6-3A0A-324E-DFB3860418D3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60" creationId="{1F6C78AF-C3C1-8455-E1BE-71D34C32451F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61" creationId="{93B5CA96-4C5C-24E3-9834-9F85985D69B5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62" creationId="{FFBCD174-A7F7-3A6B-09AB-45E4D600B770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6.807" v="78274" actId="478"/>
          <ac:picMkLst>
            <pc:docMk/>
            <pc:sldMk cId="2622533167" sldId="1867"/>
            <ac:picMk id="448" creationId="{473D6ACF-8D3D-3B5E-BFB6-DA2042F83930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9.807" v="78275" actId="478"/>
          <ac:picMkLst>
            <pc:docMk/>
            <pc:sldMk cId="2622533167" sldId="1867"/>
            <ac:picMk id="449" creationId="{8ADE7778-0588-1B08-807E-3D21668FD45F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460" creationId="{B000561B-C428-CBB3-8BE0-B9B790CE512D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463" creationId="{4CFFC2D9-5167-7F83-339A-74D2C523B901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465" creationId="{4A76F512-1836-0A8F-D1CA-213B37A9FE3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9.807" v="78275" actId="478"/>
          <ac:picMkLst>
            <pc:docMk/>
            <pc:sldMk cId="2622533167" sldId="1867"/>
            <ac:picMk id="468" creationId="{1B5B0D2C-B3EB-B9DA-679B-08ADF09CABD5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9.807" v="78275" actId="478"/>
          <ac:picMkLst>
            <pc:docMk/>
            <pc:sldMk cId="2622533167" sldId="1867"/>
            <ac:picMk id="472" creationId="{94E8A594-FA1F-81BD-6620-46269F36F6E0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6.807" v="78274" actId="478"/>
          <ac:picMkLst>
            <pc:docMk/>
            <pc:sldMk cId="2622533167" sldId="1867"/>
            <ac:picMk id="474" creationId="{39DD93EC-5BCF-82B6-C818-A5F8D64CF42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7.351" v="42872" actId="478"/>
          <ac:picMkLst>
            <pc:docMk/>
            <pc:sldMk cId="2622533167" sldId="1867"/>
            <ac:picMk id="476" creationId="{03472E92-EBAC-5A9F-7EAD-9A238A747A8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9.191" v="42873" actId="478"/>
          <ac:picMkLst>
            <pc:docMk/>
            <pc:sldMk cId="2622533167" sldId="1867"/>
            <ac:picMk id="478" creationId="{D204D393-7F9D-957A-E98D-C646F0BF0E4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7.351" v="42872" actId="478"/>
          <ac:picMkLst>
            <pc:docMk/>
            <pc:sldMk cId="2622533167" sldId="1867"/>
            <ac:picMk id="480" creationId="{F49AEA44-D727-B819-8736-629E6F698FD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9.191" v="42873" actId="478"/>
          <ac:picMkLst>
            <pc:docMk/>
            <pc:sldMk cId="2622533167" sldId="1867"/>
            <ac:picMk id="482" creationId="{1747A6C8-E43B-F835-0DB4-38E63641264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7.351" v="42872" actId="478"/>
          <ac:picMkLst>
            <pc:docMk/>
            <pc:sldMk cId="2622533167" sldId="1867"/>
            <ac:picMk id="484" creationId="{1A778078-54E2-6552-0241-9FC3315CFE3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86" creationId="{4F6686E5-2407-D493-9233-F8350D8B08B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89" creationId="{B8008D22-17C9-937A-847D-2F1F622BA2C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91" creationId="{76F1D370-0FE6-2A59-2D85-D6DA3F3E9B3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92" creationId="{2DB2EE55-68ED-9F2D-49E0-1E05A7E786A0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507" creationId="{A2ADE8A4-F12C-4FEF-4B3D-01616351BACA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511" creationId="{9A12B472-600F-F155-A884-4BA047B0B24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13" creationId="{9F0E9DAB-D36E-8506-BCF1-281683C160FA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16" creationId="{E81806C6-3D54-C6A8-8ABF-8792F63EECE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18" creationId="{4B18D256-BA9A-362E-5051-33CFD61A1B78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6:16:58.939" v="78687" actId="478"/>
          <ac:picMkLst>
            <pc:docMk/>
            <pc:sldMk cId="2622533167" sldId="1867"/>
            <ac:picMk id="919" creationId="{18107FDF-F43D-C018-4319-B1AE0BE82CA2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21" creationId="{04B9570D-AAD5-23F8-0D87-F3C482E020A2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25" creationId="{0A7153A4-E585-09A8-B439-4A69EA0DB5C4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6:17:24.366" v="78694" actId="554"/>
          <ac:picMkLst>
            <pc:docMk/>
            <pc:sldMk cId="2622533167" sldId="1867"/>
            <ac:picMk id="926" creationId="{899936EE-4DE6-969F-153B-EF00CA299ED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27" creationId="{DF84F69A-1BB2-6560-E912-48363D7330A0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30" creationId="{BE2B1DA8-7868-D24F-54F8-A4C414B25A87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33" creationId="{CB8E7C0D-128B-F066-2A0A-769D0E9BFF1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0:06.307" v="78279" actId="478"/>
          <ac:picMkLst>
            <pc:docMk/>
            <pc:sldMk cId="2622533167" sldId="1867"/>
            <ac:picMk id="934" creationId="{8E169410-D79E-109B-7F63-F2AD18653DA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35" creationId="{4EAF2A16-4A04-9C87-8125-5D69914A3C02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36" creationId="{5F1D417F-0A84-7EEC-274F-8F12159F3D0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37" creationId="{979156CA-A7F5-17D4-3494-9B115AA45D5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39" creationId="{FB873C75-A16D-5AAE-457D-4541F937B29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1" creationId="{786EC040-570A-03D6-3DA6-BF8B893BEFA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3" creationId="{437373CD-6EA2-A021-8148-B32F3C13AEC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5" creationId="{4EB09997-EE9A-001A-E8C4-39726D59D7B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7" creationId="{BEB6CD3B-249A-2C07-1B5F-B5B5302D1A8B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06:06:40.561" v="78389" actId="14100"/>
          <ac:picMkLst>
            <pc:docMk/>
            <pc:sldMk cId="2622533167" sldId="1867"/>
            <ac:picMk id="955" creationId="{56DE9E2C-C3CF-22B5-C6BE-E580C3286AB8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6.807" v="78274" actId="478"/>
          <ac:picMkLst>
            <pc:docMk/>
            <pc:sldMk cId="2622533167" sldId="1867"/>
            <ac:picMk id="958" creationId="{607DDBED-510D-B706-C2BB-21BE412548C6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25" creationId="{5DB86BB2-EA1A-8B4D-A641-5B634DD254B0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32" creationId="{07FA5845-B0D9-906E-C08E-D1A222ACAF75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34" creationId="{5D6EB7F9-6B1E-5485-5B37-E957BF0F2ACC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1" creationId="{B0CA27FB-6D72-54C2-A4CE-2B312F433DEA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3" creationId="{D26E4337-C832-BCE5-A6F3-933036D97E1B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5" creationId="{CD315F3A-CEB8-5B27-E4AD-E98AC8E139A2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7" creationId="{8DC32FD6-BE08-BBF0-D357-AF6E7469482B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1T11:38:45.897" v="41499" actId="2696"/>
        <pc:sldMkLst>
          <pc:docMk/>
          <pc:sldMk cId="589455545" sldId="1868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924491368" sldId="1869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018192005" sldId="1870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134048890" sldId="1871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843150420" sldId="1872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376951650" sldId="1873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083518271" sldId="1874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827629123" sldId="1875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89097092" sldId="1876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837761216" sldId="1877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483683360" sldId="1878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5-29T14:50:43.166" v="32535" actId="2696"/>
        <pc:sldMkLst>
          <pc:docMk/>
          <pc:sldMk cId="3650296964" sldId="1878"/>
        </pc:sldMkLst>
        <pc:spChg chg="mod">
          <ac:chgData name="김지나(Wei) - 서비스기획2팀" userId="6e8c8a86-0e65-4b65-b1b8-9f4bd60da1bb" providerId="ADAL" clId="{EDE7BDA0-0E1E-4697-B1F9-580A26A83613}" dt="2024-05-29T14:42:27.356" v="32530"/>
          <ac:spMkLst>
            <pc:docMk/>
            <pc:sldMk cId="3650296964" sldId="1878"/>
            <ac:spMk id="2" creationId="{9D40FFAD-0E6D-37DD-099E-D79E99B15ABF}"/>
          </ac:spMkLst>
        </pc:spChg>
        <pc:graphicFrameChg chg="del">
          <ac:chgData name="김지나(Wei) - 서비스기획2팀" userId="6e8c8a86-0e65-4b65-b1b8-9f4bd60da1bb" providerId="ADAL" clId="{EDE7BDA0-0E1E-4697-B1F9-580A26A83613}" dt="2024-05-29T14:26:08.379" v="32410" actId="478"/>
          <ac:graphicFrameMkLst>
            <pc:docMk/>
            <pc:sldMk cId="3650296964" sldId="1878"/>
            <ac:graphicFrameMk id="3" creationId="{48E46D74-D099-2629-4088-3550701A3234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14:26:45.890" v="32418" actId="478"/>
          <ac:graphicFrameMkLst>
            <pc:docMk/>
            <pc:sldMk cId="3650296964" sldId="1878"/>
            <ac:graphicFrameMk id="4" creationId="{52B53753-F4EA-54BE-1A6C-335DCEEAF99F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9T14:41:04.714" v="32428" actId="1076"/>
          <ac:graphicFrameMkLst>
            <pc:docMk/>
            <pc:sldMk cId="3650296964" sldId="1878"/>
            <ac:graphicFrameMk id="5" creationId="{58FBF828-8DFB-5473-687D-A91F4408F2E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9T14:41:03.551" v="32426" actId="1076"/>
          <ac:graphicFrameMkLst>
            <pc:docMk/>
            <pc:sldMk cId="3650296964" sldId="1878"/>
            <ac:graphicFrameMk id="6" creationId="{5089C8B5-BBE3-FA7D-D502-1979AFDBFCD1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9T14:41:23.159" v="32432" actId="14734"/>
          <ac:graphicFrameMkLst>
            <pc:docMk/>
            <pc:sldMk cId="3650296964" sldId="1878"/>
            <ac:graphicFrameMk id="7" creationId="{0DDAA9FB-3A34-9E3F-F1B7-6D887710FA5B}"/>
          </ac:graphicFrameMkLst>
        </pc:graphicFrame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707254119" sldId="1879"/>
        </pc:sldMkLst>
      </pc:sldChg>
      <pc:sldChg chg="add del">
        <pc:chgData name="김지나(Wei) - 서비스기획2팀" userId="6e8c8a86-0e65-4b65-b1b8-9f4bd60da1bb" providerId="ADAL" clId="{EDE7BDA0-0E1E-4697-B1F9-580A26A83613}" dt="2024-05-29T14:42:34.087" v="32532" actId="47"/>
        <pc:sldMkLst>
          <pc:docMk/>
          <pc:sldMk cId="3876141639" sldId="1879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4:42:22.803" v="92471" actId="2696"/>
        <pc:sldMkLst>
          <pc:docMk/>
          <pc:sldMk cId="1401935731" sldId="1880"/>
        </pc:sldMkLst>
        <pc:spChg chg="add del mod ord">
          <ac:chgData name="김지나(Wei) - 서비스기획2팀" userId="6e8c8a86-0e65-4b65-b1b8-9f4bd60da1bb" providerId="ADAL" clId="{EDE7BDA0-0E1E-4697-B1F9-580A26A83613}" dt="2024-06-04T14:19:21.950" v="92125" actId="478"/>
          <ac:spMkLst>
            <pc:docMk/>
            <pc:sldMk cId="1401935731" sldId="1880"/>
            <ac:spMk id="2" creationId="{12A49BA9-6BC3-66F0-A5E7-0DF144BFA8A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4:19:28.011" v="92127" actId="478"/>
          <ac:spMkLst>
            <pc:docMk/>
            <pc:sldMk cId="1401935731" sldId="1880"/>
            <ac:spMk id="3" creationId="{543AAA3C-98F1-3534-AB2C-1A7C5B355FF7}"/>
          </ac:spMkLst>
        </pc:spChg>
        <pc:spChg chg="mod">
          <ac:chgData name="김지나(Wei) - 서비스기획2팀" userId="6e8c8a86-0e65-4b65-b1b8-9f4bd60da1bb" providerId="ADAL" clId="{EDE7BDA0-0E1E-4697-B1F9-580A26A83613}" dt="2024-06-04T14:36:05.406" v="92300"/>
          <ac:spMkLst>
            <pc:docMk/>
            <pc:sldMk cId="1401935731" sldId="1880"/>
            <ac:spMk id="3" creationId="{6F263FA3-DC60-8328-8D70-47E120785DE2}"/>
          </ac:spMkLst>
        </pc:spChg>
        <pc:spChg chg="add mod">
          <ac:chgData name="김지나(Wei) - 서비스기획2팀" userId="6e8c8a86-0e65-4b65-b1b8-9f4bd60da1bb" providerId="ADAL" clId="{EDE7BDA0-0E1E-4697-B1F9-580A26A83613}" dt="2024-06-04T14:15:28.436" v="92101"/>
          <ac:spMkLst>
            <pc:docMk/>
            <pc:sldMk cId="1401935731" sldId="1880"/>
            <ac:spMk id="4" creationId="{44DC6379-32D1-0AC6-BD38-ECCF1FD627C6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6" creationId="{1376F272-0EEB-536D-5AEE-67F5167FE6A2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7" creationId="{CF1717F9-6A52-2523-5CC5-BF518B8FB7F0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8" creationId="{1802436F-A141-BEA9-F745-B7C77E351711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9" creationId="{AF73DF7A-5491-A332-3FE2-1C5CB45C973F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0" creationId="{48C1A5B3-2790-AAE1-2F9A-4F1EBA2BE492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1" creationId="{353DE7F1-92AF-FA30-F378-928732A74574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2" creationId="{82CC84BC-7154-142D-AAA2-F3BEE4DCD7DA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3" creationId="{425F27E5-2371-5F92-98CF-6E304AAD0D5B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4" creationId="{A608A58E-834E-FEAA-0C75-15D4E99F9961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16" creationId="{E0BF38C1-0E57-C080-96BD-3942132038B0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18" creationId="{6B43B8CB-3F87-2E62-43B2-6EEE880B1048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1" creationId="{5D8FD408-5182-8035-4D6B-E9F113D618FF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2" creationId="{3899AEB3-8D08-C03E-B479-5E5C4F5F840F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3" creationId="{33F9B2F4-4DF2-5FDD-68A5-68F4C79EE006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4" creationId="{09EE3A9B-0350-2C34-C75C-BCDB92169854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5" creationId="{2B998721-6EB2-1BC4-4140-825F21669140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6" creationId="{7ED128E6-99C3-2C50-8BBF-A4D4BF2DAFF5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7" creationId="{069B8B28-753A-6DD8-8AC8-8FD81737578E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8" creationId="{124CC831-7ADC-748C-440E-D3F4DFEDCD68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9" creationId="{52E43789-C551-8443-0F18-633E9FAF94C3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30" creationId="{215D3A35-A007-3AAF-2531-9FCBCD615BA6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31" creationId="{3C1FA6E3-9914-716D-4F6E-C40B03C77AA1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36" creationId="{34DC61F8-1356-06B3-9ECE-E670B9E10DBB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38" creationId="{2B0C071F-A73E-09A9-72BA-3939ED6A3A15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0" creationId="{169AA177-9932-3A52-8EDF-FAC67228E89F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1" creationId="{24B18042-62C7-7A84-45EA-B4EE01927E28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3" creationId="{3968AD34-5090-16DA-340A-FA86DAC1453E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5" creationId="{23FD1C24-DB84-9F96-B4DE-4A68B0B15A94}"/>
          </ac:spMkLst>
        </pc:spChg>
        <pc:spChg chg="mod">
          <ac:chgData name="김지나(Wei) - 서비스기획2팀" userId="6e8c8a86-0e65-4b65-b1b8-9f4bd60da1bb" providerId="ADAL" clId="{EDE7BDA0-0E1E-4697-B1F9-580A26A83613}" dt="2024-06-04T14:36:36.328" v="92320" actId="1076"/>
          <ac:spMkLst>
            <pc:docMk/>
            <pc:sldMk cId="1401935731" sldId="1880"/>
            <ac:spMk id="46" creationId="{DF2C57A2-4987-0578-0173-ACF7918FFA17}"/>
          </ac:spMkLst>
        </pc:spChg>
        <pc:spChg chg="mod">
          <ac:chgData name="김지나(Wei) - 서비스기획2팀" userId="6e8c8a86-0e65-4b65-b1b8-9f4bd60da1bb" providerId="ADAL" clId="{EDE7BDA0-0E1E-4697-B1F9-580A26A83613}" dt="2024-06-04T14:18:59.738" v="92124"/>
          <ac:spMkLst>
            <pc:docMk/>
            <pc:sldMk cId="1401935731" sldId="1880"/>
            <ac:spMk id="48" creationId="{99DCA9EF-F3E4-08F8-CFBE-47A56378EEB6}"/>
          </ac:spMkLst>
        </pc:spChg>
        <pc:spChg chg="mod">
          <ac:chgData name="김지나(Wei) - 서비스기획2팀" userId="6e8c8a86-0e65-4b65-b1b8-9f4bd60da1bb" providerId="ADAL" clId="{EDE7BDA0-0E1E-4697-B1F9-580A26A83613}" dt="2024-06-04T14:18:59.738" v="92124"/>
          <ac:spMkLst>
            <pc:docMk/>
            <pc:sldMk cId="1401935731" sldId="1880"/>
            <ac:spMk id="49" creationId="{7B8ABB7C-D60A-5B51-A389-3FDA2075EA26}"/>
          </ac:spMkLst>
        </pc:spChg>
        <pc:spChg chg="add mod">
          <ac:chgData name="김지나(Wei) - 서비스기획2팀" userId="6e8c8a86-0e65-4b65-b1b8-9f4bd60da1bb" providerId="ADAL" clId="{EDE7BDA0-0E1E-4697-B1F9-580A26A83613}" dt="2024-06-04T14:20:05.480" v="92200" actId="20577"/>
          <ac:spMkLst>
            <pc:docMk/>
            <pc:sldMk cId="1401935731" sldId="1880"/>
            <ac:spMk id="50" creationId="{2E9EE853-E71A-1C86-6176-83CD9249AAF6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9:43.293" v="92134" actId="20577"/>
          <ac:spMkLst>
            <pc:docMk/>
            <pc:sldMk cId="1401935731" sldId="1880"/>
            <ac:spMk id="51" creationId="{51268B36-876C-05B4-DC26-E710EC62EE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9:40.581" v="92130" actId="478"/>
          <ac:spMkLst>
            <pc:docMk/>
            <pc:sldMk cId="1401935731" sldId="1880"/>
            <ac:spMk id="53" creationId="{79FADDD4-A139-9900-0AD2-F5B717C500A3}"/>
          </ac:spMkLst>
        </pc:spChg>
        <pc:spChg chg="mod">
          <ac:chgData name="김지나(Wei) - 서비스기획2팀" userId="6e8c8a86-0e65-4b65-b1b8-9f4bd60da1bb" providerId="ADAL" clId="{EDE7BDA0-0E1E-4697-B1F9-580A26A83613}" dt="2024-06-04T14:36:05.406" v="92300"/>
          <ac:spMkLst>
            <pc:docMk/>
            <pc:sldMk cId="1401935731" sldId="1880"/>
            <ac:spMk id="53" creationId="{EB35CF2C-E242-655B-3C35-68A784AE8FE2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5" creationId="{F029208A-F027-F63F-492B-76EDD2F12856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6" creationId="{9C4571DC-B422-5A72-94A4-417EA0E0077F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7" creationId="{88A7A3DA-3FC9-95FE-5E0C-55FA446A5187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8" creationId="{152C8C6D-7D77-CEFB-E397-0DEB6988E67E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9" creationId="{245771D7-3CC6-78B6-CB36-2EB661321FBE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0" creationId="{ED74E260-A064-122B-64DA-B513B341F3D2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1" creationId="{1674CF9F-1059-C9F2-BDC5-A6990E4ABC36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2" creationId="{A1E07BAB-2F67-0E79-06DF-2EA7B5890919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3" creationId="{17FAD65D-4B82-D02B-3B2A-30BFDBD32F78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9" creationId="{AF002D55-9DA3-1231-CCC3-8E2E0CBE87B1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71" creationId="{98CC7AA1-3DDD-DF93-347A-5B4FFACA7EA8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2" creationId="{AA6CFEE4-B621-42B7-93A4-03A29FBBF4A6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4" creationId="{FEC9CEC1-4D56-4064-391A-EA5692A91016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5" creationId="{7E832F84-FFB3-EF1D-B9F8-7E5881CC49DD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7" creationId="{71E52FC3-787E-A5D8-D980-1E63545C1095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8" creationId="{D05352F8-09EF-0EBD-52CC-E93D94F69379}"/>
          </ac:spMkLst>
        </pc:spChg>
        <pc:spChg chg="mod">
          <ac:chgData name="김지나(Wei) - 서비스기획2팀" userId="6e8c8a86-0e65-4b65-b1b8-9f4bd60da1bb" providerId="ADAL" clId="{EDE7BDA0-0E1E-4697-B1F9-580A26A83613}" dt="2024-06-04T14:36:10.928" v="92302" actId="1038"/>
          <ac:spMkLst>
            <pc:docMk/>
            <pc:sldMk cId="1401935731" sldId="1880"/>
            <ac:spMk id="80" creationId="{32738BB0-DE34-E049-1947-9F8C87A66B40}"/>
          </ac:spMkLst>
        </pc:spChg>
        <pc:spChg chg="del mod ord">
          <ac:chgData name="김지나(Wei) - 서비스기획2팀" userId="6e8c8a86-0e65-4b65-b1b8-9f4bd60da1bb" providerId="ADAL" clId="{EDE7BDA0-0E1E-4697-B1F9-580A26A83613}" dt="2024-06-04T10:03:08.470" v="80995" actId="700"/>
          <ac:spMkLst>
            <pc:docMk/>
            <pc:sldMk cId="1401935731" sldId="1880"/>
            <ac:spMk id="80" creationId="{B75B9DD6-891E-221A-7B0F-18ECCCC5F8E8}"/>
          </ac:spMkLst>
        </pc:spChg>
        <pc:spChg chg="del mod ord">
          <ac:chgData name="김지나(Wei) - 서비스기획2팀" userId="6e8c8a86-0e65-4b65-b1b8-9f4bd60da1bb" providerId="ADAL" clId="{EDE7BDA0-0E1E-4697-B1F9-580A26A83613}" dt="2024-06-04T10:03:08.470" v="80995" actId="700"/>
          <ac:spMkLst>
            <pc:docMk/>
            <pc:sldMk cId="1401935731" sldId="1880"/>
            <ac:spMk id="81" creationId="{E3829424-D5F2-14AF-3C7A-5A957C553BA7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83" creationId="{E4FB2092-476B-ACCD-2637-4B34BC7847F3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85" creationId="{6958999E-8F7C-7085-9151-2EC51D54EDF6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86" creationId="{68EFCEAE-8030-D8EA-D5D9-55D914BB018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37:20.825" v="92356" actId="478"/>
          <ac:spMkLst>
            <pc:docMk/>
            <pc:sldMk cId="1401935731" sldId="1880"/>
            <ac:spMk id="87" creationId="{8A2601A7-27AB-A846-6582-09983EC9FA81}"/>
          </ac:spMkLst>
        </pc:spChg>
        <pc:spChg chg="add mod">
          <ac:chgData name="김지나(Wei) - 서비스기획2팀" userId="6e8c8a86-0e65-4b65-b1b8-9f4bd60da1bb" providerId="ADAL" clId="{EDE7BDA0-0E1E-4697-B1F9-580A26A83613}" dt="2024-06-04T14:38:56.440" v="92398" actId="1038"/>
          <ac:spMkLst>
            <pc:docMk/>
            <pc:sldMk cId="1401935731" sldId="1880"/>
            <ac:spMk id="88" creationId="{AB6B6D24-8D15-05BA-3701-BDD947B4E8B9}"/>
          </ac:spMkLst>
        </pc:spChg>
        <pc:spChg chg="add mod">
          <ac:chgData name="김지나(Wei) - 서비스기획2팀" userId="6e8c8a86-0e65-4b65-b1b8-9f4bd60da1bb" providerId="ADAL" clId="{EDE7BDA0-0E1E-4697-B1F9-580A26A83613}" dt="2024-06-04T14:38:22.179" v="92383" actId="1037"/>
          <ac:spMkLst>
            <pc:docMk/>
            <pc:sldMk cId="1401935731" sldId="1880"/>
            <ac:spMk id="90" creationId="{105B08EC-CFF7-F7CD-17C1-25D4250E5BA9}"/>
          </ac:spMkLst>
        </pc:spChg>
        <pc:spChg chg="add mod">
          <ac:chgData name="김지나(Wei) - 서비스기획2팀" userId="6e8c8a86-0e65-4b65-b1b8-9f4bd60da1bb" providerId="ADAL" clId="{EDE7BDA0-0E1E-4697-B1F9-580A26A83613}" dt="2024-06-04T14:24:57.344" v="92258" actId="571"/>
          <ac:spMkLst>
            <pc:docMk/>
            <pc:sldMk cId="1401935731" sldId="1880"/>
            <ac:spMk id="91" creationId="{43F3937E-5731-9660-7DEA-BAC65AACC792}"/>
          </ac:spMkLst>
        </pc:spChg>
        <pc:spChg chg="mod">
          <ac:chgData name="김지나(Wei) - 서비스기획2팀" userId="6e8c8a86-0e65-4b65-b1b8-9f4bd60da1bb" providerId="ADAL" clId="{EDE7BDA0-0E1E-4697-B1F9-580A26A83613}" dt="2024-06-04T14:36:12.235" v="92303"/>
          <ac:spMkLst>
            <pc:docMk/>
            <pc:sldMk cId="1401935731" sldId="1880"/>
            <ac:spMk id="91" creationId="{65086C0C-2096-AE15-85A6-EB5BA9D0A615}"/>
          </ac:spMkLst>
        </pc:spChg>
        <pc:spChg chg="add mod">
          <ac:chgData name="김지나(Wei) - 서비스기획2팀" userId="6e8c8a86-0e65-4b65-b1b8-9f4bd60da1bb" providerId="ADAL" clId="{EDE7BDA0-0E1E-4697-B1F9-580A26A83613}" dt="2024-06-04T14:24:57.344" v="92258" actId="571"/>
          <ac:spMkLst>
            <pc:docMk/>
            <pc:sldMk cId="1401935731" sldId="1880"/>
            <ac:spMk id="93" creationId="{C3E13EDA-5D15-C061-E86E-0837E520CFAA}"/>
          </ac:spMkLst>
        </pc:spChg>
        <pc:spChg chg="mod">
          <ac:chgData name="김지나(Wei) - 서비스기획2팀" userId="6e8c8a86-0e65-4b65-b1b8-9f4bd60da1bb" providerId="ADAL" clId="{EDE7BDA0-0E1E-4697-B1F9-580A26A83613}" dt="2024-06-04T14:36:12.235" v="92303"/>
          <ac:spMkLst>
            <pc:docMk/>
            <pc:sldMk cId="1401935731" sldId="1880"/>
            <ac:spMk id="93" creationId="{E6DA4504-32EA-6B13-1E70-F2A6575EF141}"/>
          </ac:spMkLst>
        </pc:spChg>
        <pc:spChg chg="mod">
          <ac:chgData name="김지나(Wei) - 서비스기획2팀" userId="6e8c8a86-0e65-4b65-b1b8-9f4bd60da1bb" providerId="ADAL" clId="{EDE7BDA0-0E1E-4697-B1F9-580A26A83613}" dt="2024-06-04T14:36:39.234" v="92321"/>
          <ac:spMkLst>
            <pc:docMk/>
            <pc:sldMk cId="1401935731" sldId="1880"/>
            <ac:spMk id="94" creationId="{554057B9-5859-99D4-70EB-27C2665E1788}"/>
          </ac:spMkLst>
        </pc:spChg>
        <pc:spChg chg="add mod ord">
          <ac:chgData name="김지나(Wei) - 서비스기획2팀" userId="6e8c8a86-0e65-4b65-b1b8-9f4bd60da1bb" providerId="ADAL" clId="{EDE7BDA0-0E1E-4697-B1F9-580A26A83613}" dt="2024-06-04T14:36:55.709" v="92344" actId="1037"/>
          <ac:spMkLst>
            <pc:docMk/>
            <pc:sldMk cId="1401935731" sldId="1880"/>
            <ac:spMk id="95" creationId="{7286EB47-FB97-40EB-FFF2-0D83889707DF}"/>
          </ac:spMkLst>
        </pc:spChg>
        <pc:spChg chg="add mod">
          <ac:chgData name="김지나(Wei) - 서비스기획2팀" userId="6e8c8a86-0e65-4b65-b1b8-9f4bd60da1bb" providerId="ADAL" clId="{EDE7BDA0-0E1E-4697-B1F9-580A26A83613}" dt="2024-06-04T14:25:18.445" v="92263" actId="14100"/>
          <ac:spMkLst>
            <pc:docMk/>
            <pc:sldMk cId="1401935731" sldId="1880"/>
            <ac:spMk id="96" creationId="{043003F3-2249-CB71-06D4-EC3ADBCC0C0C}"/>
          </ac:spMkLst>
        </pc:spChg>
        <pc:spChg chg="mod">
          <ac:chgData name="김지나(Wei) - 서비스기획2팀" userId="6e8c8a86-0e65-4b65-b1b8-9f4bd60da1bb" providerId="ADAL" clId="{EDE7BDA0-0E1E-4697-B1F9-580A26A83613}" dt="2024-06-04T14:37:01.903" v="92346" actId="571"/>
          <ac:spMkLst>
            <pc:docMk/>
            <pc:sldMk cId="1401935731" sldId="1880"/>
            <ac:spMk id="99" creationId="{93EF11B3-5BED-D548-EFBA-ACC0950FE407}"/>
          </ac:spMkLst>
        </pc:spChg>
        <pc:spChg chg="mod">
          <ac:chgData name="김지나(Wei) - 서비스기획2팀" userId="6e8c8a86-0e65-4b65-b1b8-9f4bd60da1bb" providerId="ADAL" clId="{EDE7BDA0-0E1E-4697-B1F9-580A26A83613}" dt="2024-06-04T14:37:01.903" v="92346" actId="571"/>
          <ac:spMkLst>
            <pc:docMk/>
            <pc:sldMk cId="1401935731" sldId="1880"/>
            <ac:spMk id="101" creationId="{6D6E88FF-53FC-4CF6-BCC1-5B58BAA96B25}"/>
          </ac:spMkLst>
        </pc:spChg>
        <pc:spChg chg="mod">
          <ac:chgData name="김지나(Wei) - 서비스기획2팀" userId="6e8c8a86-0e65-4b65-b1b8-9f4bd60da1bb" providerId="ADAL" clId="{EDE7BDA0-0E1E-4697-B1F9-580A26A83613}" dt="2024-06-04T14:37:01.903" v="92346" actId="571"/>
          <ac:spMkLst>
            <pc:docMk/>
            <pc:sldMk cId="1401935731" sldId="1880"/>
            <ac:spMk id="102" creationId="{7EF7C6F4-CB78-FA8B-A0AF-31FA360CD232}"/>
          </ac:spMkLst>
        </pc:spChg>
        <pc:spChg chg="mod">
          <ac:chgData name="김지나(Wei) - 서비스기획2팀" userId="6e8c8a86-0e65-4b65-b1b8-9f4bd60da1bb" providerId="ADAL" clId="{EDE7BDA0-0E1E-4697-B1F9-580A26A83613}" dt="2024-06-04T14:37:03.502" v="92348" actId="571"/>
          <ac:spMkLst>
            <pc:docMk/>
            <pc:sldMk cId="1401935731" sldId="1880"/>
            <ac:spMk id="104" creationId="{9E24B75F-0D73-5FF2-5772-9DB834C08C9F}"/>
          </ac:spMkLst>
        </pc:spChg>
        <pc:spChg chg="mod">
          <ac:chgData name="김지나(Wei) - 서비스기획2팀" userId="6e8c8a86-0e65-4b65-b1b8-9f4bd60da1bb" providerId="ADAL" clId="{EDE7BDA0-0E1E-4697-B1F9-580A26A83613}" dt="2024-06-04T14:37:03.502" v="92348" actId="571"/>
          <ac:spMkLst>
            <pc:docMk/>
            <pc:sldMk cId="1401935731" sldId="1880"/>
            <ac:spMk id="106" creationId="{03F91CCD-27F1-44F6-3310-F9D92AB60E54}"/>
          </ac:spMkLst>
        </pc:spChg>
        <pc:spChg chg="mod">
          <ac:chgData name="김지나(Wei) - 서비스기획2팀" userId="6e8c8a86-0e65-4b65-b1b8-9f4bd60da1bb" providerId="ADAL" clId="{EDE7BDA0-0E1E-4697-B1F9-580A26A83613}" dt="2024-06-04T14:37:03.502" v="92348" actId="571"/>
          <ac:spMkLst>
            <pc:docMk/>
            <pc:sldMk cId="1401935731" sldId="1880"/>
            <ac:spMk id="107" creationId="{9A591016-3CCE-DFDC-B738-AA68F0F183DD}"/>
          </ac:spMkLst>
        </pc:spChg>
        <pc:spChg chg="add mod ord">
          <ac:chgData name="김지나(Wei) - 서비스기획2팀" userId="6e8c8a86-0e65-4b65-b1b8-9f4bd60da1bb" providerId="ADAL" clId="{EDE7BDA0-0E1E-4697-B1F9-580A26A83613}" dt="2024-06-04T14:37:41.064" v="92372" actId="1037"/>
          <ac:spMkLst>
            <pc:docMk/>
            <pc:sldMk cId="1401935731" sldId="1880"/>
            <ac:spMk id="108" creationId="{3BEEE28D-7711-540D-1140-78305F5F4FB3}"/>
          </ac:spMkLst>
        </pc:spChg>
        <pc:spChg chg="add mod">
          <ac:chgData name="김지나(Wei) - 서비스기획2팀" userId="6e8c8a86-0e65-4b65-b1b8-9f4bd60da1bb" providerId="ADAL" clId="{EDE7BDA0-0E1E-4697-B1F9-580A26A83613}" dt="2024-06-04T14:39:58.101" v="92414" actId="1076"/>
          <ac:spMkLst>
            <pc:docMk/>
            <pc:sldMk cId="1401935731" sldId="1880"/>
            <ac:spMk id="109" creationId="{302A9566-8E4E-75FC-A714-8718F7B1DC79}"/>
          </ac:spMkLst>
        </pc:spChg>
        <pc:spChg chg="add mod">
          <ac:chgData name="김지나(Wei) - 서비스기획2팀" userId="6e8c8a86-0e65-4b65-b1b8-9f4bd60da1bb" providerId="ADAL" clId="{EDE7BDA0-0E1E-4697-B1F9-580A26A83613}" dt="2024-06-04T14:40:02.255" v="92415" actId="1076"/>
          <ac:spMkLst>
            <pc:docMk/>
            <pc:sldMk cId="1401935731" sldId="1880"/>
            <ac:spMk id="110" creationId="{DE200D8A-442A-28A2-BCB6-662742B8AD9E}"/>
          </ac:spMkLst>
        </pc:spChg>
        <pc:spChg chg="add mod">
          <ac:chgData name="김지나(Wei) - 서비스기획2팀" userId="6e8c8a86-0e65-4b65-b1b8-9f4bd60da1bb" providerId="ADAL" clId="{EDE7BDA0-0E1E-4697-B1F9-580A26A83613}" dt="2024-06-04T14:40:25.626" v="92464" actId="20577"/>
          <ac:spMkLst>
            <pc:docMk/>
            <pc:sldMk cId="1401935731" sldId="1880"/>
            <ac:spMk id="111" creationId="{3F59F44E-D90D-D4CB-6F8F-8A69C729C371}"/>
          </ac:spMkLst>
        </pc:spChg>
        <pc:spChg chg="add mod">
          <ac:chgData name="김지나(Wei) - 서비스기획2팀" userId="6e8c8a86-0e65-4b65-b1b8-9f4bd60da1bb" providerId="ADAL" clId="{EDE7BDA0-0E1E-4697-B1F9-580A26A83613}" dt="2024-06-04T14:40:12.336" v="92419" actId="14100"/>
          <ac:spMkLst>
            <pc:docMk/>
            <pc:sldMk cId="1401935731" sldId="1880"/>
            <ac:spMk id="112" creationId="{43AA39DA-CB5C-16E2-9A3F-178D5F186DF7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31" creationId="{1F073104-CE7A-A56B-92C5-495D2F610FA9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32" creationId="{650C61E5-868E-47AB-A016-942C69EB3460}"/>
          </ac:spMkLst>
        </pc:spChg>
        <pc:spChg chg="mod">
          <ac:chgData name="김지나(Wei) - 서비스기획2팀" userId="6e8c8a86-0e65-4b65-b1b8-9f4bd60da1bb" providerId="ADAL" clId="{EDE7BDA0-0E1E-4697-B1F9-580A26A83613}" dt="2024-06-04T14:38:12.129" v="92378" actId="1036"/>
          <ac:spMkLst>
            <pc:docMk/>
            <pc:sldMk cId="1401935731" sldId="1880"/>
            <ac:spMk id="133" creationId="{3A679A76-6961-2299-7C50-3B4E50922AFE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41" creationId="{5852783D-9C6D-058A-F233-6D6479433982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69" creationId="{11FE8C24-BE21-6650-8A1A-D51CA7E3D000}"/>
          </ac:spMkLst>
        </pc:spChg>
        <pc:spChg chg="del">
          <ac:chgData name="김지나(Wei) - 서비스기획2팀" userId="6e8c8a86-0e65-4b65-b1b8-9f4bd60da1bb" providerId="ADAL" clId="{EDE7BDA0-0E1E-4697-B1F9-580A26A83613}" dt="2024-06-04T14:14:59.730" v="92080" actId="478"/>
          <ac:spMkLst>
            <pc:docMk/>
            <pc:sldMk cId="1401935731" sldId="1880"/>
            <ac:spMk id="171" creationId="{67A5E642-B3B3-B81D-C51B-6A532E3F706B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5" creationId="{03371A01-DD07-6054-25CA-E245FA478B62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6" creationId="{BC37C4D9-B140-BE1F-043A-CE482F5989D1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8" creationId="{3BE1523D-1AAA-C5E9-27FF-CCAD84EFA63C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9" creationId="{C5B38948-F2F6-3F28-A12A-2DF1554C908B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1" creationId="{D3E004A3-148E-7219-FC56-9F45AE67EB18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2" creationId="{2F8ACF5D-F271-A06D-6D3D-1F96EC8628A3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3" creationId="{971AD698-B40A-C312-FA2E-865D62599D28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4" creationId="{773B0379-B442-C7B8-FE5D-523F9AF689D6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5" creationId="{D1CAC247-6D4A-30D2-B7F0-F5964702C6B6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6" creationId="{E7500CCF-7955-1256-CBD4-6A59AAD5BEBA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7" creationId="{AAA281CE-ECB8-9A94-336C-5B101A9561E6}"/>
          </ac:spMkLst>
        </pc:spChg>
        <pc:grpChg chg="add mod">
          <ac:chgData name="김지나(Wei) - 서비스기획2팀" userId="6e8c8a86-0e65-4b65-b1b8-9f4bd60da1bb" providerId="ADAL" clId="{EDE7BDA0-0E1E-4697-B1F9-580A26A83613}" dt="2024-06-04T14:36:05.406" v="92300"/>
          <ac:grpSpMkLst>
            <pc:docMk/>
            <pc:sldMk cId="1401935731" sldId="1880"/>
            <ac:grpSpMk id="2" creationId="{0BDADD37-9B9C-3B14-5AA6-F311373EFEF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5:42.008" v="92279" actId="1037"/>
          <ac:grpSpMkLst>
            <pc:docMk/>
            <pc:sldMk cId="1401935731" sldId="1880"/>
            <ac:grpSpMk id="15" creationId="{6562945D-C33E-0EFA-6620-6D6D3DDB7B8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8:48.655" v="92390" actId="1038"/>
          <ac:grpSpMkLst>
            <pc:docMk/>
            <pc:sldMk cId="1401935731" sldId="1880"/>
            <ac:grpSpMk id="35" creationId="{B0A5B0A3-0A96-951F-B3DB-5E75CF9CC619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29.342" v="92106"/>
          <ac:grpSpMkLst>
            <pc:docMk/>
            <pc:sldMk cId="1401935731" sldId="1880"/>
            <ac:grpSpMk id="37" creationId="{9C1F2641-42A1-5FB2-DFC8-8A2EBBE7FE54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29.342" v="92106"/>
          <ac:grpSpMkLst>
            <pc:docMk/>
            <pc:sldMk cId="1401935731" sldId="1880"/>
            <ac:grpSpMk id="39" creationId="{2A33F354-36B2-7BC1-D396-8F6BB2A940A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36:44.930" v="92322" actId="478"/>
          <ac:grpSpMkLst>
            <pc:docMk/>
            <pc:sldMk cId="1401935731" sldId="1880"/>
            <ac:grpSpMk id="42" creationId="{EE5E6CD3-8A25-F031-3785-D6E408D17B34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29.342" v="92106"/>
          <ac:grpSpMkLst>
            <pc:docMk/>
            <pc:sldMk cId="1401935731" sldId="1880"/>
            <ac:grpSpMk id="44" creationId="{C991921D-59D2-FAB1-7BE4-7A007A387F13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59.738" v="92124"/>
          <ac:grpSpMkLst>
            <pc:docMk/>
            <pc:sldMk cId="1401935731" sldId="1880"/>
            <ac:grpSpMk id="47" creationId="{51774C7E-9E13-817E-0FA6-626A0E301369}"/>
          </ac:grpSpMkLst>
        </pc:grpChg>
        <pc:grpChg chg="mod">
          <ac:chgData name="김지나(Wei) - 서비스기획2팀" userId="6e8c8a86-0e65-4b65-b1b8-9f4bd60da1bb" providerId="ADAL" clId="{EDE7BDA0-0E1E-4697-B1F9-580A26A83613}" dt="2024-06-04T14:36:05.406" v="92300"/>
          <ac:grpSpMkLst>
            <pc:docMk/>
            <pc:sldMk cId="1401935731" sldId="1880"/>
            <ac:grpSpMk id="52" creationId="{F1472C51-E861-8272-D4AA-558C925CA83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3:38.861" v="92248" actId="1076"/>
          <ac:grpSpMkLst>
            <pc:docMk/>
            <pc:sldMk cId="1401935731" sldId="1880"/>
            <ac:grpSpMk id="54" creationId="{5AD57F06-05E5-A228-07F1-C3FA3AB8F375}"/>
          </ac:grpSpMkLst>
        </pc:grpChg>
        <pc:grpChg chg="mod">
          <ac:chgData name="김지나(Wei) - 서비스기획2팀" userId="6e8c8a86-0e65-4b65-b1b8-9f4bd60da1bb" providerId="ADAL" clId="{EDE7BDA0-0E1E-4697-B1F9-580A26A83613}" dt="2024-06-04T14:23:26.777" v="92245"/>
          <ac:grpSpMkLst>
            <pc:docMk/>
            <pc:sldMk cId="1401935731" sldId="1880"/>
            <ac:grpSpMk id="64" creationId="{69AC332F-CA6B-1FCB-0B27-0EB244768EA6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4T14:36:32.577" v="92319" actId="166"/>
          <ac:grpSpMkLst>
            <pc:docMk/>
            <pc:sldMk cId="1401935731" sldId="1880"/>
            <ac:grpSpMk id="81" creationId="{8B62D984-9718-5C1F-0D28-5113DD68A61E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3:38.861" v="92248" actId="1076"/>
          <ac:grpSpMkLst>
            <pc:docMk/>
            <pc:sldMk cId="1401935731" sldId="1880"/>
            <ac:grpSpMk id="82" creationId="{123441F0-FA7F-4F13-2BF3-6A91F2AA493E}"/>
          </ac:grpSpMkLst>
        </pc:grpChg>
        <pc:grpChg chg="mod">
          <ac:chgData name="김지나(Wei) - 서비스기획2팀" userId="6e8c8a86-0e65-4b65-b1b8-9f4bd60da1bb" providerId="ADAL" clId="{EDE7BDA0-0E1E-4697-B1F9-580A26A83613}" dt="2024-06-04T14:23:26.777" v="92245"/>
          <ac:grpSpMkLst>
            <pc:docMk/>
            <pc:sldMk cId="1401935731" sldId="1880"/>
            <ac:grpSpMk id="84" creationId="{4224A400-C518-C4F9-770A-A931A54DFD08}"/>
          </ac:grpSpMkLst>
        </pc:grpChg>
        <pc:grpChg chg="mod">
          <ac:chgData name="김지나(Wei) - 서비스기획2팀" userId="6e8c8a86-0e65-4b65-b1b8-9f4bd60da1bb" providerId="ADAL" clId="{EDE7BDA0-0E1E-4697-B1F9-580A26A83613}" dt="2024-06-04T14:36:12.235" v="92303"/>
          <ac:grpSpMkLst>
            <pc:docMk/>
            <pc:sldMk cId="1401935731" sldId="1880"/>
            <ac:grpSpMk id="92" creationId="{ABAE1053-9C54-CAFF-E8C7-1FD9EADC3D7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7:10.993" v="92354" actId="1035"/>
          <ac:grpSpMkLst>
            <pc:docMk/>
            <pc:sldMk cId="1401935731" sldId="1880"/>
            <ac:grpSpMk id="98" creationId="{E536A158-D54B-6BF6-C447-85D142506A11}"/>
          </ac:grpSpMkLst>
        </pc:grpChg>
        <pc:grpChg chg="mod">
          <ac:chgData name="김지나(Wei) - 서비스기획2팀" userId="6e8c8a86-0e65-4b65-b1b8-9f4bd60da1bb" providerId="ADAL" clId="{EDE7BDA0-0E1E-4697-B1F9-580A26A83613}" dt="2024-06-04T14:37:01.903" v="92346" actId="571"/>
          <ac:grpSpMkLst>
            <pc:docMk/>
            <pc:sldMk cId="1401935731" sldId="1880"/>
            <ac:grpSpMk id="100" creationId="{BE8E41B9-ECB6-06E0-6A7E-89AFFF9ACCD7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7:03.502" v="92348" actId="571"/>
          <ac:grpSpMkLst>
            <pc:docMk/>
            <pc:sldMk cId="1401935731" sldId="1880"/>
            <ac:grpSpMk id="103" creationId="{044AD426-EFE3-41FD-F7CD-375EEA2CB609}"/>
          </ac:grpSpMkLst>
        </pc:grpChg>
        <pc:grpChg chg="mod">
          <ac:chgData name="김지나(Wei) - 서비스기획2팀" userId="6e8c8a86-0e65-4b65-b1b8-9f4bd60da1bb" providerId="ADAL" clId="{EDE7BDA0-0E1E-4697-B1F9-580A26A83613}" dt="2024-06-04T14:37:03.502" v="92348" actId="571"/>
          <ac:grpSpMkLst>
            <pc:docMk/>
            <pc:sldMk cId="1401935731" sldId="1880"/>
            <ac:grpSpMk id="105" creationId="{425DA502-81E0-FD3F-7CBA-6FCAEE4C3908}"/>
          </ac:grpSpMkLst>
        </pc:grpChg>
        <pc:grpChg chg="mod">
          <ac:chgData name="김지나(Wei) - 서비스기획2팀" userId="6e8c8a86-0e65-4b65-b1b8-9f4bd60da1bb" providerId="ADAL" clId="{EDE7BDA0-0E1E-4697-B1F9-580A26A83613}" dt="2024-06-04T14:38:15.250" v="92379" actId="1035"/>
          <ac:grpSpMkLst>
            <pc:docMk/>
            <pc:sldMk cId="1401935731" sldId="1880"/>
            <ac:grpSpMk id="137" creationId="{FC5632F1-751B-9A4A-ED2E-5601EA726096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18:21.004" v="92119" actId="478"/>
          <ac:grpSpMkLst>
            <pc:docMk/>
            <pc:sldMk cId="1401935731" sldId="1880"/>
            <ac:grpSpMk id="142" creationId="{7A08E5B5-C621-05A3-D700-5BC23BC278C7}"/>
          </ac:grpSpMkLst>
        </pc:grpChg>
        <pc:grpChg chg="del">
          <ac:chgData name="김지나(Wei) - 서비스기획2팀" userId="6e8c8a86-0e65-4b65-b1b8-9f4bd60da1bb" providerId="ADAL" clId="{EDE7BDA0-0E1E-4697-B1F9-580A26A83613}" dt="2024-06-04T14:18:21.004" v="92119" actId="478"/>
          <ac:grpSpMkLst>
            <pc:docMk/>
            <pc:sldMk cId="1401935731" sldId="1880"/>
            <ac:grpSpMk id="166" creationId="{9CEC9352-EA1E-09F1-2C23-4E3FE916BE58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42.684" v="92112" actId="1076"/>
          <ac:grpSpMkLst>
            <pc:docMk/>
            <pc:sldMk cId="1401935731" sldId="1880"/>
            <ac:grpSpMk id="188" creationId="{B7683502-3E6C-F47F-0B30-921F07625E0D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18:21.004" v="92119" actId="478"/>
          <ac:grpSpMkLst>
            <pc:docMk/>
            <pc:sldMk cId="1401935731" sldId="1880"/>
            <ac:grpSpMk id="195" creationId="{261BA765-51D1-60BE-E8CF-B3CEACAF697B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36:59.405" v="92345" actId="478"/>
          <ac:grpSpMkLst>
            <pc:docMk/>
            <pc:sldMk cId="1401935731" sldId="1880"/>
            <ac:grpSpMk id="200" creationId="{2AA66E89-2D17-45D0-E8D5-67483DCB7249}"/>
          </ac:grpSpMkLst>
        </pc:grpChg>
        <pc:graphicFrameChg chg="del modGraphic">
          <ac:chgData name="김지나(Wei) - 서비스기획2팀" userId="6e8c8a86-0e65-4b65-b1b8-9f4bd60da1bb" providerId="ADAL" clId="{EDE7BDA0-0E1E-4697-B1F9-580A26A83613}" dt="2024-06-04T14:23:20.304" v="92244" actId="478"/>
          <ac:graphicFrameMkLst>
            <pc:docMk/>
            <pc:sldMk cId="1401935731" sldId="1880"/>
            <ac:graphicFrameMk id="170" creationId="{01F63C2B-A768-0931-C8F9-31C45665A898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4T14:35:42.008" v="92279" actId="1037"/>
          <ac:picMkLst>
            <pc:docMk/>
            <pc:sldMk cId="1401935731" sldId="1880"/>
            <ac:picMk id="5" creationId="{7C1BA29A-8385-7DB4-EF0E-1A59EC1D376C}"/>
          </ac:picMkLst>
        </pc:picChg>
        <pc:picChg chg="mod">
          <ac:chgData name="김지나(Wei) - 서비스기획2팀" userId="6e8c8a86-0e65-4b65-b1b8-9f4bd60da1bb" providerId="ADAL" clId="{EDE7BDA0-0E1E-4697-B1F9-580A26A83613}" dt="2024-06-04T14:17:29.342" v="92106"/>
          <ac:picMkLst>
            <pc:docMk/>
            <pc:sldMk cId="1401935731" sldId="1880"/>
            <ac:picMk id="17" creationId="{280D1F69-5012-4014-4686-F2F92F9C707F}"/>
          </ac:picMkLst>
        </pc:picChg>
        <pc:picChg chg="mod">
          <ac:chgData name="김지나(Wei) - 서비스기획2팀" userId="6e8c8a86-0e65-4b65-b1b8-9f4bd60da1bb" providerId="ADAL" clId="{EDE7BDA0-0E1E-4697-B1F9-580A26A83613}" dt="2024-06-04T14:23:26.777" v="92245"/>
          <ac:picMkLst>
            <pc:docMk/>
            <pc:sldMk cId="1401935731" sldId="1880"/>
            <ac:picMk id="70" creationId="{046F4AC7-D975-1328-F447-494EF16346BD}"/>
          </ac:picMkLst>
        </pc:picChg>
        <pc:picChg chg="add mod">
          <ac:chgData name="김지나(Wei) - 서비스기획2팀" userId="6e8c8a86-0e65-4b65-b1b8-9f4bd60da1bb" providerId="ADAL" clId="{EDE7BDA0-0E1E-4697-B1F9-580A26A83613}" dt="2024-06-04T14:23:38.861" v="92248" actId="1076"/>
          <ac:picMkLst>
            <pc:docMk/>
            <pc:sldMk cId="1401935731" sldId="1880"/>
            <ac:picMk id="73" creationId="{7051863F-5DEF-EA6B-CD31-CED7C5BBCCB0}"/>
          </ac:picMkLst>
        </pc:picChg>
        <pc:picChg chg="mod">
          <ac:chgData name="김지나(Wei) - 서비스기획2팀" userId="6e8c8a86-0e65-4b65-b1b8-9f4bd60da1bb" providerId="ADAL" clId="{EDE7BDA0-0E1E-4697-B1F9-580A26A83613}" dt="2024-06-04T14:17:42.684" v="92112" actId="1076"/>
          <ac:picMkLst>
            <pc:docMk/>
            <pc:sldMk cId="1401935731" sldId="1880"/>
            <ac:picMk id="134" creationId="{6810EB4C-63BC-5331-B7F4-B7129CFB2C39}"/>
          </ac:picMkLst>
        </pc:picChg>
        <pc:picChg chg="mod">
          <ac:chgData name="김지나(Wei) - 서비스기획2팀" userId="6e8c8a86-0e65-4b65-b1b8-9f4bd60da1bb" providerId="ADAL" clId="{EDE7BDA0-0E1E-4697-B1F9-580A26A83613}" dt="2024-06-04T14:37:24.414" v="92357" actId="1038"/>
          <ac:picMkLst>
            <pc:docMk/>
            <pc:sldMk cId="1401935731" sldId="1880"/>
            <ac:picMk id="135" creationId="{B8856838-6FEA-B071-9913-6D729D794ECE}"/>
          </ac:picMkLst>
        </pc:picChg>
        <pc:picChg chg="del mod">
          <ac:chgData name="김지나(Wei) - 서비스기획2팀" userId="6e8c8a86-0e65-4b65-b1b8-9f4bd60da1bb" providerId="ADAL" clId="{EDE7BDA0-0E1E-4697-B1F9-580A26A83613}" dt="2024-06-04T14:18:21.004" v="92119" actId="478"/>
          <ac:picMkLst>
            <pc:docMk/>
            <pc:sldMk cId="1401935731" sldId="1880"/>
            <ac:picMk id="174" creationId="{22D81E13-3476-A7AD-A24D-A7F37E7EC20A}"/>
          </ac:picMkLst>
        </pc:pic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19" creationId="{717BA1CD-2D63-7B95-03F3-20A9387A9B1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20" creationId="{FDFD14FB-7448-5A18-528F-EF13BC74134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32" creationId="{AB964B18-9775-E356-3ED7-E9F29A49F04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33" creationId="{8244863D-BEA6-CFF2-E437-7B5C44FD82C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34" creationId="{6EC05AC9-CBF5-C1A3-A419-C7DEC0863294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5" creationId="{1D426B19-813F-5ADD-4CD4-B03AB3A19AC4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6" creationId="{19383BD4-5CF4-5E95-CFD9-192DD6620DA5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7" creationId="{AC0B1D97-EA21-2531-DC49-32FD41F4E6F2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8" creationId="{7EDD61DB-0B8C-2D1C-AB6D-C64C36F0B0A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23:38.861" v="92248" actId="1076"/>
          <ac:cxnSpMkLst>
            <pc:docMk/>
            <pc:sldMk cId="1401935731" sldId="1880"/>
            <ac:cxnSpMk id="76" creationId="{FEBF6137-DBF9-F260-D557-18C1D04A9642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23:38.861" v="92248" actId="1076"/>
          <ac:cxnSpMkLst>
            <pc:docMk/>
            <pc:sldMk cId="1401935731" sldId="1880"/>
            <ac:cxnSpMk id="79" creationId="{2028CB11-94E2-9B87-A535-5B424FF5169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8:56.440" v="92398" actId="1038"/>
          <ac:cxnSpMkLst>
            <pc:docMk/>
            <pc:sldMk cId="1401935731" sldId="1880"/>
            <ac:cxnSpMk id="89" creationId="{63ED78B6-BCEB-0010-ED0C-7805C0BDE5F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24:57.344" v="92258" actId="571"/>
          <ac:cxnSpMkLst>
            <pc:docMk/>
            <pc:sldMk cId="1401935731" sldId="1880"/>
            <ac:cxnSpMk id="92" creationId="{65A1B801-5B14-5F03-DEB6-C42F49A1A64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8:48.655" v="92390" actId="1038"/>
          <ac:cxnSpMkLst>
            <pc:docMk/>
            <pc:sldMk cId="1401935731" sldId="1880"/>
            <ac:cxnSpMk id="97" creationId="{0A664A7E-77F2-E531-C593-612648975232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36" creationId="{6CA0B5DB-CEE0-9673-742F-FA4CC9E4938C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40" creationId="{A1421213-5B13-AACF-98E3-610E3C85594B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18:21.004" v="92119" actId="478"/>
          <ac:cxnSpMkLst>
            <pc:docMk/>
            <pc:sldMk cId="1401935731" sldId="1880"/>
            <ac:cxnSpMk id="177" creationId="{4B06B15F-5416-C558-803F-8BD4D19EACC3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18:21.004" v="92119" actId="478"/>
          <ac:cxnSpMkLst>
            <pc:docMk/>
            <pc:sldMk cId="1401935731" sldId="1880"/>
            <ac:cxnSpMk id="180" creationId="{C9D322FA-283F-22E3-BE1B-47C90C587BB2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92" creationId="{EDAE40EC-0A79-7FE8-4A5B-7B3D44ADC005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93" creationId="{C73236D8-D86E-F1E0-EF14-D42A73F7039F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94" creationId="{213AF215-0964-80BE-12BE-015AF04DD804}"/>
          </ac:cxnSpMkLst>
        </pc:cxnChg>
      </pc:sldChg>
      <pc:sldChg chg="delSp modSp add del mod">
        <pc:chgData name="김지나(Wei) - 서비스기획2팀" userId="6e8c8a86-0e65-4b65-b1b8-9f4bd60da1bb" providerId="ADAL" clId="{EDE7BDA0-0E1E-4697-B1F9-580A26A83613}" dt="2024-05-29T14:50:51.353" v="32536" actId="2696"/>
        <pc:sldMkLst>
          <pc:docMk/>
          <pc:sldMk cId="1461182456" sldId="1880"/>
        </pc:sldMkLst>
        <pc:graphicFrameChg chg="del modGraphic">
          <ac:chgData name="김지나(Wei) - 서비스기획2팀" userId="6e8c8a86-0e65-4b65-b1b8-9f4bd60da1bb" providerId="ADAL" clId="{EDE7BDA0-0E1E-4697-B1F9-580A26A83613}" dt="2024-05-29T14:42:38.486" v="32534" actId="478"/>
          <ac:graphicFrameMkLst>
            <pc:docMk/>
            <pc:sldMk cId="1461182456" sldId="1880"/>
            <ac:graphicFrameMk id="7" creationId="{0DDAA9FB-3A34-9E3F-F1B7-6D887710FA5B}"/>
          </ac:graphicFrameMkLst>
        </pc:graphicFrame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2032333194" sldId="1880"/>
        </pc:sldMkLst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2" creationId="{059C9A28-A0C8-858F-2CE5-6E9DE0E7B9A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45.696" v="63836" actId="700"/>
          <ac:spMkLst>
            <pc:docMk/>
            <pc:sldMk cId="2032333194" sldId="1880"/>
            <ac:spMk id="6" creationId="{1A43FCDC-8008-9BB4-7391-68C6FE5FC85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45.696" v="63836" actId="700"/>
          <ac:spMkLst>
            <pc:docMk/>
            <pc:sldMk cId="2032333194" sldId="1880"/>
            <ac:spMk id="9" creationId="{FF35E723-8ADE-3893-FDB6-682070E6C61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10" creationId="{A6882289-ADF8-CD96-16A0-FF5351F3DF8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11" creationId="{40857692-8CB4-3A64-690D-31FD6DB0D808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2" creationId="{90140975-D6A5-7D0F-D695-D91A3B6F9FA8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3" creationId="{8DA6E253-5C60-2DC3-2256-A1450E956472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6" creationId="{EB3578BD-3C3F-EF19-689F-B8A34250C441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7" creationId="{2B85300B-50E1-607B-791F-1DBAD332E4DA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18" creationId="{D0F46BEE-6528-B076-0709-6ABB84347F6D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9" creationId="{3F61371C-53FF-F439-76F1-EB2F2D49EBAE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20" creationId="{8FE04D17-9AE5-1589-0945-8263D66E652D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21" creationId="{B80D674C-EFC8-3CFD-08CB-3787AB6B6FC4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22" creationId="{013A67CA-F2DC-2870-B0BD-232C8B99931E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24" creationId="{23E6EEAA-3F2C-ACC1-24A4-48B34CAFD2C3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27" creationId="{6884C1E1-8DB4-2998-25A9-B0C756FB6F70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28" creationId="{60DE81C7-DA8F-4013-188E-842FB9DEE212}"/>
          </ac:spMkLst>
        </pc:spChg>
        <pc:spChg chg="del mod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30" creationId="{228A3D35-5C70-71F0-1319-74BD72AEAC33}"/>
          </ac:spMkLst>
        </pc:spChg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31" creationId="{9EA6801A-B77C-DEF3-2372-C23C2C5506B3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3" creationId="{68BAC22B-AB2D-E3B6-E106-BB59E83DA768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4" creationId="{E696E187-8117-7580-A9E6-E3FEFF732CF9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7" creationId="{6E16B601-FB3D-F2ED-AA8A-0933AE66B53C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9" creationId="{41E22DDF-6A43-F2CD-0B5A-86DB9B3F2D22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40" creationId="{0E94ED47-69FF-E79D-D249-87A61A636DBE}"/>
          </ac:spMkLst>
        </pc:spChg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41" creationId="{D21F5600-41A8-533E-48DB-8558B8789962}"/>
          </ac:spMkLst>
        </pc:spChg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43" creationId="{9A9F1A15-BCF0-D24A-8E23-2514C3D1510F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44" creationId="{C102481B-4736-856B-A9D4-9400E12F62AF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46" creationId="{AFFF9931-792B-32CA-DED6-68DF2A33AE63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0" creationId="{07A831B7-E8E8-5427-602E-9E8BFEAF4FFB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51" creationId="{29DA639B-35B3-E3BB-7B7A-A04292EF8DC5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2" creationId="{01D398A0-3CF5-703F-FAB4-C7D26FCE6FCA}"/>
          </ac:spMkLst>
        </pc:spChg>
        <pc:spChg chg="del mod ord">
          <ac:chgData name="김지나(Wei) - 서비스기획2팀" userId="6e8c8a86-0e65-4b65-b1b8-9f4bd60da1bb" providerId="ADAL" clId="{EDE7BDA0-0E1E-4697-B1F9-580A26A83613}" dt="2024-06-02T14:56:00.160" v="62382" actId="700"/>
          <ac:spMkLst>
            <pc:docMk/>
            <pc:sldMk cId="2032333194" sldId="1880"/>
            <ac:spMk id="54" creationId="{730467CB-322A-3063-AC2E-E862AC6AD30C}"/>
          </ac:spMkLst>
        </pc:spChg>
        <pc:spChg chg="del mod ord">
          <ac:chgData name="김지나(Wei) - 서비스기획2팀" userId="6e8c8a86-0e65-4b65-b1b8-9f4bd60da1bb" providerId="ADAL" clId="{EDE7BDA0-0E1E-4697-B1F9-580A26A83613}" dt="2024-06-02T14:56:00.160" v="62382" actId="700"/>
          <ac:spMkLst>
            <pc:docMk/>
            <pc:sldMk cId="2032333194" sldId="1880"/>
            <ac:spMk id="55" creationId="{EBF7FF6F-891D-98BA-9E69-27F403204D6F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6" creationId="{FAC5DD00-E69E-2F45-18D3-3CE8EFFECDB1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7" creationId="{E1267F39-8920-4234-C908-145B4725B8C6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58" creationId="{86D342AE-53C7-C4FA-3DD5-B2F375CB6205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9" creationId="{A05ED432-71E7-10F0-6A8D-8D1769FE54A3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0" creationId="{AA7BACE9-59E6-3DB4-35FA-8297B5FA03F6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1" creationId="{CE0AE66A-3102-666E-9007-8B2AAE7B7032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2" creationId="{95D6E157-4D3B-75AA-6F58-6B7B8C1C18ED}"/>
          </ac:spMkLst>
        </pc:spChg>
        <pc:spChg chg="del">
          <ac:chgData name="김지나(Wei) - 서비스기획2팀" userId="6e8c8a86-0e65-4b65-b1b8-9f4bd60da1bb" providerId="ADAL" clId="{EDE7BDA0-0E1E-4697-B1F9-580A26A83613}" dt="2024-06-02T15:49:29.936" v="63634" actId="478"/>
          <ac:spMkLst>
            <pc:docMk/>
            <pc:sldMk cId="2032333194" sldId="1880"/>
            <ac:spMk id="64" creationId="{D7E7623B-FEBD-4B15-3F36-2EFDE6AC50BB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8" creationId="{F73B3EF0-F0C3-5209-76A0-AFC9CB5FD347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9" creationId="{E2E67C11-2613-AD12-1A07-C1E8C81A4673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0" creationId="{B1506985-E896-F475-6CF5-FDBA185BE7C5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2" creationId="{C177C1F3-7F21-471F-5745-714CA0DD85F8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4" creationId="{10F11D7C-4BCE-AAD4-8A37-AB9EBC9604DC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5" creationId="{643E632B-4BB8-2C3A-F8D7-A2F431E566DA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7" creationId="{B3443002-E376-B7C8-8526-DF7EBAAE632F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8" creationId="{0A22CFFB-D2CC-8691-66BF-B14A236ED538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9" creationId="{6D1656EF-707B-B2F5-95DB-C84A91249702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80" creationId="{B75B9DD6-891E-221A-7B0F-18ECCCC5F8E8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81" creationId="{E3829424-D5F2-14AF-3C7A-5A957C553BA7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08:14.649" v="63846" actId="478"/>
          <ac:spMkLst>
            <pc:docMk/>
            <pc:sldMk cId="2032333194" sldId="1880"/>
            <ac:spMk id="82" creationId="{D7DDB494-1702-B1F5-2050-FAC5F67537F9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3" creationId="{C7307800-9BB4-A761-6172-CF1305E82274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6" creationId="{53E82D3B-710D-F087-4BF3-B1D26E5FDF18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7" creationId="{B350B709-5076-7EF2-36FB-1BB55266CA87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8" creationId="{24478D7C-5224-2D52-7A52-C23B72823356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89" creationId="{1391E1D4-0429-6BDF-37EA-D5DA61D6AD36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90" creationId="{96411DB6-61CB-9BEE-4A9B-DCD6217C396F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94" creationId="{0808FFB8-0CB4-AC6F-6FD2-41766F6D0734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95" creationId="{5B627EE3-8B24-4B69-BCF3-86AF82304F64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97" creationId="{8B4D4014-5736-DC0B-6373-5F671048BC20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99" creationId="{DC4C6FED-953A-13FE-0E8F-47389AA09231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00" creationId="{E8F13FEB-405B-A26C-AA09-DB30BAC5A385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03" creationId="{3E9A186E-2D4A-68B9-CE87-ED72278168F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04" creationId="{E5EA47CF-EFA0-E2A1-E81F-CBAE9978FAE0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05" creationId="{615E1D74-6150-B842-97D4-5D9397CAF5E8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106" creationId="{427FF0DD-AD26-C47B-DF99-882F1C3FFC7C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09" creationId="{63FF79CF-A03C-7BDB-FA4B-6027AE4FE601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10" creationId="{6EB80CAF-9638-1B4A-ADCA-CBEFE474318D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12" creationId="{F70160E5-A345-3164-294A-F6163DCEC294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13" creationId="{6A453F1F-2681-BCE9-58D8-3302727F2EAD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4" creationId="{46555112-EB12-945B-0B0E-15022C461BB9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5" creationId="{05CBAAD5-EDE8-9FCC-50E6-766129D68D0E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6" creationId="{B0862102-3837-1B15-B102-DA80FC891D8F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7" creationId="{55E8F131-DEA4-82A8-749E-0FC19A7D0451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20" creationId="{59F02ADF-7D0C-0D62-EF62-CD6F25410161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21" creationId="{122A4E8D-90CC-E0FB-9FFB-77A47FED9F6F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22" creationId="{0331C639-2C3C-CBEF-DEE6-B40C79D29FC8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4" creationId="{F37331A7-DBF2-5C92-F3B0-626F2FAE1825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5" creationId="{B7001039-7C1B-6D62-A73A-B2C7A453AD72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6" creationId="{13168679-6A83-E5EA-8D40-C59B8FFA90B1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7" creationId="{1CC1D045-081C-0323-3AC0-565D244BA59E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8" creationId="{60B03651-B925-9FEB-931F-8EEAE3C5CBD9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9" creationId="{733E0A3A-FCC9-3E98-4173-0AB578E2064B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2:14.632" v="64585" actId="478"/>
          <ac:spMkLst>
            <pc:docMk/>
            <pc:sldMk cId="2032333194" sldId="1880"/>
            <ac:spMk id="130" creationId="{E30B3A61-5255-095D-6C74-8AE95C27D10C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31" creationId="{1F073104-CE7A-A56B-92C5-495D2F610FA9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32" creationId="{650C61E5-868E-47AB-A016-942C69EB3460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33" creationId="{3A679A76-6961-2299-7C50-3B4E50922AFE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38" creationId="{60724FF6-5CD1-15F4-730A-B8C8C0AF6C74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39" creationId="{192D9CE6-28E4-B142-64D2-1BFF81274671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41" creationId="{5852783D-9C6D-058A-F233-6D6479433982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3" creationId="{0C3BCAC4-D243-4D5C-F81B-69B8D2798E7B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4" creationId="{9E9550B0-C7DF-ED6C-AE68-D567F9F9FBC5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5" creationId="{3C44F073-5A42-1F1D-94D6-F969564B0912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6" creationId="{A9826FC4-02FF-F567-9639-AFC200EB952C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7" creationId="{1D35263B-6B0D-E6A1-3AE0-18C9413BF7D3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8" creationId="{A7217917-3D53-D854-05E2-728657B1A241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49" creationId="{11C1B4AD-AB95-3CEC-94B0-8C5870D3824D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51" creationId="{0D75D068-2AE8-294C-2E19-D41AA00CDC2E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52" creationId="{9B424CCB-C9AF-782A-5E06-DDF53DBD503B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53" creationId="{2F07D108-25B8-A616-8643-9D99CD8BE7D9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55" creationId="{9B312CC1-9C96-061A-9E9C-F402D67AF221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56" creationId="{598BA4CE-8FC2-D9D5-1EF6-F65F59FAAFE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57" creationId="{345000A5-D83E-ADE2-E0EB-CE4D08E9F77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63" creationId="{7562C8B3-A38B-F812-B892-FA34DB9BE3D1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65" creationId="{46F25C9B-24CF-52F5-A304-A37D4C5E1762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69" creationId="{11FE8C24-BE21-6650-8A1A-D51CA7E3D000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72" creationId="{F6ED8139-B6AA-D826-6B5E-AE97A2BF3C00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5" creationId="{03371A01-DD07-6054-25CA-E245FA478B62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6" creationId="{BC37C4D9-B140-BE1F-043A-CE482F5989D1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8" creationId="{3BE1523D-1AAA-C5E9-27FF-CCAD84EFA63C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9" creationId="{C5B38948-F2F6-3F28-A12A-2DF1554C908B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1" creationId="{D3E004A3-148E-7219-FC56-9F45AE67EB18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2" creationId="{2F8ACF5D-F271-A06D-6D3D-1F96EC8628A3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3" creationId="{971AD698-B40A-C312-FA2E-865D62599D28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4" creationId="{773B0379-B442-C7B8-FE5D-523F9AF689D6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5" creationId="{D1CAC247-6D4A-30D2-B7F0-F5964702C6B6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6" creationId="{E7500CCF-7955-1256-CBD4-6A59AAD5BEBA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7" creationId="{AAA281CE-ECB8-9A94-336C-5B101A9561E6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89" creationId="{FEAFA33E-5787-CEB2-8124-07F30101F58E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1" creationId="{9E240840-8342-E1A7-CF89-370F2F314DDE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6" creationId="{6D1557A0-257A-0C25-AE97-CA3E8FBB2AD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8" creationId="{3CB360C8-6F51-197B-34A8-323C2E52BA5F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9" creationId="{55C2BFE7-3D6E-B949-4C54-453F9310426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201" creationId="{42D67719-1BF6-B8A1-CE05-5C67E1172F0A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203" creationId="{4D792D14-3EDC-588F-3B46-59DF7B904B5B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204" creationId="{44EBB4DB-3CAD-1E2B-017A-CC927B2E5129}"/>
          </ac:spMkLst>
        </pc:spChg>
        <pc:grpChg chg="del">
          <ac:chgData name="김지나(Wei) - 서비스기획2팀" userId="6e8c8a86-0e65-4b65-b1b8-9f4bd60da1bb" providerId="ADAL" clId="{EDE7BDA0-0E1E-4697-B1F9-580A26A83613}" dt="2024-06-02T16:07:32.442" v="63835" actId="478"/>
          <ac:grpSpMkLst>
            <pc:docMk/>
            <pc:sldMk cId="2032333194" sldId="1880"/>
            <ac:grpSpMk id="3" creationId="{299E818C-4D1E-A002-F5FA-24DFA26C1AD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29" creationId="{8274DD47-9EA8-9F9B-0C1B-1EAF848D46E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49" creationId="{E10B3631-D59A-D451-93B9-226FC95212A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53" creationId="{F0FFA63C-309C-2AA6-F413-2394E6BE0873}"/>
          </ac:grpSpMkLst>
        </pc:grpChg>
        <pc:grpChg chg="del">
          <ac:chgData name="김지나(Wei) - 서비스기획2팀" userId="6e8c8a86-0e65-4b65-b1b8-9f4bd60da1bb" providerId="ADAL" clId="{EDE7BDA0-0E1E-4697-B1F9-580A26A83613}" dt="2024-06-02T16:07:24.917" v="63833" actId="478"/>
          <ac:grpSpMkLst>
            <pc:docMk/>
            <pc:sldMk cId="2032333194" sldId="1880"/>
            <ac:grpSpMk id="65" creationId="{6D89F31E-6D8C-9341-F389-9271BF8DB9C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71" creationId="{43D4E61B-8C2F-5478-BAE6-544FED4B01D7}"/>
          </ac:grpSpMkLst>
        </pc:grpChg>
        <pc:grpChg chg="del">
          <ac:chgData name="김지나(Wei) - 서비스기획2팀" userId="6e8c8a86-0e65-4b65-b1b8-9f4bd60da1bb" providerId="ADAL" clId="{EDE7BDA0-0E1E-4697-B1F9-580A26A83613}" dt="2024-06-02T16:07:32.442" v="63835" actId="478"/>
          <ac:grpSpMkLst>
            <pc:docMk/>
            <pc:sldMk cId="2032333194" sldId="1880"/>
            <ac:grpSpMk id="92" creationId="{EDAE8F31-C0B0-D00C-D211-D9C79136633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59.046" v="64534" actId="478"/>
          <ac:grpSpMkLst>
            <pc:docMk/>
            <pc:sldMk cId="2032333194" sldId="1880"/>
            <ac:grpSpMk id="93" creationId="{423CA658-F493-D50F-5712-0CC634C8118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59.046" v="64534" actId="478"/>
          <ac:grpSpMkLst>
            <pc:docMk/>
            <pc:sldMk cId="2032333194" sldId="1880"/>
            <ac:grpSpMk id="108" creationId="{2D68F840-F1C1-3174-097E-69936F48144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59.046" v="64534" actId="478"/>
          <ac:grpSpMkLst>
            <pc:docMk/>
            <pc:sldMk cId="2032333194" sldId="1880"/>
            <ac:grpSpMk id="111" creationId="{4359F90D-CD0C-004A-C5D8-D8CFCACC59D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08:40.803" v="63922" actId="478"/>
          <ac:grpSpMkLst>
            <pc:docMk/>
            <pc:sldMk cId="2032333194" sldId="1880"/>
            <ac:grpSpMk id="123" creationId="{FDBC35F6-21C2-1727-2E52-40A74D45528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37" creationId="{FC5632F1-751B-9A4A-ED2E-5601EA726096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42" creationId="{7A08E5B5-C621-05A3-D700-5BC23BC278C7}"/>
          </ac:grpSpMkLst>
        </pc:grpChg>
        <pc:grpChg chg="mod">
          <ac:chgData name="김지나(Wei) - 서비스기획2팀" userId="6e8c8a86-0e65-4b65-b1b8-9f4bd60da1bb" providerId="ADAL" clId="{EDE7BDA0-0E1E-4697-B1F9-580A26A83613}" dt="2024-06-02T16:32:03.981" v="64535"/>
          <ac:grpSpMkLst>
            <pc:docMk/>
            <pc:sldMk cId="2032333194" sldId="1880"/>
            <ac:grpSpMk id="158" creationId="{2065850E-9B07-B954-AD67-785BACD31D67}"/>
          </ac:grpSpMkLst>
        </pc:grpChg>
        <pc:grpChg chg="mod">
          <ac:chgData name="김지나(Wei) - 서비스기획2팀" userId="6e8c8a86-0e65-4b65-b1b8-9f4bd60da1bb" providerId="ADAL" clId="{EDE7BDA0-0E1E-4697-B1F9-580A26A83613}" dt="2024-06-02T16:07:30.038" v="63834" actId="1076"/>
          <ac:grpSpMkLst>
            <pc:docMk/>
            <pc:sldMk cId="2032333194" sldId="1880"/>
            <ac:grpSpMk id="166" creationId="{9CEC9352-EA1E-09F1-2C23-4E3FE916BE5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88" creationId="{B7683502-3E6C-F47F-0B30-921F07625E0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95" creationId="{261BA765-51D1-60BE-E8CF-B3CEACAF697B}"/>
          </ac:grpSpMkLst>
        </pc:grpChg>
        <pc:grpChg chg="mod">
          <ac:chgData name="김지나(Wei) - 서비스기획2팀" userId="6e8c8a86-0e65-4b65-b1b8-9f4bd60da1bb" providerId="ADAL" clId="{EDE7BDA0-0E1E-4697-B1F9-580A26A83613}" dt="2024-06-02T16:32:03.981" v="64535"/>
          <ac:grpSpMkLst>
            <pc:docMk/>
            <pc:sldMk cId="2032333194" sldId="1880"/>
            <ac:grpSpMk id="197" creationId="{581BAD36-26A5-C676-2773-5F989389FA1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200" creationId="{2AA66E89-2D17-45D0-E8D5-67483DCB7249}"/>
          </ac:grpSpMkLst>
        </pc:grpChg>
        <pc:grpChg chg="mod">
          <ac:chgData name="김지나(Wei) - 서비스기획2팀" userId="6e8c8a86-0e65-4b65-b1b8-9f4bd60da1bb" providerId="ADAL" clId="{EDE7BDA0-0E1E-4697-B1F9-580A26A83613}" dt="2024-06-02T16:32:03.981" v="64535"/>
          <ac:grpSpMkLst>
            <pc:docMk/>
            <pc:sldMk cId="2032333194" sldId="1880"/>
            <ac:grpSpMk id="202" creationId="{A72300BE-8C82-17AB-99B7-93B3523A2498}"/>
          </ac:grpSpMkLst>
        </pc:grpChg>
        <pc:picChg chg="add mod">
          <ac:chgData name="김지나(Wei) - 서비스기획2팀" userId="6e8c8a86-0e65-4b65-b1b8-9f4bd60da1bb" providerId="ADAL" clId="{EDE7BDA0-0E1E-4697-B1F9-580A26A83613}" dt="2024-06-02T16:07:46.587" v="63837"/>
          <ac:picMkLst>
            <pc:docMk/>
            <pc:sldMk cId="2032333194" sldId="1880"/>
            <ac:picMk id="23" creationId="{F1AB9751-48F4-725E-E55C-FF00AD9CA872}"/>
          </ac:picMkLst>
        </pc:picChg>
        <pc:picChg chg="add mod">
          <ac:chgData name="김지나(Wei) - 서비스기획2팀" userId="6e8c8a86-0e65-4b65-b1b8-9f4bd60da1bb" providerId="ADAL" clId="{EDE7BDA0-0E1E-4697-B1F9-580A26A83613}" dt="2024-06-02T16:07:46.587" v="63837"/>
          <ac:picMkLst>
            <pc:docMk/>
            <pc:sldMk cId="2032333194" sldId="1880"/>
            <ac:picMk id="38" creationId="{7D2053E8-6466-C5A0-85CA-AA3C7CC41C46}"/>
          </ac:picMkLst>
        </pc:picChg>
        <pc:picChg chg="del">
          <ac:chgData name="김지나(Wei) - 서비스기획2팀" userId="6e8c8a86-0e65-4b65-b1b8-9f4bd60da1bb" providerId="ADAL" clId="{EDE7BDA0-0E1E-4697-B1F9-580A26A83613}" dt="2024-06-02T16:07:32.442" v="63835" actId="478"/>
          <ac:picMkLst>
            <pc:docMk/>
            <pc:sldMk cId="2032333194" sldId="1880"/>
            <ac:picMk id="76" creationId="{6AB3E65C-0432-6A01-D053-4968AF2F0C50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31:59.046" v="64534" actId="478"/>
          <ac:picMkLst>
            <pc:docMk/>
            <pc:sldMk cId="2032333194" sldId="1880"/>
            <ac:picMk id="91" creationId="{AE71FA00-77D8-E3A8-1FF7-5F7D6170F33E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31:59.046" v="64534" actId="478"/>
          <ac:picMkLst>
            <pc:docMk/>
            <pc:sldMk cId="2032333194" sldId="1880"/>
            <ac:picMk id="98" creationId="{F65D2B0F-1101-E6A6-0A4F-7DDBAD94F510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2:21.292" v="64600" actId="1038"/>
          <ac:picMkLst>
            <pc:docMk/>
            <pc:sldMk cId="2032333194" sldId="1880"/>
            <ac:picMk id="134" creationId="{6810EB4C-63BC-5331-B7F4-B7129CFB2C39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2:21.292" v="64600" actId="1038"/>
          <ac:picMkLst>
            <pc:docMk/>
            <pc:sldMk cId="2032333194" sldId="1880"/>
            <ac:picMk id="135" creationId="{B8856838-6FEA-B071-9913-6D729D794ECE}"/>
          </ac:picMkLst>
        </pc:picChg>
        <pc:picChg chg="del">
          <ac:chgData name="김지나(Wei) - 서비스기획2팀" userId="6e8c8a86-0e65-4b65-b1b8-9f4bd60da1bb" providerId="ADAL" clId="{EDE7BDA0-0E1E-4697-B1F9-580A26A83613}" dt="2024-06-02T16:07:24.917" v="63833" actId="478"/>
          <ac:picMkLst>
            <pc:docMk/>
            <pc:sldMk cId="2032333194" sldId="1880"/>
            <ac:picMk id="150" creationId="{F047D547-7E3F-BA50-16FB-FF71C67332B8}"/>
          </ac:picMkLst>
        </pc:picChg>
        <pc:picChg chg="mod">
          <ac:chgData name="김지나(Wei) - 서비스기획2팀" userId="6e8c8a86-0e65-4b65-b1b8-9f4bd60da1bb" providerId="ADAL" clId="{EDE7BDA0-0E1E-4697-B1F9-580A26A83613}" dt="2024-06-02T16:32:03.981" v="64535"/>
          <ac:picMkLst>
            <pc:docMk/>
            <pc:sldMk cId="2032333194" sldId="1880"/>
            <ac:picMk id="164" creationId="{3ED49FEE-E88B-DB35-88C3-FDF4904710A7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2:21.292" v="64600" actId="1038"/>
          <ac:picMkLst>
            <pc:docMk/>
            <pc:sldMk cId="2032333194" sldId="1880"/>
            <ac:picMk id="174" creationId="{22D81E13-3476-A7AD-A24D-A7F37E7EC20A}"/>
          </ac:picMkLst>
        </pc:picChg>
        <pc:picChg chg="mod">
          <ac:chgData name="김지나(Wei) - 서비스기획2팀" userId="6e8c8a86-0e65-4b65-b1b8-9f4bd60da1bb" providerId="ADAL" clId="{EDE7BDA0-0E1E-4697-B1F9-580A26A83613}" dt="2024-06-02T16:32:03.981" v="64535"/>
          <ac:picMkLst>
            <pc:docMk/>
            <pc:sldMk cId="2032333194" sldId="1880"/>
            <ac:picMk id="190" creationId="{79C6EF8A-D26E-A70D-1427-5A4B5E6EF3FF}"/>
          </ac:picMkLst>
        </pc:pic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14" creationId="{0A35FD58-5A59-711C-470D-DC1FA5CA55B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15" creationId="{9CBE366A-290E-814F-4356-037D0B514BB3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25" creationId="{6A50D645-D1AC-80F2-7B94-95055F7B06CB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26" creationId="{15BF31E1-E31D-114C-4B2C-FC5A97E47195}"/>
          </ac:cxnSpMkLst>
        </pc:cxnChg>
        <pc:cxnChg chg="del mod">
          <ac:chgData name="김지나(Wei) - 서비스기획2팀" userId="6e8c8a86-0e65-4b65-b1b8-9f4bd60da1bb" providerId="ADAL" clId="{EDE7BDA0-0E1E-4697-B1F9-580A26A83613}" dt="2024-06-02T16:08:37.779" v="63921" actId="478"/>
          <ac:cxnSpMkLst>
            <pc:docMk/>
            <pc:sldMk cId="2032333194" sldId="1880"/>
            <ac:cxnSpMk id="32" creationId="{70394D73-A9BB-73ED-AB31-374B1D8922C8}"/>
          </ac:cxnSpMkLst>
        </pc:cxnChg>
        <pc:cxnChg chg="del mod">
          <ac:chgData name="김지나(Wei) - 서비스기획2팀" userId="6e8c8a86-0e65-4b65-b1b8-9f4bd60da1bb" providerId="ADAL" clId="{EDE7BDA0-0E1E-4697-B1F9-580A26A83613}" dt="2024-06-02T16:07:20.977" v="63832" actId="478"/>
          <ac:cxnSpMkLst>
            <pc:docMk/>
            <pc:sldMk cId="2032333194" sldId="1880"/>
            <ac:cxnSpMk id="35" creationId="{C27FA1EE-E00D-8DEC-5473-F3FC20E9C8B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36" creationId="{2B768D61-01CF-3E7D-0AE2-DF919A47FA6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42" creationId="{6733F94C-B00F-81FE-6695-AD5AA7629CB2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32.442" v="63835" actId="478"/>
          <ac:cxnSpMkLst>
            <pc:docMk/>
            <pc:sldMk cId="2032333194" sldId="1880"/>
            <ac:cxnSpMk id="45" creationId="{BA235800-BB3E-E595-EABD-8AAEF708F94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47" creationId="{64DB1E94-D1B1-FB38-B925-E0D88BCF238B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32.442" v="63835" actId="478"/>
          <ac:cxnSpMkLst>
            <pc:docMk/>
            <pc:sldMk cId="2032333194" sldId="1880"/>
            <ac:cxnSpMk id="48" creationId="{9CDE15DB-16CA-9AA8-2709-3B045022CFF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63" creationId="{4200AC47-EB5F-A4FC-9C1B-D8F6AA06622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67" creationId="{E6F89311-C597-8C75-FABB-24758C71747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84" creationId="{7EA6825C-1527-67B2-8276-26A78DCBC9C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85" creationId="{EC1A22F9-5660-4A25-EE3A-11CF1240956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96" creationId="{5E121ED7-B032-B14F-8C3F-B2088B1CD1B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01" creationId="{96D6BBF0-4762-8006-A436-EE8E6E252EF7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32.442" v="63835" actId="478"/>
          <ac:cxnSpMkLst>
            <pc:docMk/>
            <pc:sldMk cId="2032333194" sldId="1880"/>
            <ac:cxnSpMk id="102" creationId="{36F2A7BC-FE43-F513-416C-168672785A2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07" creationId="{03BB931E-A5B3-9218-52DF-2A4745FD0E5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18" creationId="{5EFA1AD6-4C2E-DDBD-4788-CA45F5986A0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19" creationId="{B3D16846-5D48-AA04-5F38-A994116DB8A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36" creationId="{6CA0B5DB-CEE0-9673-742F-FA4CC9E4938C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40" creationId="{A1421213-5B13-AACF-98E3-610E3C85594B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154" creationId="{3206D27E-2450-44CA-4B24-5560138FB8AB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59" creationId="{2B7AF78B-4006-1D8C-4555-C6F42380BBA6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60" creationId="{AF107232-1165-BDC9-45BB-6D46B3E2E06A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61" creationId="{4012010A-17DB-5998-DA4D-3FD56A74EB39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62" creationId="{3B3A827B-BC4A-93AE-FE15-9FCD763746AF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173" creationId="{1375FB1B-E2CB-B56E-4E6F-ECF73C1D2550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77" creationId="{4B06B15F-5416-C558-803F-8BD4D19EACC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80" creationId="{C9D322FA-283F-22E3-BE1B-47C90C587BB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92" creationId="{EDAE40EC-0A79-7FE8-4A5B-7B3D44ADC00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93" creationId="{C73236D8-D86E-F1E0-EF14-D42A73F7039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94" creationId="{213AF215-0964-80BE-12BE-015AF04DD804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9T14:50:55.478" v="32538"/>
        <pc:sldMkLst>
          <pc:docMk/>
          <pc:sldMk cId="2284027084" sldId="1880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2T14:55:35.691" v="62379" actId="2696"/>
        <pc:sldMkLst>
          <pc:docMk/>
          <pc:sldMk cId="3888471910" sldId="1880"/>
        </pc:sldMkLst>
        <pc:spChg chg="add mod">
          <ac:chgData name="김지나(Wei) - 서비스기획2팀" userId="6e8c8a86-0e65-4b65-b1b8-9f4bd60da1bb" providerId="ADAL" clId="{EDE7BDA0-0E1E-4697-B1F9-580A26A83613}" dt="2024-05-30T08:31:36.163" v="39170" actId="1076"/>
          <ac:spMkLst>
            <pc:docMk/>
            <pc:sldMk cId="3888471910" sldId="1880"/>
            <ac:spMk id="2" creationId="{059C9A28-A0C8-858F-2CE5-6E9DE0E7B9A0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6" creationId="{D2DB0FFB-402C-40B5-C5FA-BFD60DF81C20}"/>
          </ac:spMkLst>
        </pc:spChg>
        <pc:spChg chg="mod">
          <ac:chgData name="김지나(Wei) - 서비스기획2팀" userId="6e8c8a86-0e65-4b65-b1b8-9f4bd60da1bb" providerId="ADAL" clId="{EDE7BDA0-0E1E-4697-B1F9-580A26A83613}" dt="2024-05-29T17:02:19.708" v="35761"/>
          <ac:spMkLst>
            <pc:docMk/>
            <pc:sldMk cId="3888471910" sldId="1880"/>
            <ac:spMk id="7" creationId="{51F83EA9-0E19-D50B-A069-386FC6ED5D8B}"/>
          </ac:spMkLst>
        </pc:spChg>
        <pc:spChg chg="mod">
          <ac:chgData name="김지나(Wei) - 서비스기획2팀" userId="6e8c8a86-0e65-4b65-b1b8-9f4bd60da1bb" providerId="ADAL" clId="{EDE7BDA0-0E1E-4697-B1F9-580A26A83613}" dt="2024-05-29T17:04:06.393" v="35865"/>
          <ac:spMkLst>
            <pc:docMk/>
            <pc:sldMk cId="3888471910" sldId="1880"/>
            <ac:spMk id="8" creationId="{741CCAB4-22B6-1F86-27D1-21E726426A09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9" creationId="{D30CF449-6F57-4E95-EBD6-FB653FE3282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4:38" v="35887" actId="700"/>
          <ac:spMkLst>
            <pc:docMk/>
            <pc:sldMk cId="3888471910" sldId="1880"/>
            <ac:spMk id="10" creationId="{2D7751E9-34B4-3BE0-784D-B9FA541FC304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10" creationId="{356568B6-61BA-7ECD-6294-121CE84901D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4:38" v="35887" actId="700"/>
          <ac:spMkLst>
            <pc:docMk/>
            <pc:sldMk cId="3888471910" sldId="1880"/>
            <ac:spMk id="11" creationId="{7EA28D42-B7E4-A46C-0C22-E032654A261B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12" creationId="{7D54BAFF-03B8-13D2-CD9D-07E3D894CAAA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3" creationId="{7129EFC6-B729-A10A-630E-39B6FE54E074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4" creationId="{0A3EAFFD-5A86-B2E5-0429-A92F602292A1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25.456" v="35878" actId="478"/>
          <ac:spMkLst>
            <pc:docMk/>
            <pc:sldMk cId="3888471910" sldId="1880"/>
            <ac:spMk id="14" creationId="{CC591041-30B5-F713-0120-BBA4162C6326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26.400" v="35879" actId="478"/>
          <ac:spMkLst>
            <pc:docMk/>
            <pc:sldMk cId="3888471910" sldId="1880"/>
            <ac:spMk id="15" creationId="{23085167-D48F-6A61-48DB-0F794E407CF0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5" creationId="{B2577BC2-94BB-7B0A-2CCD-25EDD5B79D93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2:55.374" v="35875" actId="478"/>
          <ac:spMkLst>
            <pc:docMk/>
            <pc:sldMk cId="3888471910" sldId="1880"/>
            <ac:spMk id="16" creationId="{16DAB0D6-31A4-FEBC-07A1-2622038BFE25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7" creationId="{0B63DB0D-CC85-47C6-F13D-426C89B28D33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31.845" v="35883" actId="478"/>
          <ac:spMkLst>
            <pc:docMk/>
            <pc:sldMk cId="3888471910" sldId="1880"/>
            <ac:spMk id="17" creationId="{5D1AA477-67E4-EE36-FE63-D0525B32ADB5}"/>
          </ac:spMkLst>
        </pc:spChg>
        <pc:spChg chg="add mod">
          <ac:chgData name="김지나(Wei) - 서비스기획2팀" userId="6e8c8a86-0e65-4b65-b1b8-9f4bd60da1bb" providerId="ADAL" clId="{EDE7BDA0-0E1E-4697-B1F9-580A26A83613}" dt="2024-05-30T08:33:17.695" v="39261" actId="1035"/>
          <ac:spMkLst>
            <pc:docMk/>
            <pc:sldMk cId="3888471910" sldId="1880"/>
            <ac:spMk id="18" creationId="{D0F46BEE-6528-B076-0709-6ABB84347F6D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5-30T08:32:33.175" v="39214" actId="478"/>
          <ac:spMkLst>
            <pc:docMk/>
            <pc:sldMk cId="3888471910" sldId="1880"/>
            <ac:spMk id="19" creationId="{A55E0BDC-DDCB-AFEA-B978-08EE1137161F}"/>
          </ac:spMkLst>
        </pc:spChg>
        <pc:spChg chg="del mod topLvl">
          <ac:chgData name="김지나(Wei) - 서비스기획2팀" userId="6e8c8a86-0e65-4b65-b1b8-9f4bd60da1bb" providerId="ADAL" clId="{EDE7BDA0-0E1E-4697-B1F9-580A26A83613}" dt="2024-05-29T17:13:41.437" v="35885" actId="478"/>
          <ac:spMkLst>
            <pc:docMk/>
            <pc:sldMk cId="3888471910" sldId="1880"/>
            <ac:spMk id="20" creationId="{6DB0ACA5-DDC0-A6F4-574F-DCE75CA41F14}"/>
          </ac:spMkLst>
        </pc:spChg>
        <pc:spChg chg="add mod">
          <ac:chgData name="김지나(Wei) - 서비스기획2팀" userId="6e8c8a86-0e65-4b65-b1b8-9f4bd60da1bb" providerId="ADAL" clId="{EDE7BDA0-0E1E-4697-B1F9-580A26A83613}" dt="2024-05-30T08:33:17.695" v="39261" actId="1035"/>
          <ac:spMkLst>
            <pc:docMk/>
            <pc:sldMk cId="3888471910" sldId="1880"/>
            <ac:spMk id="20" creationId="{8FE04D17-9AE5-1589-0945-8263D66E652D}"/>
          </ac:spMkLst>
        </pc:spChg>
        <pc:spChg chg="add mod">
          <ac:chgData name="김지나(Wei) - 서비스기획2팀" userId="6e8c8a86-0e65-4b65-b1b8-9f4bd60da1bb" providerId="ADAL" clId="{EDE7BDA0-0E1E-4697-B1F9-580A26A83613}" dt="2024-05-30T08:49:38.505" v="39308" actId="1076"/>
          <ac:spMkLst>
            <pc:docMk/>
            <pc:sldMk cId="3888471910" sldId="1880"/>
            <ac:spMk id="21" creationId="{B80D674C-EFC8-3CFD-08CB-3787AB6B6FC4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2" creationId="{E618BBF1-C53E-A4F8-00F5-5B713E615E74}"/>
          </ac:spMkLst>
        </pc:spChg>
        <pc:spChg chg="add del mod">
          <ac:chgData name="김지나(Wei) - 서비스기획2팀" userId="6e8c8a86-0e65-4b65-b1b8-9f4bd60da1bb" providerId="ADAL" clId="{EDE7BDA0-0E1E-4697-B1F9-580A26A83613}" dt="2024-05-30T08:47:01.098" v="39285" actId="478"/>
          <ac:spMkLst>
            <pc:docMk/>
            <pc:sldMk cId="3888471910" sldId="1880"/>
            <ac:spMk id="23" creationId="{3D12598D-BBEC-20F7-EC56-DE0DB1BD7DD6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3" creationId="{AA1C2DA8-76A2-953C-3458-DC307CBF3CB3}"/>
          </ac:spMkLst>
        </pc:spChg>
        <pc:spChg chg="add mod">
          <ac:chgData name="김지나(Wei) - 서비스기획2팀" userId="6e8c8a86-0e65-4b65-b1b8-9f4bd60da1bb" providerId="ADAL" clId="{EDE7BDA0-0E1E-4697-B1F9-580A26A83613}" dt="2024-05-30T08:49:05.701" v="39297" actId="1076"/>
          <ac:spMkLst>
            <pc:docMk/>
            <pc:sldMk cId="3888471910" sldId="1880"/>
            <ac:spMk id="24" creationId="{23E6EEAA-3F2C-ACC1-24A4-48B34CAFD2C3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27.850" v="35880" actId="478"/>
          <ac:spMkLst>
            <pc:docMk/>
            <pc:sldMk cId="3888471910" sldId="1880"/>
            <ac:spMk id="25" creationId="{C1364C85-924B-2FEB-DB91-A1B05D1F89CB}"/>
          </ac:spMkLst>
        </pc:spChg>
        <pc:spChg chg="add mod">
          <ac:chgData name="김지나(Wei) - 서비스기획2팀" userId="6e8c8a86-0e65-4b65-b1b8-9f4bd60da1bb" providerId="ADAL" clId="{EDE7BDA0-0E1E-4697-B1F9-580A26A83613}" dt="2024-05-30T08:49:05.701" v="39297" actId="1076"/>
          <ac:spMkLst>
            <pc:docMk/>
            <pc:sldMk cId="3888471910" sldId="1880"/>
            <ac:spMk id="27" creationId="{6884C1E1-8DB4-2998-25A9-B0C756FB6F70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7" creationId="{D25C1514-C2C9-E028-3F8E-796CDB7CA105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8" creationId="{21517B58-EC24-D882-AABB-DF7710EA9B66}"/>
          </ac:spMkLst>
        </pc:spChg>
        <pc:spChg chg="add mod">
          <ac:chgData name="김지나(Wei) - 서비스기획2팀" userId="6e8c8a86-0e65-4b65-b1b8-9f4bd60da1bb" providerId="ADAL" clId="{EDE7BDA0-0E1E-4697-B1F9-580A26A83613}" dt="2024-05-30T08:49:05.701" v="39297" actId="1076"/>
          <ac:spMkLst>
            <pc:docMk/>
            <pc:sldMk cId="3888471910" sldId="1880"/>
            <ac:spMk id="28" creationId="{60DE81C7-DA8F-4013-188E-842FB9DEE212}"/>
          </ac:spMkLst>
        </pc:spChg>
        <pc:spChg chg="add mod">
          <ac:chgData name="김지나(Wei) - 서비스기획2팀" userId="6e8c8a86-0e65-4b65-b1b8-9f4bd60da1bb" providerId="ADAL" clId="{EDE7BDA0-0E1E-4697-B1F9-580A26A83613}" dt="2024-05-30T08:49:12.216" v="39300"/>
          <ac:spMkLst>
            <pc:docMk/>
            <pc:sldMk cId="3888471910" sldId="1880"/>
            <ac:spMk id="29" creationId="{6F4C1D4C-4FAC-3E60-7C85-60C100B44C5A}"/>
          </ac:spMkLst>
        </pc:spChg>
        <pc:spChg chg="add mod">
          <ac:chgData name="김지나(Wei) - 서비스기획2팀" userId="6e8c8a86-0e65-4b65-b1b8-9f4bd60da1bb" providerId="ADAL" clId="{EDE7BDA0-0E1E-4697-B1F9-580A26A83613}" dt="2024-05-30T08:50:21.394" v="39331" actId="1037"/>
          <ac:spMkLst>
            <pc:docMk/>
            <pc:sldMk cId="3888471910" sldId="1880"/>
            <ac:spMk id="30" creationId="{228A3D35-5C70-71F0-1319-74BD72AEAC33}"/>
          </ac:spMkLst>
        </pc:spChg>
        <pc:spChg chg="add mod">
          <ac:chgData name="김지나(Wei) - 서비스기획2팀" userId="6e8c8a86-0e65-4b65-b1b8-9f4bd60da1bb" providerId="ADAL" clId="{EDE7BDA0-0E1E-4697-B1F9-580A26A83613}" dt="2024-05-30T08:53:48.132" v="39526" actId="20577"/>
          <ac:spMkLst>
            <pc:docMk/>
            <pc:sldMk cId="3888471910" sldId="1880"/>
            <ac:spMk id="31" creationId="{9EA6801A-B77C-DEF3-2372-C23C2C5506B3}"/>
          </ac:spMkLst>
        </pc:spChg>
        <pc:spChg chg="add mod">
          <ac:chgData name="김지나(Wei) - 서비스기획2팀" userId="6e8c8a86-0e65-4b65-b1b8-9f4bd60da1bb" providerId="ADAL" clId="{EDE7BDA0-0E1E-4697-B1F9-580A26A83613}" dt="2024-05-30T08:54:58.942" v="39760"/>
          <ac:spMkLst>
            <pc:docMk/>
            <pc:sldMk cId="3888471910" sldId="1880"/>
            <ac:spMk id="41" creationId="{D21F5600-41A8-533E-48DB-8558B8789962}"/>
          </ac:spMkLst>
        </pc:spChg>
        <pc:spChg chg="add mod">
          <ac:chgData name="김지나(Wei) - 서비스기획2팀" userId="6e8c8a86-0e65-4b65-b1b8-9f4bd60da1bb" providerId="ADAL" clId="{EDE7BDA0-0E1E-4697-B1F9-580A26A83613}" dt="2024-05-30T08:56:28.213" v="40161" actId="20577"/>
          <ac:spMkLst>
            <pc:docMk/>
            <pc:sldMk cId="3888471910" sldId="1880"/>
            <ac:spMk id="43" creationId="{9A9F1A15-BCF0-D24A-8E23-2514C3D1510F}"/>
          </ac:spMkLst>
        </pc:spChg>
        <pc:spChg chg="del">
          <ac:chgData name="김지나(Wei) - 서비스기획2팀" userId="6e8c8a86-0e65-4b65-b1b8-9f4bd60da1bb" providerId="ADAL" clId="{EDE7BDA0-0E1E-4697-B1F9-580A26A83613}" dt="2024-05-29T17:01:07.643" v="35756" actId="478"/>
          <ac:spMkLst>
            <pc:docMk/>
            <pc:sldMk cId="3888471910" sldId="1880"/>
            <ac:spMk id="46" creationId="{5C8C1E92-3C50-F4C3-A286-7B671D2D48B6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30.259" v="35882" actId="478"/>
          <ac:spMkLst>
            <pc:docMk/>
            <pc:sldMk cId="3888471910" sldId="1880"/>
            <ac:spMk id="49" creationId="{945077A3-3FED-F1F5-15D3-2421CEF31EDB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34:16.636" v="36396" actId="478"/>
          <ac:spMkLst>
            <pc:docMk/>
            <pc:sldMk cId="3888471910" sldId="1880"/>
            <ac:spMk id="50" creationId="{9882263A-EF57-B760-4CE8-8562D69968EA}"/>
          </ac:spMkLst>
        </pc:spChg>
        <pc:spChg chg="add mod ord">
          <ac:chgData name="김지나(Wei) - 서비스기획2팀" userId="6e8c8a86-0e65-4b65-b1b8-9f4bd60da1bb" providerId="ADAL" clId="{EDE7BDA0-0E1E-4697-B1F9-580A26A83613}" dt="2024-05-30T08:47:53.556" v="39290" actId="1076"/>
          <ac:spMkLst>
            <pc:docMk/>
            <pc:sldMk cId="3888471910" sldId="1880"/>
            <ac:spMk id="51" creationId="{29DA639B-35B3-E3BB-7B7A-A04292EF8DC5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34:16.636" v="36396" actId="478"/>
          <ac:spMkLst>
            <pc:docMk/>
            <pc:sldMk cId="3888471910" sldId="1880"/>
            <ac:spMk id="52" creationId="{7BA007A1-AB5A-6315-9833-63BC17CE16EC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2:57.739" v="35876" actId="478"/>
          <ac:spMkLst>
            <pc:docMk/>
            <pc:sldMk cId="3888471910" sldId="1880"/>
            <ac:spMk id="53" creationId="{9163F3EF-C51F-60F6-682F-F00FE2ADE4B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54" creationId="{730467CB-322A-3063-AC2E-E862AC6AD30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55" creationId="{EBF7FF6F-891D-98BA-9E69-27F403204D6F}"/>
          </ac:spMkLst>
        </pc:spChg>
        <pc:spChg chg="add del">
          <ac:chgData name="김지나(Wei) - 서비스기획2팀" userId="6e8c8a86-0e65-4b65-b1b8-9f4bd60da1bb" providerId="ADAL" clId="{EDE7BDA0-0E1E-4697-B1F9-580A26A83613}" dt="2024-05-29T17:32:22.041" v="36366" actId="22"/>
          <ac:spMkLst>
            <pc:docMk/>
            <pc:sldMk cId="3888471910" sldId="1880"/>
            <ac:spMk id="57" creationId="{C0056DAA-80FE-0B7C-5177-F2C0777695AD}"/>
          </ac:spMkLst>
        </pc:spChg>
        <pc:spChg chg="add mod ord">
          <ac:chgData name="김지나(Wei) - 서비스기획2팀" userId="6e8c8a86-0e65-4b65-b1b8-9f4bd60da1bb" providerId="ADAL" clId="{EDE7BDA0-0E1E-4697-B1F9-580A26A83613}" dt="2024-05-30T08:47:53.556" v="39290" actId="1076"/>
          <ac:spMkLst>
            <pc:docMk/>
            <pc:sldMk cId="3888471910" sldId="1880"/>
            <ac:spMk id="58" creationId="{86D342AE-53C7-C4FA-3DD5-B2F375CB6205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8:32:25.481" v="39213" actId="478"/>
          <ac:spMkLst>
            <pc:docMk/>
            <pc:sldMk cId="3888471910" sldId="1880"/>
            <ac:spMk id="61" creationId="{00F2E6B4-80C4-EE9D-752D-E8C145B164C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62" creationId="{E8B5FA11-30AB-7D02-02CA-471B48BF53F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63" creationId="{6E1F7533-FC57-26EA-C73B-882AEFC95C20}"/>
          </ac:spMkLst>
        </pc:spChg>
        <pc:spChg chg="add mod">
          <ac:chgData name="김지나(Wei) - 서비스기획2팀" userId="6e8c8a86-0e65-4b65-b1b8-9f4bd60da1bb" providerId="ADAL" clId="{EDE7BDA0-0E1E-4697-B1F9-580A26A83613}" dt="2024-05-29T17:38:20.917" v="36555" actId="552"/>
          <ac:spMkLst>
            <pc:docMk/>
            <pc:sldMk cId="3888471910" sldId="1880"/>
            <ac:spMk id="64" creationId="{D7E7623B-FEBD-4B15-3F36-2EFDE6AC50BB}"/>
          </ac:spMkLst>
        </pc:spChg>
        <pc:spChg chg="mod">
          <ac:chgData name="김지나(Wei) - 서비스기획2팀" userId="6e8c8a86-0e65-4b65-b1b8-9f4bd60da1bb" providerId="ADAL" clId="{EDE7BDA0-0E1E-4697-B1F9-580A26A83613}" dt="2024-05-29T17:38:29.880" v="36556"/>
          <ac:spMkLst>
            <pc:docMk/>
            <pc:sldMk cId="3888471910" sldId="1880"/>
            <ac:spMk id="66" creationId="{08F43175-2F19-19B0-4352-9AD5C311C611}"/>
          </ac:spMkLst>
        </pc:spChg>
        <pc:spChg chg="del mod">
          <ac:chgData name="김지나(Wei) - 서비스기획2팀" userId="6e8c8a86-0e65-4b65-b1b8-9f4bd60da1bb" providerId="ADAL" clId="{EDE7BDA0-0E1E-4697-B1F9-580A26A83613}" dt="2024-05-29T17:03:49.607" v="35843" actId="478"/>
          <ac:spMkLst>
            <pc:docMk/>
            <pc:sldMk cId="3888471910" sldId="1880"/>
            <ac:spMk id="67" creationId="{A287984A-BF24-87CC-023B-042AD268C447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03:52.373" v="35844" actId="700"/>
          <ac:spMkLst>
            <pc:docMk/>
            <pc:sldMk cId="3888471910" sldId="1880"/>
            <ac:spMk id="70" creationId="{1D66E264-6322-1075-7EA5-CB76859C14E2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03:52.373" v="35844" actId="700"/>
          <ac:spMkLst>
            <pc:docMk/>
            <pc:sldMk cId="3888471910" sldId="1880"/>
            <ac:spMk id="71" creationId="{43003645-D7BC-D561-D2E6-25C753412074}"/>
          </ac:spMkLst>
        </pc:spChg>
        <pc:spChg chg="mod">
          <ac:chgData name="김지나(Wei) - 서비스기획2팀" userId="6e8c8a86-0e65-4b65-b1b8-9f4bd60da1bb" providerId="ADAL" clId="{EDE7BDA0-0E1E-4697-B1F9-580A26A83613}" dt="2024-05-29T17:38:29.880" v="36556"/>
          <ac:spMkLst>
            <pc:docMk/>
            <pc:sldMk cId="3888471910" sldId="1880"/>
            <ac:spMk id="73" creationId="{6DF8BAA1-0BBC-B4AB-76C6-5222E2199238}"/>
          </ac:spMkLst>
        </pc:spChg>
        <pc:spChg chg="del">
          <ac:chgData name="김지나(Wei) - 서비스기획2팀" userId="6e8c8a86-0e65-4b65-b1b8-9f4bd60da1bb" providerId="ADAL" clId="{EDE7BDA0-0E1E-4697-B1F9-580A26A83613}" dt="2024-05-29T17:03:48.510" v="35842" actId="478"/>
          <ac:spMkLst>
            <pc:docMk/>
            <pc:sldMk cId="3888471910" sldId="1880"/>
            <ac:spMk id="74" creationId="{638C0FF2-1E2D-1D63-73A2-42549753C450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75" creationId="{FBFB6A35-BF05-EE16-0D70-DFF10E273FEF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82" creationId="{B7F1651B-5231-8B1D-0543-3F5E21BA5CA2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83" creationId="{B2351EC3-77F5-3848-CAED-A37A0FC26D1F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84" creationId="{34938CCA-352D-1B0C-A1E2-6ADB27EF3375}"/>
          </ac:spMkLst>
        </pc:spChg>
        <pc:spChg chg="add mod">
          <ac:chgData name="김지나(Wei) - 서비스기획2팀" userId="6e8c8a86-0e65-4b65-b1b8-9f4bd60da1bb" providerId="ADAL" clId="{EDE7BDA0-0E1E-4697-B1F9-580A26A83613}" dt="2024-05-29T17:41:08.535" v="36689" actId="571"/>
          <ac:spMkLst>
            <pc:docMk/>
            <pc:sldMk cId="3888471910" sldId="1880"/>
            <ac:spMk id="85" creationId="{24B7ADED-C56E-9A93-478B-15911D2A846A}"/>
          </ac:spMkLst>
        </pc:spChg>
        <pc:spChg chg="add mod">
          <ac:chgData name="김지나(Wei) - 서비스기획2팀" userId="6e8c8a86-0e65-4b65-b1b8-9f4bd60da1bb" providerId="ADAL" clId="{EDE7BDA0-0E1E-4697-B1F9-580A26A83613}" dt="2024-05-29T17:41:08.535" v="36689" actId="571"/>
          <ac:spMkLst>
            <pc:docMk/>
            <pc:sldMk cId="3888471910" sldId="1880"/>
            <ac:spMk id="87" creationId="{904311C6-9AA8-A3FC-CCC5-8F7220E75060}"/>
          </ac:spMkLst>
        </pc:spChg>
        <pc:spChg chg="add mod">
          <ac:chgData name="김지나(Wei) - 서비스기획2팀" userId="6e8c8a86-0e65-4b65-b1b8-9f4bd60da1bb" providerId="ADAL" clId="{EDE7BDA0-0E1E-4697-B1F9-580A26A83613}" dt="2024-05-29T17:41:08.535" v="36689" actId="571"/>
          <ac:spMkLst>
            <pc:docMk/>
            <pc:sldMk cId="3888471910" sldId="1880"/>
            <ac:spMk id="90" creationId="{D8B82CD0-113F-E88C-C52C-C16E0AFD5086}"/>
          </ac:spMkLst>
        </pc:spChg>
        <pc:spChg chg="add mod">
          <ac:chgData name="김지나(Wei) - 서비스기획2팀" userId="6e8c8a86-0e65-4b65-b1b8-9f4bd60da1bb" providerId="ADAL" clId="{EDE7BDA0-0E1E-4697-B1F9-580A26A83613}" dt="2024-05-29T17:41:17.380" v="36691" actId="164"/>
          <ac:spMkLst>
            <pc:docMk/>
            <pc:sldMk cId="3888471910" sldId="1880"/>
            <ac:spMk id="91" creationId="{8B492475-6D3E-BDD1-E72F-B4EC95B92B2F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43:06.083" v="36750" actId="478"/>
          <ac:spMkLst>
            <pc:docMk/>
            <pc:sldMk cId="3888471910" sldId="1880"/>
            <ac:spMk id="94" creationId="{27394526-D3DD-5C43-49A3-402596EDA1F5}"/>
          </ac:spMkLst>
        </pc:spChg>
        <pc:spChg chg="add mod">
          <ac:chgData name="김지나(Wei) - 서비스기획2팀" userId="6e8c8a86-0e65-4b65-b1b8-9f4bd60da1bb" providerId="ADAL" clId="{EDE7BDA0-0E1E-4697-B1F9-580A26A83613}" dt="2024-05-29T17:43:11.640" v="36751" actId="14100"/>
          <ac:spMkLst>
            <pc:docMk/>
            <pc:sldMk cId="3888471910" sldId="1880"/>
            <ac:spMk id="95" creationId="{AB5F5D03-BB83-E3E2-8673-EB585C102879}"/>
          </ac:spMkLst>
        </pc:spChg>
        <pc:spChg chg="add del mod">
          <ac:chgData name="김지나(Wei) - 서비스기획2팀" userId="6e8c8a86-0e65-4b65-b1b8-9f4bd60da1bb" providerId="ADAL" clId="{EDE7BDA0-0E1E-4697-B1F9-580A26A83613}" dt="2024-05-30T08:52:00.511" v="39338" actId="478"/>
          <ac:spMkLst>
            <pc:docMk/>
            <pc:sldMk cId="3888471910" sldId="1880"/>
            <ac:spMk id="98" creationId="{5E54BCBC-C202-81A1-C7E4-2F1F0C6CFFCB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99" creationId="{92B22E91-67B9-2023-FCFA-3D6B524DE118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100" creationId="{F9199B11-01D9-DF0A-87E9-9BDA37272E74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101" creationId="{D7D51A7A-713E-ABED-1585-B0CFAD47CC8B}"/>
          </ac:spMkLst>
        </pc:spChg>
        <pc:spChg chg="mod ord">
          <ac:chgData name="김지나(Wei) - 서비스기획2팀" userId="6e8c8a86-0e65-4b65-b1b8-9f4bd60da1bb" providerId="ADAL" clId="{EDE7BDA0-0E1E-4697-B1F9-580A26A83613}" dt="2024-05-29T17:42:22.319" v="36741" actId="167"/>
          <ac:spMkLst>
            <pc:docMk/>
            <pc:sldMk cId="3888471910" sldId="1880"/>
            <ac:spMk id="103" creationId="{3E9A186E-2D4A-68B9-CE87-ED72278168F5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104" creationId="{00F6C5E0-035B-131A-3929-31028D4160DE}"/>
          </ac:spMkLst>
        </pc:spChg>
        <pc:spChg chg="add mod ord">
          <ac:chgData name="김지나(Wei) - 서비스기획2팀" userId="6e8c8a86-0e65-4b65-b1b8-9f4bd60da1bb" providerId="ADAL" clId="{EDE7BDA0-0E1E-4697-B1F9-580A26A83613}" dt="2024-05-30T08:47:53.556" v="39290" actId="1076"/>
          <ac:spMkLst>
            <pc:docMk/>
            <pc:sldMk cId="3888471910" sldId="1880"/>
            <ac:spMk id="106" creationId="{427FF0DD-AD26-C47B-DF99-882F1C3FFC7C}"/>
          </ac:spMkLst>
        </pc:spChg>
        <pc:spChg chg="mod">
          <ac:chgData name="김지나(Wei) - 서비스기획2팀" userId="6e8c8a86-0e65-4b65-b1b8-9f4bd60da1bb" providerId="ADAL" clId="{EDE7BDA0-0E1E-4697-B1F9-580A26A83613}" dt="2024-05-29T17:42:38.654" v="36747" actId="14100"/>
          <ac:spMkLst>
            <pc:docMk/>
            <pc:sldMk cId="3888471910" sldId="1880"/>
            <ac:spMk id="149" creationId="{11C1B4AD-AB95-3CEC-94B0-8C5870D3824D}"/>
          </ac:spMkLst>
        </pc:spChg>
        <pc:spChg chg="mod">
          <ac:chgData name="김지나(Wei) - 서비스기획2팀" userId="6e8c8a86-0e65-4b65-b1b8-9f4bd60da1bb" providerId="ADAL" clId="{EDE7BDA0-0E1E-4697-B1F9-580A26A83613}" dt="2024-05-30T08:59:07.956" v="40330" actId="20577"/>
          <ac:spMkLst>
            <pc:docMk/>
            <pc:sldMk cId="3888471910" sldId="1880"/>
            <ac:spMk id="171" creationId="{67A5E642-B3B3-B81D-C51B-6A532E3F706B}"/>
          </ac:spMkLst>
        </pc:spChg>
        <pc:grpChg chg="add mod">
          <ac:chgData name="김지나(Wei) - 서비스기획2팀" userId="6e8c8a86-0e65-4b65-b1b8-9f4bd60da1bb" providerId="ADAL" clId="{EDE7BDA0-0E1E-4697-B1F9-580A26A83613}" dt="2024-05-29T17:18:34.372" v="35948" actId="1035"/>
          <ac:grpSpMkLst>
            <pc:docMk/>
            <pc:sldMk cId="3888471910" sldId="1880"/>
            <ac:grpSpMk id="3" creationId="{299E818C-4D1E-A002-F5FA-24DFA26C1ADE}"/>
          </ac:grpSpMkLst>
        </pc:grpChg>
        <pc:grpChg chg="del">
          <ac:chgData name="김지나(Wei) - 서비스기획2팀" userId="6e8c8a86-0e65-4b65-b1b8-9f4bd60da1bb" providerId="ADAL" clId="{EDE7BDA0-0E1E-4697-B1F9-580A26A83613}" dt="2024-05-29T17:01:06.073" v="35755" actId="478"/>
          <ac:grpSpMkLst>
            <pc:docMk/>
            <pc:sldMk cId="3888471910" sldId="1880"/>
            <ac:grpSpMk id="6" creationId="{C79EF2C8-3495-DA46-A2F9-96D58A4A3A5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7:13:41.437" v="35885" actId="478"/>
          <ac:grpSpMkLst>
            <pc:docMk/>
            <pc:sldMk cId="3888471910" sldId="1880"/>
            <ac:grpSpMk id="18" creationId="{F76D99D7-721B-C5B8-169B-B8B82154A52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7:34:16.636" v="36396" actId="478"/>
          <ac:grpSpMkLst>
            <pc:docMk/>
            <pc:sldMk cId="3888471910" sldId="1880"/>
            <ac:grpSpMk id="21" creationId="{C5458AB5-17F1-D9B5-FA53-A618F7D271B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7:45:42.804" v="36997" actId="478"/>
          <ac:grpSpMkLst>
            <pc:docMk/>
            <pc:sldMk cId="3888471910" sldId="1880"/>
            <ac:grpSpMk id="26" creationId="{D8650988-F9FD-D43F-53EC-7CCBCF712905}"/>
          </ac:grpSpMkLst>
        </pc:grpChg>
        <pc:grpChg chg="add mod">
          <ac:chgData name="김지나(Wei) - 서비스기획2팀" userId="6e8c8a86-0e65-4b65-b1b8-9f4bd60da1bb" providerId="ADAL" clId="{EDE7BDA0-0E1E-4697-B1F9-580A26A83613}" dt="2024-05-29T17:38:46.028" v="36651" actId="1037"/>
          <ac:grpSpMkLst>
            <pc:docMk/>
            <pc:sldMk cId="3888471910" sldId="1880"/>
            <ac:grpSpMk id="65" creationId="{6D89F31E-6D8C-9341-F389-9271BF8DB9C8}"/>
          </ac:grpSpMkLst>
        </pc:grpChg>
        <pc:grpChg chg="del">
          <ac:chgData name="김지나(Wei) - 서비스기획2팀" userId="6e8c8a86-0e65-4b65-b1b8-9f4bd60da1bb" providerId="ADAL" clId="{EDE7BDA0-0E1E-4697-B1F9-580A26A83613}" dt="2024-05-29T17:03:39.002" v="35812" actId="478"/>
          <ac:grpSpMkLst>
            <pc:docMk/>
            <pc:sldMk cId="3888471910" sldId="1880"/>
            <ac:grpSpMk id="77" creationId="{19ADDCF5-CD81-7241-22E6-24D71F33F7E6}"/>
          </ac:grpSpMkLst>
        </pc:grpChg>
        <pc:grpChg chg="del">
          <ac:chgData name="김지나(Wei) - 서비스기획2팀" userId="6e8c8a86-0e65-4b65-b1b8-9f4bd60da1bb" providerId="ADAL" clId="{EDE7BDA0-0E1E-4697-B1F9-580A26A83613}" dt="2024-05-29T17:01:18.819" v="35758" actId="478"/>
          <ac:grpSpMkLst>
            <pc:docMk/>
            <pc:sldMk cId="3888471910" sldId="1880"/>
            <ac:grpSpMk id="88" creationId="{4DA1B706-7248-799E-4347-0386F38AE25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30T08:48:47.238" v="39295" actId="478"/>
          <ac:grpSpMkLst>
            <pc:docMk/>
            <pc:sldMk cId="3888471910" sldId="1880"/>
            <ac:grpSpMk id="96" creationId="{9DBAF5C9-F8E9-2E7F-C32F-0016104C157F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20:42.782" v="38078" actId="164"/>
          <ac:grpSpMkLst>
            <pc:docMk/>
            <pc:sldMk cId="3888471910" sldId="1880"/>
            <ac:grpSpMk id="105" creationId="{96601565-2AD1-38C4-163C-B5EAB1941123}"/>
          </ac:grpSpMkLst>
        </pc:grpChg>
        <pc:grpChg chg="del">
          <ac:chgData name="김지나(Wei) - 서비스기획2팀" userId="6e8c8a86-0e65-4b65-b1b8-9f4bd60da1bb" providerId="ADAL" clId="{EDE7BDA0-0E1E-4697-B1F9-580A26A83613}" dt="2024-05-29T17:01:22.517" v="35759" actId="478"/>
          <ac:grpSpMkLst>
            <pc:docMk/>
            <pc:sldMk cId="3888471910" sldId="1880"/>
            <ac:grpSpMk id="130" creationId="{4E5BFD07-54C5-7384-BCC8-4A1DDE19FA3E}"/>
          </ac:grpSpMkLst>
        </pc:grpChg>
        <pc:grpChg chg="mod">
          <ac:chgData name="김지나(Wei) - 서비스기획2팀" userId="6e8c8a86-0e65-4b65-b1b8-9f4bd60da1bb" providerId="ADAL" clId="{EDE7BDA0-0E1E-4697-B1F9-580A26A83613}" dt="2024-05-29T18:03:23.658" v="37338" actId="1038"/>
          <ac:grpSpMkLst>
            <pc:docMk/>
            <pc:sldMk cId="3888471910" sldId="1880"/>
            <ac:grpSpMk id="166" creationId="{9CEC9352-EA1E-09F1-2C23-4E3FE916BE58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9T17:45:39.966" v="36995" actId="478"/>
          <ac:picMkLst>
            <pc:docMk/>
            <pc:sldMk cId="3888471910" sldId="1880"/>
            <ac:picMk id="9" creationId="{214C8FC3-4E64-4C68-8359-0C1B15BDBF7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45:41.484" v="36996" actId="478"/>
          <ac:picMkLst>
            <pc:docMk/>
            <pc:sldMk cId="3888471910" sldId="1880"/>
            <ac:picMk id="12" creationId="{D9786253-E7EF-45DC-A432-44AA439B6EBF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39:11.181" v="36654" actId="478"/>
          <ac:picMkLst>
            <pc:docMk/>
            <pc:sldMk cId="3888471910" sldId="1880"/>
            <ac:picMk id="13" creationId="{7844883D-9365-C320-BC48-15AF18887046}"/>
          </ac:picMkLst>
        </pc:picChg>
        <pc:picChg chg="del">
          <ac:chgData name="김지나(Wei) - 서비스기획2팀" userId="6e8c8a86-0e65-4b65-b1b8-9f4bd60da1bb" providerId="ADAL" clId="{EDE7BDA0-0E1E-4697-B1F9-580A26A83613}" dt="2024-05-29T17:01:13.742" v="35757" actId="478"/>
          <ac:picMkLst>
            <pc:docMk/>
            <pc:sldMk cId="3888471910" sldId="1880"/>
            <ac:picMk id="30" creationId="{3E29C690-4AC8-64AD-58D9-82F7E822BB36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34:53.098" v="36464" actId="478"/>
          <ac:picMkLst>
            <pc:docMk/>
            <pc:sldMk cId="3888471910" sldId="1880"/>
            <ac:picMk id="60" creationId="{028E6B35-E5D3-1B93-F327-A53CB65F1835}"/>
          </ac:picMkLst>
        </pc:picChg>
        <pc:picChg chg="mod">
          <ac:chgData name="김지나(Wei) - 서비스기획2팀" userId="6e8c8a86-0e65-4b65-b1b8-9f4bd60da1bb" providerId="ADAL" clId="{EDE7BDA0-0E1E-4697-B1F9-580A26A83613}" dt="2024-05-29T17:18:01.133" v="35939" actId="1036"/>
          <ac:picMkLst>
            <pc:docMk/>
            <pc:sldMk cId="3888471910" sldId="1880"/>
            <ac:picMk id="76" creationId="{6AB3E65C-0432-6A01-D053-4968AF2F0C5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8:31:16.655" v="38795" actId="478"/>
          <ac:picMkLst>
            <pc:docMk/>
            <pc:sldMk cId="3888471910" sldId="1880"/>
            <ac:picMk id="97" creationId="{F97893AB-8EA9-8532-127D-6612F9FCC0D0}"/>
          </ac:picMkLst>
        </pc:picChg>
        <pc:picChg chg="del">
          <ac:chgData name="김지나(Wei) - 서비스기획2팀" userId="6e8c8a86-0e65-4b65-b1b8-9f4bd60da1bb" providerId="ADAL" clId="{EDE7BDA0-0E1E-4697-B1F9-580A26A83613}" dt="2024-05-29T17:01:28.079" v="35760" actId="478"/>
          <ac:picMkLst>
            <pc:docMk/>
            <pc:sldMk cId="3888471910" sldId="1880"/>
            <ac:picMk id="148" creationId="{3CDF561E-7677-B9B5-4FBE-800E3CA6EF3D}"/>
          </ac:picMkLst>
        </pc:picChg>
        <pc:picChg chg="mod">
          <ac:chgData name="김지나(Wei) - 서비스기획2팀" userId="6e8c8a86-0e65-4b65-b1b8-9f4bd60da1bb" providerId="ADAL" clId="{EDE7BDA0-0E1E-4697-B1F9-580A26A83613}" dt="2024-05-29T17:18:04.167" v="35940" actId="1036"/>
          <ac:picMkLst>
            <pc:docMk/>
            <pc:sldMk cId="3888471910" sldId="1880"/>
            <ac:picMk id="150" creationId="{F047D547-7E3F-BA50-16FB-FF71C67332B8}"/>
          </ac:picMkLst>
        </pc:picChg>
        <pc:cxnChg chg="add mod">
          <ac:chgData name="김지나(Wei) - 서비스기획2팀" userId="6e8c8a86-0e65-4b65-b1b8-9f4bd60da1bb" providerId="ADAL" clId="{EDE7BDA0-0E1E-4697-B1F9-580A26A83613}" dt="2024-05-30T08:32:08.465" v="39188"/>
          <ac:cxnSpMkLst>
            <pc:docMk/>
            <pc:sldMk cId="3888471910" sldId="1880"/>
            <ac:cxnSpMk id="11" creationId="{FE8B9259-278B-1C8B-14FF-7E69B261A55D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32:11.455" v="39189"/>
          <ac:cxnSpMkLst>
            <pc:docMk/>
            <pc:sldMk cId="3888471910" sldId="1880"/>
            <ac:cxnSpMk id="16" creationId="{C76D9956-0726-E466-81F0-39F94AA531A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30T08:33:21.579" v="39262" actId="478"/>
          <ac:cxnSpMkLst>
            <pc:docMk/>
            <pc:sldMk cId="3888471910" sldId="1880"/>
            <ac:cxnSpMk id="22" creationId="{49780DF1-CDE1-C64C-C31A-00EE93F745A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7:12:58.986" v="35877" actId="478"/>
          <ac:cxnSpMkLst>
            <pc:docMk/>
            <pc:sldMk cId="3888471910" sldId="1880"/>
            <ac:cxnSpMk id="24" creationId="{EC9C3A0E-1827-B8BB-F454-3AAB6967EBF0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49:05.701" v="39297" actId="1076"/>
          <ac:cxnSpMkLst>
            <pc:docMk/>
            <pc:sldMk cId="3888471910" sldId="1880"/>
            <ac:cxnSpMk id="25" creationId="{6A50D645-D1AC-80F2-7B94-95055F7B06CB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49:05.701" v="39297" actId="1076"/>
          <ac:cxnSpMkLst>
            <pc:docMk/>
            <pc:sldMk cId="3888471910" sldId="1880"/>
            <ac:cxnSpMk id="26" creationId="{15BF31E1-E31D-114C-4B2C-FC5A97E47195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7:45:43.651" v="36998" actId="478"/>
          <ac:cxnSpMkLst>
            <pc:docMk/>
            <pc:sldMk cId="3888471910" sldId="1880"/>
            <ac:cxnSpMk id="29" creationId="{3BE546F5-8F07-71E7-12D3-4F7E37FF41DF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53:34.356" v="39467" actId="14100"/>
          <ac:cxnSpMkLst>
            <pc:docMk/>
            <pc:sldMk cId="3888471910" sldId="1880"/>
            <ac:cxnSpMk id="32" creationId="{70394D73-A9BB-73ED-AB31-374B1D8922C8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52:47.412" v="39348" actId="14100"/>
          <ac:cxnSpMkLst>
            <pc:docMk/>
            <pc:sldMk cId="3888471910" sldId="1880"/>
            <ac:cxnSpMk id="35" creationId="{C27FA1EE-E00D-8DEC-5473-F3FC20E9C8BB}"/>
          </ac:cxnSpMkLst>
        </pc:cxnChg>
        <pc:cxnChg chg="add mod ord">
          <ac:chgData name="김지나(Wei) - 서비스기획2팀" userId="6e8c8a86-0e65-4b65-b1b8-9f4bd60da1bb" providerId="ADAL" clId="{EDE7BDA0-0E1E-4697-B1F9-580A26A83613}" dt="2024-05-30T08:47:53.556" v="39290" actId="1076"/>
          <ac:cxnSpMkLst>
            <pc:docMk/>
            <pc:sldMk cId="3888471910" sldId="1880"/>
            <ac:cxnSpMk id="45" creationId="{BA235800-BB3E-E595-EABD-8AAEF708F94F}"/>
          </ac:cxnSpMkLst>
        </pc:cxnChg>
        <pc:cxnChg chg="add mod ord">
          <ac:chgData name="김지나(Wei) - 서비스기획2팀" userId="6e8c8a86-0e65-4b65-b1b8-9f4bd60da1bb" providerId="ADAL" clId="{EDE7BDA0-0E1E-4697-B1F9-580A26A83613}" dt="2024-05-30T08:47:53.556" v="39290" actId="1076"/>
          <ac:cxnSpMkLst>
            <pc:docMk/>
            <pc:sldMk cId="3888471910" sldId="1880"/>
            <ac:cxnSpMk id="48" creationId="{9CDE15DB-16CA-9AA8-2709-3B045022CFF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0:08.310" v="36668" actId="571"/>
          <ac:cxnSpMkLst>
            <pc:docMk/>
            <pc:sldMk cId="3888471910" sldId="1880"/>
            <ac:cxnSpMk id="80" creationId="{D9AAFE7D-7D9E-4074-F60B-88117E16F817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0:08.310" v="36668" actId="571"/>
          <ac:cxnSpMkLst>
            <pc:docMk/>
            <pc:sldMk cId="3888471910" sldId="1880"/>
            <ac:cxnSpMk id="81" creationId="{482D5BD1-CD24-9A7B-BBD4-FA41391E1E3E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1:08.535" v="36689" actId="571"/>
          <ac:cxnSpMkLst>
            <pc:docMk/>
            <pc:sldMk cId="3888471910" sldId="1880"/>
            <ac:cxnSpMk id="86" creationId="{11CAAE0C-4B94-779F-A98D-86CFF0E96C48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1:17.380" v="36691" actId="164"/>
          <ac:cxnSpMkLst>
            <pc:docMk/>
            <pc:sldMk cId="3888471910" sldId="1880"/>
            <ac:cxnSpMk id="93" creationId="{35D39485-85A0-EA2E-625A-7129140BD425}"/>
          </ac:cxnSpMkLst>
        </pc:cxnChg>
        <pc:cxnChg chg="mod">
          <ac:chgData name="김지나(Wei) - 서비스기획2팀" userId="6e8c8a86-0e65-4b65-b1b8-9f4bd60da1bb" providerId="ADAL" clId="{EDE7BDA0-0E1E-4697-B1F9-580A26A83613}" dt="2024-05-30T08:32:44.957" v="39219" actId="1037"/>
          <ac:cxnSpMkLst>
            <pc:docMk/>
            <pc:sldMk cId="3888471910" sldId="1880"/>
            <ac:cxnSpMk id="102" creationId="{36F2A7BC-FE43-F513-416C-168672785A20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30T08:51:40.753" v="39336" actId="2696"/>
        <pc:sldMkLst>
          <pc:docMk/>
          <pc:sldMk cId="867023765" sldId="1881"/>
        </pc:sldMkLst>
        <pc:spChg chg="add del mod ord">
          <ac:chgData name="김지나(Wei) - 서비스기획2팀" userId="6e8c8a86-0e65-4b65-b1b8-9f4bd60da1bb" providerId="ADAL" clId="{EDE7BDA0-0E1E-4697-B1F9-580A26A83613}" dt="2024-05-29T17:46:14.016" v="37003" actId="700"/>
          <ac:spMkLst>
            <pc:docMk/>
            <pc:sldMk cId="867023765" sldId="1881"/>
            <ac:spMk id="2" creationId="{0959B876-656C-90DC-FF48-8F78EA69516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46:14.016" v="37003" actId="700"/>
          <ac:spMkLst>
            <pc:docMk/>
            <pc:sldMk cId="867023765" sldId="1881"/>
            <ac:spMk id="6" creationId="{709C3E9E-E149-482D-CF1F-67323D1F56F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01:56.390" v="37309" actId="700"/>
          <ac:spMkLst>
            <pc:docMk/>
            <pc:sldMk cId="867023765" sldId="1881"/>
            <ac:spMk id="10" creationId="{FF3ECB11-30F3-C726-E693-A80C618F9D4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01:56.390" v="37309" actId="700"/>
          <ac:spMkLst>
            <pc:docMk/>
            <pc:sldMk cId="867023765" sldId="1881"/>
            <ac:spMk id="11" creationId="{74C3FFB1-33FC-E1A0-6946-37CF26A080ED}"/>
          </ac:spMkLst>
        </pc:spChg>
        <pc:spChg chg="mod">
          <ac:chgData name="김지나(Wei) - 서비스기획2팀" userId="6e8c8a86-0e65-4b65-b1b8-9f4bd60da1bb" providerId="ADAL" clId="{EDE7BDA0-0E1E-4697-B1F9-580A26A83613}" dt="2024-05-29T18:01:44.006" v="37308"/>
          <ac:spMkLst>
            <pc:docMk/>
            <pc:sldMk cId="867023765" sldId="1881"/>
            <ac:spMk id="14" creationId="{E89D64A7-F3C4-C5DB-A018-72A7186A7CEB}"/>
          </ac:spMkLst>
        </pc:spChg>
        <pc:spChg chg="mod">
          <ac:chgData name="김지나(Wei) - 서비스기획2팀" userId="6e8c8a86-0e65-4b65-b1b8-9f4bd60da1bb" providerId="ADAL" clId="{EDE7BDA0-0E1E-4697-B1F9-580A26A83613}" dt="2024-05-29T18:01:44.006" v="37308"/>
          <ac:spMkLst>
            <pc:docMk/>
            <pc:sldMk cId="867023765" sldId="1881"/>
            <ac:spMk id="15" creationId="{B0DDD6C3-91CE-F987-C860-27F501491F9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16" creationId="{5AED5865-DBB1-09F8-EF4B-79A863CD05A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17" creationId="{951AC22C-1D65-173A-E757-B3B7989520EC}"/>
          </ac:spMkLst>
        </pc:spChg>
        <pc:spChg chg="add mod">
          <ac:chgData name="김지나(Wei) - 서비스기획2팀" userId="6e8c8a86-0e65-4b65-b1b8-9f4bd60da1bb" providerId="ADAL" clId="{EDE7BDA0-0E1E-4697-B1F9-580A26A83613}" dt="2024-05-29T18:02:17.691" v="37319" actId="1076"/>
          <ac:spMkLst>
            <pc:docMk/>
            <pc:sldMk cId="867023765" sldId="1881"/>
            <ac:spMk id="18" creationId="{126BBF65-A797-959A-E30B-B5F7C7A6C084}"/>
          </ac:spMkLst>
        </pc:spChg>
        <pc:spChg chg="mod">
          <ac:chgData name="김지나(Wei) - 서비스기획2팀" userId="6e8c8a86-0e65-4b65-b1b8-9f4bd60da1bb" providerId="ADAL" clId="{EDE7BDA0-0E1E-4697-B1F9-580A26A83613}" dt="2024-05-29T18:02:11.590" v="37318"/>
          <ac:spMkLst>
            <pc:docMk/>
            <pc:sldMk cId="867023765" sldId="1881"/>
            <ac:spMk id="21" creationId="{44846DE0-20AE-3604-EFA4-B53E13A2ADF8}"/>
          </ac:spMkLst>
        </pc:spChg>
        <pc:spChg chg="mod">
          <ac:chgData name="김지나(Wei) - 서비스기획2팀" userId="6e8c8a86-0e65-4b65-b1b8-9f4bd60da1bb" providerId="ADAL" clId="{EDE7BDA0-0E1E-4697-B1F9-580A26A83613}" dt="2024-05-29T18:02:11.590" v="37318"/>
          <ac:spMkLst>
            <pc:docMk/>
            <pc:sldMk cId="867023765" sldId="1881"/>
            <ac:spMk id="22" creationId="{D77CC849-E52C-9438-1277-C57551658EC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10:26.290" v="37515" actId="478"/>
          <ac:spMkLst>
            <pc:docMk/>
            <pc:sldMk cId="867023765" sldId="1881"/>
            <ac:spMk id="23" creationId="{3E095BFD-9869-A94C-749E-939F55124970}"/>
          </ac:spMkLst>
        </pc:spChg>
        <pc:spChg chg="add mod">
          <ac:chgData name="김지나(Wei) - 서비스기획2팀" userId="6e8c8a86-0e65-4b65-b1b8-9f4bd60da1bb" providerId="ADAL" clId="{EDE7BDA0-0E1E-4697-B1F9-580A26A83613}" dt="2024-05-29T18:07:29.913" v="37400"/>
          <ac:spMkLst>
            <pc:docMk/>
            <pc:sldMk cId="867023765" sldId="1881"/>
            <ac:spMk id="24" creationId="{ADDEE7F5-239D-98EE-0E64-00EBB1E44735}"/>
          </ac:spMkLst>
        </pc:spChg>
        <pc:spChg chg="mod">
          <ac:chgData name="김지나(Wei) - 서비스기획2팀" userId="6e8c8a86-0e65-4b65-b1b8-9f4bd60da1bb" providerId="ADAL" clId="{EDE7BDA0-0E1E-4697-B1F9-580A26A83613}" dt="2024-05-29T18:07:29.913" v="37400"/>
          <ac:spMkLst>
            <pc:docMk/>
            <pc:sldMk cId="867023765" sldId="1881"/>
            <ac:spMk id="30" creationId="{929D023E-0DE6-2F9A-F8C0-9364BD5BF1CF}"/>
          </ac:spMkLst>
        </pc:spChg>
        <pc:spChg chg="mod">
          <ac:chgData name="김지나(Wei) - 서비스기획2팀" userId="6e8c8a86-0e65-4b65-b1b8-9f4bd60da1bb" providerId="ADAL" clId="{EDE7BDA0-0E1E-4697-B1F9-580A26A83613}" dt="2024-05-29T18:07:29.913" v="37400"/>
          <ac:spMkLst>
            <pc:docMk/>
            <pc:sldMk cId="867023765" sldId="1881"/>
            <ac:spMk id="31" creationId="{A57EB18C-6BCB-B962-866F-B1715503E2EE}"/>
          </ac:spMkLst>
        </pc:spChg>
        <pc:spChg chg="add mod">
          <ac:chgData name="김지나(Wei) - 서비스기획2팀" userId="6e8c8a86-0e65-4b65-b1b8-9f4bd60da1bb" providerId="ADAL" clId="{EDE7BDA0-0E1E-4697-B1F9-580A26A83613}" dt="2024-05-29T18:08:21.371" v="37509" actId="1038"/>
          <ac:spMkLst>
            <pc:docMk/>
            <pc:sldMk cId="867023765" sldId="1881"/>
            <ac:spMk id="33" creationId="{5F69F943-DBA1-8174-28A4-7E43215B6E43}"/>
          </ac:spMkLst>
        </pc:spChg>
        <pc:spChg chg="mod">
          <ac:chgData name="김지나(Wei) - 서비스기획2팀" userId="6e8c8a86-0e65-4b65-b1b8-9f4bd60da1bb" providerId="ADAL" clId="{EDE7BDA0-0E1E-4697-B1F9-580A26A83613}" dt="2024-05-29T18:07:40.099" v="37401"/>
          <ac:spMkLst>
            <pc:docMk/>
            <pc:sldMk cId="867023765" sldId="1881"/>
            <ac:spMk id="36" creationId="{B01F00EB-6F83-F909-F8F0-835E7F025371}"/>
          </ac:spMkLst>
        </pc:spChg>
        <pc:spChg chg="mod">
          <ac:chgData name="김지나(Wei) - 서비스기획2팀" userId="6e8c8a86-0e65-4b65-b1b8-9f4bd60da1bb" providerId="ADAL" clId="{EDE7BDA0-0E1E-4697-B1F9-580A26A83613}" dt="2024-05-29T18:07:40.099" v="37401"/>
          <ac:spMkLst>
            <pc:docMk/>
            <pc:sldMk cId="867023765" sldId="1881"/>
            <ac:spMk id="37" creationId="{E64895BB-33B1-946D-7C4F-0DDE9714047F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08:01.938" v="37504" actId="478"/>
          <ac:spMkLst>
            <pc:docMk/>
            <pc:sldMk cId="867023765" sldId="1881"/>
            <ac:spMk id="40" creationId="{C112AB3A-8EC7-310E-64E4-6ECB1C6DD24B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12:04.868" v="37605" actId="478"/>
          <ac:spMkLst>
            <pc:docMk/>
            <pc:sldMk cId="867023765" sldId="1881"/>
            <ac:spMk id="43" creationId="{2173F228-1777-B233-0BFF-AE56EB8EDB8E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12:04.868" v="37605" actId="478"/>
          <ac:spMkLst>
            <pc:docMk/>
            <pc:sldMk cId="867023765" sldId="1881"/>
            <ac:spMk id="44" creationId="{B7DB051D-6BD8-EB19-2C35-414ECF9C446C}"/>
          </ac:spMkLst>
        </pc:spChg>
        <pc:spChg chg="add mod">
          <ac:chgData name="김지나(Wei) - 서비스기획2팀" userId="6e8c8a86-0e65-4b65-b1b8-9f4bd60da1bb" providerId="ADAL" clId="{EDE7BDA0-0E1E-4697-B1F9-580A26A83613}" dt="2024-05-29T18:12:18.413" v="37673" actId="1038"/>
          <ac:spMkLst>
            <pc:docMk/>
            <pc:sldMk cId="867023765" sldId="1881"/>
            <ac:spMk id="46" creationId="{824EE7AB-A114-AAD6-9F9F-FA096DEAC90E}"/>
          </ac:spMkLst>
        </pc:spChg>
        <pc:spChg chg="add mod">
          <ac:chgData name="김지나(Wei) - 서비스기획2팀" userId="6e8c8a86-0e65-4b65-b1b8-9f4bd60da1bb" providerId="ADAL" clId="{EDE7BDA0-0E1E-4697-B1F9-580A26A83613}" dt="2024-05-29T18:12:18.413" v="37673" actId="1038"/>
          <ac:spMkLst>
            <pc:docMk/>
            <pc:sldMk cId="867023765" sldId="1881"/>
            <ac:spMk id="50" creationId="{6BF8237F-5D0D-923D-8F68-72548B43E27B}"/>
          </ac:spMkLst>
        </pc:spChg>
        <pc:spChg chg="del">
          <ac:chgData name="김지나(Wei) - 서비스기획2팀" userId="6e8c8a86-0e65-4b65-b1b8-9f4bd60da1bb" providerId="ADAL" clId="{EDE7BDA0-0E1E-4697-B1F9-580A26A83613}" dt="2024-05-29T18:03:46.682" v="37340" actId="478"/>
          <ac:spMkLst>
            <pc:docMk/>
            <pc:sldMk cId="867023765" sldId="1881"/>
            <ac:spMk id="51" creationId="{29DA639B-35B3-E3BB-7B7A-A04292EF8DC5}"/>
          </ac:spMkLst>
        </pc:spChg>
        <pc:spChg chg="add mod">
          <ac:chgData name="김지나(Wei) - 서비스기획2팀" userId="6e8c8a86-0e65-4b65-b1b8-9f4bd60da1bb" providerId="ADAL" clId="{EDE7BDA0-0E1E-4697-B1F9-580A26A83613}" dt="2024-05-29T18:15:00.265" v="37928" actId="20577"/>
          <ac:spMkLst>
            <pc:docMk/>
            <pc:sldMk cId="867023765" sldId="1881"/>
            <ac:spMk id="52" creationId="{B599F394-DBE9-116D-1A3C-492A9122E083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13:59.820" v="37689" actId="1036"/>
          <ac:spMkLst>
            <pc:docMk/>
            <pc:sldMk cId="867023765" sldId="1881"/>
            <ac:spMk id="53" creationId="{FCCCE910-E43B-AC0A-71E6-0C648183295B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46:08.286" v="37002" actId="700"/>
          <ac:spMkLst>
            <pc:docMk/>
            <pc:sldMk cId="867023765" sldId="1881"/>
            <ac:spMk id="54" creationId="{730467CB-322A-3063-AC2E-E862AC6AD30C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46:08.286" v="37002" actId="700"/>
          <ac:spMkLst>
            <pc:docMk/>
            <pc:sldMk cId="867023765" sldId="1881"/>
            <ac:spMk id="55" creationId="{EBF7FF6F-891D-98BA-9E69-27F403204D6F}"/>
          </ac:spMkLst>
        </pc:spChg>
        <pc:spChg chg="add mod">
          <ac:chgData name="김지나(Wei) - 서비스기획2팀" userId="6e8c8a86-0e65-4b65-b1b8-9f4bd60da1bb" providerId="ADAL" clId="{EDE7BDA0-0E1E-4697-B1F9-580A26A83613}" dt="2024-05-29T18:16:26.453" v="38043" actId="20577"/>
          <ac:spMkLst>
            <pc:docMk/>
            <pc:sldMk cId="867023765" sldId="1881"/>
            <ac:spMk id="56" creationId="{CC9994BC-E44F-448F-A814-3F3F3BB6D74E}"/>
          </ac:spMkLst>
        </pc:spChg>
        <pc:spChg chg="add mod">
          <ac:chgData name="김지나(Wei) - 서비스기획2팀" userId="6e8c8a86-0e65-4b65-b1b8-9f4bd60da1bb" providerId="ADAL" clId="{EDE7BDA0-0E1E-4697-B1F9-580A26A83613}" dt="2024-05-29T18:26:59.220" v="38592" actId="20577"/>
          <ac:spMkLst>
            <pc:docMk/>
            <pc:sldMk cId="867023765" sldId="1881"/>
            <ac:spMk id="57" creationId="{EF2049F7-B091-B683-73F4-7193AB2758FA}"/>
          </ac:spMkLst>
        </pc:spChg>
        <pc:spChg chg="del">
          <ac:chgData name="김지나(Wei) - 서비스기획2팀" userId="6e8c8a86-0e65-4b65-b1b8-9f4bd60da1bb" providerId="ADAL" clId="{EDE7BDA0-0E1E-4697-B1F9-580A26A83613}" dt="2024-05-29T18:03:40.380" v="37339" actId="478"/>
          <ac:spMkLst>
            <pc:docMk/>
            <pc:sldMk cId="867023765" sldId="1881"/>
            <ac:spMk id="58" creationId="{86D342AE-53C7-C4FA-3DD5-B2F375CB6205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59" creationId="{3963D470-D7A1-41A0-92BF-8A4E6CE9226E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60" creationId="{8DBDD296-CDBE-CF7B-0035-D10C491C3C10}"/>
          </ac:spMkLst>
        </pc:spChg>
        <pc:spChg chg="del">
          <ac:chgData name="김지나(Wei) - 서비스기획2팀" userId="6e8c8a86-0e65-4b65-b1b8-9f4bd60da1bb" providerId="ADAL" clId="{EDE7BDA0-0E1E-4697-B1F9-580A26A83613}" dt="2024-05-29T18:03:40.380" v="37339" actId="478"/>
          <ac:spMkLst>
            <pc:docMk/>
            <pc:sldMk cId="867023765" sldId="1881"/>
            <ac:spMk id="61" creationId="{00F2E6B4-80C4-EE9D-752D-E8C145B164C9}"/>
          </ac:spMkLst>
        </pc:spChg>
        <pc:spChg chg="mod ord">
          <ac:chgData name="김지나(Wei) - 서비스기획2팀" userId="6e8c8a86-0e65-4b65-b1b8-9f4bd60da1bb" providerId="ADAL" clId="{EDE7BDA0-0E1E-4697-B1F9-580A26A83613}" dt="2024-05-29T18:03:03.008" v="37332" actId="1035"/>
          <ac:spMkLst>
            <pc:docMk/>
            <pc:sldMk cId="867023765" sldId="1881"/>
            <ac:spMk id="89" creationId="{1391E1D4-0429-6BDF-37EA-D5DA61D6AD36}"/>
          </ac:spMkLst>
        </pc:spChg>
        <pc:spChg chg="del">
          <ac:chgData name="김지나(Wei) - 서비스기획2팀" userId="6e8c8a86-0e65-4b65-b1b8-9f4bd60da1bb" providerId="ADAL" clId="{EDE7BDA0-0E1E-4697-B1F9-580A26A83613}" dt="2024-05-29T18:09:23.686" v="37512" actId="478"/>
          <ac:spMkLst>
            <pc:docMk/>
            <pc:sldMk cId="867023765" sldId="1881"/>
            <ac:spMk id="95" creationId="{AB5F5D03-BB83-E3E2-8673-EB585C102879}"/>
          </ac:spMkLst>
        </pc:spChg>
        <pc:spChg chg="mod ord">
          <ac:chgData name="김지나(Wei) - 서비스기획2팀" userId="6e8c8a86-0e65-4b65-b1b8-9f4bd60da1bb" providerId="ADAL" clId="{EDE7BDA0-0E1E-4697-B1F9-580A26A83613}" dt="2024-05-29T18:13:26.370" v="37681" actId="167"/>
          <ac:spMkLst>
            <pc:docMk/>
            <pc:sldMk cId="867023765" sldId="1881"/>
            <ac:spMk id="103" creationId="{3E9A186E-2D4A-68B9-CE87-ED72278168F5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49" creationId="{11C1B4AD-AB95-3CEC-94B0-8C5870D3824D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52" creationId="{9B424CCB-C9AF-782A-5E06-DDF53DBD503B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53" creationId="{2F07D108-25B8-A616-8643-9D99CD8BE7D9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56" creationId="{598BA4CE-8FC2-D9D5-1EF6-F65F59FAAFE8}"/>
          </ac:spMkLst>
        </pc:spChg>
        <pc:spChg chg="mod">
          <ac:chgData name="김지나(Wei) - 서비스기획2팀" userId="6e8c8a86-0e65-4b65-b1b8-9f4bd60da1bb" providerId="ADAL" clId="{EDE7BDA0-0E1E-4697-B1F9-580A26A83613}" dt="2024-05-29T18:27:08.154" v="38625" actId="20577"/>
          <ac:spMkLst>
            <pc:docMk/>
            <pc:sldMk cId="867023765" sldId="1881"/>
            <ac:spMk id="171" creationId="{67A5E642-B3B3-B81D-C51B-6A532E3F706B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72" creationId="{F6ED8139-B6AA-D826-6B5E-AE97A2BF3C00}"/>
          </ac:spMkLst>
        </pc:spChg>
        <pc:grpChg chg="add del mod">
          <ac:chgData name="김지나(Wei) - 서비스기획2팀" userId="6e8c8a86-0e65-4b65-b1b8-9f4bd60da1bb" providerId="ADAL" clId="{EDE7BDA0-0E1E-4697-B1F9-580A26A83613}" dt="2024-05-29T18:02:11.210" v="37317" actId="478"/>
          <ac:grpSpMkLst>
            <pc:docMk/>
            <pc:sldMk cId="867023765" sldId="1881"/>
            <ac:grpSpMk id="13" creationId="{1501295F-5487-0C26-DD0A-29C0B1B00921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02:17.691" v="37319" actId="1076"/>
          <ac:grpSpMkLst>
            <pc:docMk/>
            <pc:sldMk cId="867023765" sldId="1881"/>
            <ac:grpSpMk id="20" creationId="{99E29419-2206-B340-126C-BAF3A5EEC686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07:29.913" v="37400"/>
          <ac:grpSpMkLst>
            <pc:docMk/>
            <pc:sldMk cId="867023765" sldId="1881"/>
            <ac:grpSpMk id="25" creationId="{E2D9B882-5128-F7AE-C018-C5044C456D0A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08:21.371" v="37509" actId="1038"/>
          <ac:grpSpMkLst>
            <pc:docMk/>
            <pc:sldMk cId="867023765" sldId="1881"/>
            <ac:grpSpMk id="35" creationId="{3A91E703-1747-3EC5-32BA-79DF7BF417B7}"/>
          </ac:grpSpMkLst>
        </pc:grpChg>
        <pc:grpChg chg="del">
          <ac:chgData name="김지나(Wei) - 서비스기획2팀" userId="6e8c8a86-0e65-4b65-b1b8-9f4bd60da1bb" providerId="ADAL" clId="{EDE7BDA0-0E1E-4697-B1F9-580A26A83613}" dt="2024-05-29T18:01:32.494" v="37307" actId="478"/>
          <ac:grpSpMkLst>
            <pc:docMk/>
            <pc:sldMk cId="867023765" sldId="1881"/>
            <ac:grpSpMk id="92" creationId="{EDAE8F31-C0B0-D00C-D211-D9C791366334}"/>
          </ac:grpSpMkLst>
        </pc:grpChg>
        <pc:grpChg chg="del">
          <ac:chgData name="김지나(Wei) - 서비스기획2팀" userId="6e8c8a86-0e65-4b65-b1b8-9f4bd60da1bb" providerId="ADAL" clId="{EDE7BDA0-0E1E-4697-B1F9-580A26A83613}" dt="2024-05-29T18:12:04.868" v="37605" actId="478"/>
          <ac:grpSpMkLst>
            <pc:docMk/>
            <pc:sldMk cId="867023765" sldId="1881"/>
            <ac:grpSpMk id="96" creationId="{9DBAF5C9-F8E9-2E7F-C32F-0016104C157F}"/>
          </ac:grpSpMkLst>
        </pc:grpChg>
        <pc:grpChg chg="mod">
          <ac:chgData name="김지나(Wei) - 서비스기획2팀" userId="6e8c8a86-0e65-4b65-b1b8-9f4bd60da1bb" providerId="ADAL" clId="{EDE7BDA0-0E1E-4697-B1F9-580A26A83613}" dt="2024-05-29T18:03:18.837" v="37335" actId="1038"/>
          <ac:grpSpMkLst>
            <pc:docMk/>
            <pc:sldMk cId="867023765" sldId="1881"/>
            <ac:grpSpMk id="166" creationId="{9CEC9352-EA1E-09F1-2C23-4E3FE916BE58}"/>
          </ac:grpSpMkLst>
        </pc:grpChg>
        <pc:picChg chg="del mod">
          <ac:chgData name="김지나(Wei) - 서비스기획2팀" userId="6e8c8a86-0e65-4b65-b1b8-9f4bd60da1bb" providerId="ADAL" clId="{EDE7BDA0-0E1E-4697-B1F9-580A26A83613}" dt="2024-05-29T18:07:00.108" v="37398" actId="478"/>
          <ac:picMkLst>
            <pc:docMk/>
            <pc:sldMk cId="867023765" sldId="1881"/>
            <ac:picMk id="9" creationId="{214C8FC3-4E64-4C68-8359-0C1B15BDBF70}"/>
          </ac:picMkLst>
        </pc:picChg>
        <pc:picChg chg="del mod">
          <ac:chgData name="김지나(Wei) - 서비스기획2팀" userId="6e8c8a86-0e65-4b65-b1b8-9f4bd60da1bb" providerId="ADAL" clId="{EDE7BDA0-0E1E-4697-B1F9-580A26A83613}" dt="2024-05-29T17:45:49.462" v="37000" actId="478"/>
          <ac:picMkLst>
            <pc:docMk/>
            <pc:sldMk cId="867023765" sldId="1881"/>
            <ac:picMk id="12" creationId="{D9786253-E7EF-45DC-A432-44AA439B6EBF}"/>
          </ac:picMkLst>
        </pc:picChg>
        <pc:picChg chg="add mod">
          <ac:chgData name="김지나(Wei) - 서비스기획2팀" userId="6e8c8a86-0e65-4b65-b1b8-9f4bd60da1bb" providerId="ADAL" clId="{EDE7BDA0-0E1E-4697-B1F9-580A26A83613}" dt="2024-05-29T18:08:36.669" v="37511" actId="552"/>
          <ac:picMkLst>
            <pc:docMk/>
            <pc:sldMk cId="867023765" sldId="1881"/>
            <ac:picMk id="34" creationId="{DDE4ABE0-3EA9-4FF8-560A-4DA4C989E317}"/>
          </ac:picMkLst>
        </pc:picChg>
        <pc:picChg chg="del">
          <ac:chgData name="김지나(Wei) - 서비스기획2팀" userId="6e8c8a86-0e65-4b65-b1b8-9f4bd60da1bb" providerId="ADAL" clId="{EDE7BDA0-0E1E-4697-B1F9-580A26A83613}" dt="2024-05-29T18:01:27.957" v="37306" actId="478"/>
          <ac:picMkLst>
            <pc:docMk/>
            <pc:sldMk cId="867023765" sldId="1881"/>
            <ac:picMk id="76" creationId="{6AB3E65C-0432-6A01-D053-4968AF2F0C50}"/>
          </ac:picMkLst>
        </pc:picChg>
        <pc:picChg chg="del">
          <ac:chgData name="김지나(Wei) - 서비스기획2팀" userId="6e8c8a86-0e65-4b65-b1b8-9f4bd60da1bb" providerId="ADAL" clId="{EDE7BDA0-0E1E-4697-B1F9-580A26A83613}" dt="2024-05-29T18:07:29.251" v="37399" actId="478"/>
          <ac:picMkLst>
            <pc:docMk/>
            <pc:sldMk cId="867023765" sldId="1881"/>
            <ac:picMk id="150" creationId="{F047D547-7E3F-BA50-16FB-FF71C67332B8}"/>
          </ac:picMkLst>
        </pc:picChg>
        <pc:cxnChg chg="del">
          <ac:chgData name="김지나(Wei) - 서비스기획2팀" userId="6e8c8a86-0e65-4b65-b1b8-9f4bd60da1bb" providerId="ADAL" clId="{EDE7BDA0-0E1E-4697-B1F9-580A26A83613}" dt="2024-05-29T17:46:22.548" v="37004" actId="478"/>
          <ac:cxnSpMkLst>
            <pc:docMk/>
            <pc:sldMk cId="867023765" sldId="1881"/>
            <ac:cxnSpMk id="29" creationId="{3BE546F5-8F07-71E7-12D3-4F7E37FF41DF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07:29.913" v="37400"/>
          <ac:cxnSpMkLst>
            <pc:docMk/>
            <pc:sldMk cId="867023765" sldId="1881"/>
            <ac:cxnSpMk id="32" creationId="{CD90BA22-B41A-3DCF-3D3F-5602E57D667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08:21.371" v="37509" actId="1038"/>
          <ac:cxnSpMkLst>
            <pc:docMk/>
            <pc:sldMk cId="867023765" sldId="1881"/>
            <ac:cxnSpMk id="38" creationId="{884714D3-3266-B47E-14A0-85E6E243F7A3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8:08:01.938" v="37504" actId="478"/>
          <ac:cxnSpMkLst>
            <pc:docMk/>
            <pc:sldMk cId="867023765" sldId="1881"/>
            <ac:cxnSpMk id="39" creationId="{314673AC-973B-4571-9683-FABD7BF70031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8:12:04.868" v="37605" actId="478"/>
          <ac:cxnSpMkLst>
            <pc:docMk/>
            <pc:sldMk cId="867023765" sldId="1881"/>
            <ac:cxnSpMk id="41" creationId="{8E301EBB-FB04-F210-878B-4A306A97C164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8:12:04.868" v="37605" actId="478"/>
          <ac:cxnSpMkLst>
            <pc:docMk/>
            <pc:sldMk cId="867023765" sldId="1881"/>
            <ac:cxnSpMk id="42" creationId="{7B548D11-5D76-9C4E-EBAC-2FC9CD9F3F0D}"/>
          </ac:cxnSpMkLst>
        </pc:cxnChg>
        <pc:cxnChg chg="mod">
          <ac:chgData name="김지나(Wei) - 서비스기획2팀" userId="6e8c8a86-0e65-4b65-b1b8-9f4bd60da1bb" providerId="ADAL" clId="{EDE7BDA0-0E1E-4697-B1F9-580A26A83613}" dt="2024-05-29T18:06:18.159" v="37366" actId="552"/>
          <ac:cxnSpMkLst>
            <pc:docMk/>
            <pc:sldMk cId="867023765" sldId="1881"/>
            <ac:cxnSpMk id="45" creationId="{BA235800-BB3E-E595-EABD-8AAEF708F94F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12:18.413" v="37673" actId="1038"/>
          <ac:cxnSpMkLst>
            <pc:docMk/>
            <pc:sldMk cId="867023765" sldId="1881"/>
            <ac:cxnSpMk id="47" creationId="{F6D88433-D313-4375-9FA4-3CD9F56AE4B4}"/>
          </ac:cxnSpMkLst>
        </pc:cxnChg>
        <pc:cxnChg chg="del">
          <ac:chgData name="김지나(Wei) - 서비스기획2팀" userId="6e8c8a86-0e65-4b65-b1b8-9f4bd60da1bb" providerId="ADAL" clId="{EDE7BDA0-0E1E-4697-B1F9-580A26A83613}" dt="2024-05-29T18:03:40.380" v="37339" actId="478"/>
          <ac:cxnSpMkLst>
            <pc:docMk/>
            <pc:sldMk cId="867023765" sldId="1881"/>
            <ac:cxnSpMk id="48" creationId="{9CDE15DB-16CA-9AA8-2709-3B045022CFF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12:18.413" v="37673" actId="1038"/>
          <ac:cxnSpMkLst>
            <pc:docMk/>
            <pc:sldMk cId="867023765" sldId="1881"/>
            <ac:cxnSpMk id="49" creationId="{68396185-053D-3050-1BAD-E22AB218C06A}"/>
          </ac:cxnSpMkLst>
        </pc:cxnChg>
        <pc:cxnChg chg="del">
          <ac:chgData name="김지나(Wei) - 서비스기획2팀" userId="6e8c8a86-0e65-4b65-b1b8-9f4bd60da1bb" providerId="ADAL" clId="{EDE7BDA0-0E1E-4697-B1F9-580A26A83613}" dt="2024-05-29T18:02:21.928" v="37320" actId="478"/>
          <ac:cxnSpMkLst>
            <pc:docMk/>
            <pc:sldMk cId="867023765" sldId="1881"/>
            <ac:cxnSpMk id="102" creationId="{36F2A7BC-FE43-F513-416C-168672785A20}"/>
          </ac:cxnSpMkLst>
        </pc:cxnChg>
        <pc:cxnChg chg="del">
          <ac:chgData name="김지나(Wei) - 서비스기획2팀" userId="6e8c8a86-0e65-4b65-b1b8-9f4bd60da1bb" providerId="ADAL" clId="{EDE7BDA0-0E1E-4697-B1F9-580A26A83613}" dt="2024-05-29T18:07:29.251" v="37399" actId="478"/>
          <ac:cxnSpMkLst>
            <pc:docMk/>
            <pc:sldMk cId="867023765" sldId="1881"/>
            <ac:cxnSpMk id="154" creationId="{3206D27E-2450-44CA-4B24-5560138FB8AB}"/>
          </ac:cxnSpMkLst>
        </pc:cxnChg>
        <pc:cxnChg chg="del">
          <ac:chgData name="김지나(Wei) - 서비스기획2팀" userId="6e8c8a86-0e65-4b65-b1b8-9f4bd60da1bb" providerId="ADAL" clId="{EDE7BDA0-0E1E-4697-B1F9-580A26A83613}" dt="2024-05-29T18:07:29.251" v="37399" actId="478"/>
          <ac:cxnSpMkLst>
            <pc:docMk/>
            <pc:sldMk cId="867023765" sldId="1881"/>
            <ac:cxnSpMk id="173" creationId="{1375FB1B-E2CB-B56E-4E6F-ECF73C1D2550}"/>
          </ac:cxnSpMkLst>
        </pc:cxnChg>
      </pc:sldChg>
      <pc:sldChg chg="add">
        <pc:chgData name="김지나(Wei) - 서비스기획2팀" userId="6e8c8a86-0e65-4b65-b1b8-9f4bd60da1bb" providerId="ADAL" clId="{EDE7BDA0-0E1E-4697-B1F9-580A26A83613}" dt="2024-05-30T08:51:44.901" v="39337"/>
        <pc:sldMkLst>
          <pc:docMk/>
          <pc:sldMk cId="3774138206" sldId="1881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328628056" sldId="1882"/>
        </pc:sldMkLst>
      </pc:sldChg>
      <pc:sldChg chg="add">
        <pc:chgData name="김지나(Wei) - 서비스기획2팀" userId="6e8c8a86-0e65-4b65-b1b8-9f4bd60da1bb" providerId="ADAL" clId="{EDE7BDA0-0E1E-4697-B1F9-580A26A83613}" dt="2024-05-30T08:51:44.901" v="39337"/>
        <pc:sldMkLst>
          <pc:docMk/>
          <pc:sldMk cId="1149615339" sldId="1883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30T08:51:40.753" v="39336" actId="2696"/>
        <pc:sldMkLst>
          <pc:docMk/>
          <pc:sldMk cId="1495131084" sldId="1883"/>
        </pc:sldMkLst>
        <pc:spChg chg="add mod">
          <ac:chgData name="김지나(Wei) - 서비스기획2팀" userId="6e8c8a86-0e65-4b65-b1b8-9f4bd60da1bb" providerId="ADAL" clId="{EDE7BDA0-0E1E-4697-B1F9-580A26A83613}" dt="2024-05-30T08:32:57.623" v="39250" actId="1076"/>
          <ac:spMkLst>
            <pc:docMk/>
            <pc:sldMk cId="1495131084" sldId="1883"/>
            <ac:spMk id="2" creationId="{0FCF690B-BA61-ABAD-2190-4BC04E6D7B4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2" creationId="{C16D3B4F-7BB7-8CCF-57D7-3698BB0D34A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4" creationId="{221E7865-64E6-E49B-4E1F-66CEF139B024}"/>
          </ac:spMkLst>
        </pc:spChg>
        <pc:spChg chg="add mod">
          <ac:chgData name="김지나(Wei) - 서비스기획2팀" userId="6e8c8a86-0e65-4b65-b1b8-9f4bd60da1bb" providerId="ADAL" clId="{EDE7BDA0-0E1E-4697-B1F9-580A26A83613}" dt="2024-05-30T08:32:57.623" v="39250" actId="1076"/>
          <ac:spMkLst>
            <pc:docMk/>
            <pc:sldMk cId="1495131084" sldId="1883"/>
            <ac:spMk id="4" creationId="{26D58393-6C88-E417-5F17-707C445D2FD9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5" creationId="{4D944BFC-D877-912B-87E3-0C14D76AACF6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6" creationId="{F12E7370-4DEA-7F02-8777-36C8D8842458}"/>
          </ac:spMkLst>
        </pc:spChg>
        <pc:spChg chg="add mod">
          <ac:chgData name="김지나(Wei) - 서비스기획2팀" userId="6e8c8a86-0e65-4b65-b1b8-9f4bd60da1bb" providerId="ADAL" clId="{EDE7BDA0-0E1E-4697-B1F9-580A26A83613}" dt="2024-05-29T18:29:50.376" v="38774" actId="1036"/>
          <ac:spMkLst>
            <pc:docMk/>
            <pc:sldMk cId="1495131084" sldId="1883"/>
            <ac:spMk id="9" creationId="{754FD111-2FF0-AFA2-0540-AE4370D16AFE}"/>
          </ac:spMkLst>
        </pc:spChg>
        <pc:spChg chg="add mod">
          <ac:chgData name="김지나(Wei) - 서비스기획2팀" userId="6e8c8a86-0e65-4b65-b1b8-9f4bd60da1bb" providerId="ADAL" clId="{EDE7BDA0-0E1E-4697-B1F9-580A26A83613}" dt="2024-05-30T07:47:40.605" v="39094" actId="1076"/>
          <ac:spMkLst>
            <pc:docMk/>
            <pc:sldMk cId="1495131084" sldId="1883"/>
            <ac:spMk id="10" creationId="{3EC21AEA-2D27-6101-5453-31630388B377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30:24.973" v="38776" actId="478"/>
          <ac:spMkLst>
            <pc:docMk/>
            <pc:sldMk cId="1495131084" sldId="1883"/>
            <ac:spMk id="11" creationId="{49988777-4B50-3368-9C37-67ED044BC563}"/>
          </ac:spMkLst>
        </pc:spChg>
        <pc:spChg chg="add mod">
          <ac:chgData name="김지나(Wei) - 서비스기획2팀" userId="6e8c8a86-0e65-4b65-b1b8-9f4bd60da1bb" providerId="ADAL" clId="{EDE7BDA0-0E1E-4697-B1F9-580A26A83613}" dt="2024-05-30T08:32:57.623" v="39250" actId="1076"/>
          <ac:spMkLst>
            <pc:docMk/>
            <pc:sldMk cId="1495131084" sldId="1883"/>
            <ac:spMk id="11" creationId="{B2DBC2FD-09B5-B66C-9FA8-D6FF2CCF6BDD}"/>
          </ac:spMkLst>
        </pc:spChg>
        <pc:spChg chg="add mod">
          <ac:chgData name="김지나(Wei) - 서비스기획2팀" userId="6e8c8a86-0e65-4b65-b1b8-9f4bd60da1bb" providerId="ADAL" clId="{EDE7BDA0-0E1E-4697-B1F9-580A26A83613}" dt="2024-05-29T18:29:50.376" v="38774" actId="1036"/>
          <ac:spMkLst>
            <pc:docMk/>
            <pc:sldMk cId="1495131084" sldId="1883"/>
            <ac:spMk id="12" creationId="{87CCADEA-67CD-CB6A-4BA6-6FE3BF5DA435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30:28.510" v="38777" actId="478"/>
          <ac:spMkLst>
            <pc:docMk/>
            <pc:sldMk cId="1495131084" sldId="1883"/>
            <ac:spMk id="14" creationId="{C3EF7EBA-B95F-844A-7B61-233B8788F6BD}"/>
          </ac:spMkLst>
        </pc:spChg>
        <pc:spChg chg="add mod">
          <ac:chgData name="김지나(Wei) - 서비스기획2팀" userId="6e8c8a86-0e65-4b65-b1b8-9f4bd60da1bb" providerId="ADAL" clId="{EDE7BDA0-0E1E-4697-B1F9-580A26A83613}" dt="2024-05-29T18:29:50.376" v="38774" actId="1036"/>
          <ac:spMkLst>
            <pc:docMk/>
            <pc:sldMk cId="1495131084" sldId="1883"/>
            <ac:spMk id="15" creationId="{4956E755-A4ED-A577-CF9B-9CB7E5743895}"/>
          </ac:spMkLst>
        </pc:spChg>
        <pc:spChg chg="del mod ord">
          <ac:chgData name="김지나(Wei) - 서비스기획2팀" userId="6e8c8a86-0e65-4b65-b1b8-9f4bd60da1bb" providerId="ADAL" clId="{EDE7BDA0-0E1E-4697-B1F9-580A26A83613}" dt="2024-05-29T18:28:38.614" v="38677" actId="700"/>
          <ac:spMkLst>
            <pc:docMk/>
            <pc:sldMk cId="1495131084" sldId="1883"/>
            <ac:spMk id="16" creationId="{5AED5865-DBB1-09F8-EF4B-79A863CD05A5}"/>
          </ac:spMkLst>
        </pc:spChg>
        <pc:spChg chg="add del mod">
          <ac:chgData name="김지나(Wei) - 서비스기획2팀" userId="6e8c8a86-0e65-4b65-b1b8-9f4bd60da1bb" providerId="ADAL" clId="{EDE7BDA0-0E1E-4697-B1F9-580A26A83613}" dt="2024-05-30T08:32:59.566" v="39251" actId="478"/>
          <ac:spMkLst>
            <pc:docMk/>
            <pc:sldMk cId="1495131084" sldId="1883"/>
            <ac:spMk id="16" creationId="{74ABEA67-9826-50D7-B8F4-ABE2AB33EAEC}"/>
          </ac:spMkLst>
        </pc:spChg>
        <pc:spChg chg="del mod ord">
          <ac:chgData name="김지나(Wei) - 서비스기획2팀" userId="6e8c8a86-0e65-4b65-b1b8-9f4bd60da1bb" providerId="ADAL" clId="{EDE7BDA0-0E1E-4697-B1F9-580A26A83613}" dt="2024-05-29T18:28:38.614" v="38677" actId="700"/>
          <ac:spMkLst>
            <pc:docMk/>
            <pc:sldMk cId="1495131084" sldId="1883"/>
            <ac:spMk id="17" creationId="{951AC22C-1D65-173A-E757-B3B7989520EC}"/>
          </ac:spMkLst>
        </pc:spChg>
        <pc:spChg chg="del">
          <ac:chgData name="김지나(Wei) - 서비스기획2팀" userId="6e8c8a86-0e65-4b65-b1b8-9f4bd60da1bb" providerId="ADAL" clId="{EDE7BDA0-0E1E-4697-B1F9-580A26A83613}" dt="2024-05-29T18:29:45.281" v="38730" actId="478"/>
          <ac:spMkLst>
            <pc:docMk/>
            <pc:sldMk cId="1495131084" sldId="1883"/>
            <ac:spMk id="19" creationId="{A55E0BDC-DDCB-AFEA-B978-08EE1137161F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33" creationId="{5F69F943-DBA1-8174-28A4-7E43215B6E43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46" creationId="{824EE7AB-A114-AAD6-9F9F-FA096DEAC90E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50" creationId="{6BF8237F-5D0D-923D-8F68-72548B43E27B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52" creationId="{B599F394-DBE9-116D-1A3C-492A9122E083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53" creationId="{FCCCE910-E43B-AC0A-71E6-0C648183295B}"/>
          </ac:spMkLst>
        </pc:spChg>
        <pc:spChg chg="mod">
          <ac:chgData name="김지나(Wei) - 서비스기획2팀" userId="6e8c8a86-0e65-4b65-b1b8-9f4bd60da1bb" providerId="ADAL" clId="{EDE7BDA0-0E1E-4697-B1F9-580A26A83613}" dt="2024-05-29T18:28:34.327" v="38676" actId="20577"/>
          <ac:spMkLst>
            <pc:docMk/>
            <pc:sldMk cId="1495131084" sldId="1883"/>
            <ac:spMk id="56" creationId="{CC9994BC-E44F-448F-A814-3F3F3BB6D74E}"/>
          </ac:spMkLst>
        </pc:spChg>
        <pc:spChg chg="del">
          <ac:chgData name="김지나(Wei) - 서비스기획2팀" userId="6e8c8a86-0e65-4b65-b1b8-9f4bd60da1bb" providerId="ADAL" clId="{EDE7BDA0-0E1E-4697-B1F9-580A26A83613}" dt="2024-05-29T18:31:25.807" v="38797" actId="478"/>
          <ac:spMkLst>
            <pc:docMk/>
            <pc:sldMk cId="1495131084" sldId="1883"/>
            <ac:spMk id="57" creationId="{EF2049F7-B091-B683-73F4-7193AB2758FA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64" creationId="{D7E7623B-FEBD-4B15-3F36-2EFDE6AC50BB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103" creationId="{3E9A186E-2D4A-68B9-CE87-ED72278168F5}"/>
          </ac:spMkLst>
        </pc:spChg>
        <pc:spChg chg="mod">
          <ac:chgData name="김지나(Wei) - 서비스기획2팀" userId="6e8c8a86-0e65-4b65-b1b8-9f4bd60da1bb" providerId="ADAL" clId="{EDE7BDA0-0E1E-4697-B1F9-580A26A83613}" dt="2024-05-30T07:47:50.350" v="39095" actId="115"/>
          <ac:spMkLst>
            <pc:docMk/>
            <pc:sldMk cId="1495131084" sldId="1883"/>
            <ac:spMk id="171" creationId="{67A5E642-B3B3-B81D-C51B-6A532E3F706B}"/>
          </ac:spMkLst>
        </pc:spChg>
        <pc:grpChg chg="del">
          <ac:chgData name="김지나(Wei) - 서비스기획2팀" userId="6e8c8a86-0e65-4b65-b1b8-9f4bd60da1bb" providerId="ADAL" clId="{EDE7BDA0-0E1E-4697-B1F9-580A26A83613}" dt="2024-05-29T18:31:22.945" v="38796" actId="478"/>
          <ac:grpSpMkLst>
            <pc:docMk/>
            <pc:sldMk cId="1495131084" sldId="1883"/>
            <ac:grpSpMk id="26" creationId="{D8650988-F9FD-D43F-53EC-7CCBCF712905}"/>
          </ac:grpSpMkLst>
        </pc:grpChg>
        <pc:grpChg chg="del">
          <ac:chgData name="김지나(Wei) - 서비스기획2팀" userId="6e8c8a86-0e65-4b65-b1b8-9f4bd60da1bb" providerId="ADAL" clId="{EDE7BDA0-0E1E-4697-B1F9-580A26A83613}" dt="2024-05-29T18:29:25.204" v="38729" actId="478"/>
          <ac:grpSpMkLst>
            <pc:docMk/>
            <pc:sldMk cId="1495131084" sldId="1883"/>
            <ac:grpSpMk id="35" creationId="{3A91E703-1747-3EC5-32BA-79DF7BF417B7}"/>
          </ac:grpSpMkLst>
        </pc:grpChg>
        <pc:grpChg chg="del">
          <ac:chgData name="김지나(Wei) - 서비스기획2팀" userId="6e8c8a86-0e65-4b65-b1b8-9f4bd60da1bb" providerId="ADAL" clId="{EDE7BDA0-0E1E-4697-B1F9-580A26A83613}" dt="2024-05-29T18:29:25.204" v="38729" actId="478"/>
          <ac:grpSpMkLst>
            <pc:docMk/>
            <pc:sldMk cId="1495131084" sldId="1883"/>
            <ac:grpSpMk id="65" creationId="{6D89F31E-6D8C-9341-F389-9271BF8DB9C8}"/>
          </ac:grpSpMkLst>
        </pc:grpChg>
        <pc:grpChg chg="del">
          <ac:chgData name="김지나(Wei) - 서비스기획2팀" userId="6e8c8a86-0e65-4b65-b1b8-9f4bd60da1bb" providerId="ADAL" clId="{EDE7BDA0-0E1E-4697-B1F9-580A26A83613}" dt="2024-05-29T18:29:25.204" v="38729" actId="478"/>
          <ac:grpSpMkLst>
            <pc:docMk/>
            <pc:sldMk cId="1495131084" sldId="1883"/>
            <ac:grpSpMk id="166" creationId="{9CEC9352-EA1E-09F1-2C23-4E3FE916BE58}"/>
          </ac:grpSpMkLst>
        </pc:grpChg>
        <pc:picChg chg="del">
          <ac:chgData name="김지나(Wei) - 서비스기획2팀" userId="6e8c8a86-0e65-4b65-b1b8-9f4bd60da1bb" providerId="ADAL" clId="{EDE7BDA0-0E1E-4697-B1F9-580A26A83613}" dt="2024-05-29T18:29:25.204" v="38729" actId="478"/>
          <ac:picMkLst>
            <pc:docMk/>
            <pc:sldMk cId="1495131084" sldId="1883"/>
            <ac:picMk id="34" creationId="{DDE4ABE0-3EA9-4FF8-560A-4DA4C989E317}"/>
          </ac:picMkLst>
        </pc:picChg>
        <pc:cxnChg chg="add mod">
          <ac:chgData name="김지나(Wei) - 서비스기획2팀" userId="6e8c8a86-0e65-4b65-b1b8-9f4bd60da1bb" providerId="ADAL" clId="{EDE7BDA0-0E1E-4697-B1F9-580A26A83613}" dt="2024-05-29T18:30:32.213" v="38791" actId="1035"/>
          <ac:cxnSpMkLst>
            <pc:docMk/>
            <pc:sldMk cId="1495131084" sldId="1883"/>
            <ac:cxnSpMk id="13" creationId="{28A50C1D-967F-64C0-64B3-9F1D7F085F9B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32:57.623" v="39250" actId="1076"/>
          <ac:cxnSpMkLst>
            <pc:docMk/>
            <pc:sldMk cId="1495131084" sldId="1883"/>
            <ac:cxnSpMk id="14" creationId="{43358F47-F738-76DD-4974-3B3CF6B10ADA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25.204" v="38729" actId="478"/>
          <ac:cxnSpMkLst>
            <pc:docMk/>
            <pc:sldMk cId="1495131084" sldId="1883"/>
            <ac:cxnSpMk id="38" creationId="{884714D3-3266-B47E-14A0-85E6E243F7A3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45.281" v="38730" actId="478"/>
          <ac:cxnSpMkLst>
            <pc:docMk/>
            <pc:sldMk cId="1495131084" sldId="1883"/>
            <ac:cxnSpMk id="45" creationId="{BA235800-BB3E-E595-EABD-8AAEF708F94F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25.204" v="38729" actId="478"/>
          <ac:cxnSpMkLst>
            <pc:docMk/>
            <pc:sldMk cId="1495131084" sldId="1883"/>
            <ac:cxnSpMk id="47" creationId="{F6D88433-D313-4375-9FA4-3CD9F56AE4B4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25.204" v="38729" actId="478"/>
          <ac:cxnSpMkLst>
            <pc:docMk/>
            <pc:sldMk cId="1495131084" sldId="1883"/>
            <ac:cxnSpMk id="49" creationId="{68396185-053D-3050-1BAD-E22AB218C06A}"/>
          </ac:cxnSpMkLst>
        </pc:cxnChg>
      </pc:sldChg>
      <pc:sldChg chg="modSp add del mod ord modClrScheme chgLayout">
        <pc:chgData name="김지나(Wei) - 서비스기획2팀" userId="6e8c8a86-0e65-4b65-b1b8-9f4bd60da1bb" providerId="ADAL" clId="{EDE7BDA0-0E1E-4697-B1F9-580A26A83613}" dt="2024-06-06T12:56:56.575" v="111522" actId="1076"/>
        <pc:sldMkLst>
          <pc:docMk/>
          <pc:sldMk cId="1716280470" sldId="1884"/>
        </pc:sldMkLst>
        <pc:spChg chg="mod ord">
          <ac:chgData name="김지나(Wei) - 서비스기획2팀" userId="6e8c8a86-0e65-4b65-b1b8-9f4bd60da1bb" providerId="ADAL" clId="{EDE7BDA0-0E1E-4697-B1F9-580A26A83613}" dt="2024-06-06T12:56:51.575" v="111521" actId="27636"/>
          <ac:spMkLst>
            <pc:docMk/>
            <pc:sldMk cId="1716280470" sldId="1884"/>
            <ac:spMk id="2" creationId="{9D40FFAD-0E6D-37DD-099E-D79E99B15ABF}"/>
          </ac:spMkLst>
        </pc:spChg>
        <pc:graphicFrameChg chg="mod">
          <ac:chgData name="김지나(Wei) - 서비스기획2팀" userId="6e8c8a86-0e65-4b65-b1b8-9f4bd60da1bb" providerId="ADAL" clId="{EDE7BDA0-0E1E-4697-B1F9-580A26A83613}" dt="2024-06-06T12:56:56.575" v="111522" actId="1076"/>
          <ac:graphicFrameMkLst>
            <pc:docMk/>
            <pc:sldMk cId="1716280470" sldId="1884"/>
            <ac:graphicFrameMk id="3" creationId="{48E46D74-D099-2629-4088-3550701A3234}"/>
          </ac:graphicFrameMkLst>
        </pc:graphicFrameChg>
      </pc:sldChg>
      <pc:sldChg chg="addSp delSp modSp add mod modClrScheme chgLayout">
        <pc:chgData name="김지나(Wei) - 서비스기획2팀" userId="6e8c8a86-0e65-4b65-b1b8-9f4bd60da1bb" providerId="ADAL" clId="{EDE7BDA0-0E1E-4697-B1F9-580A26A83613}" dt="2024-05-30T06:03:48.037" v="39070" actId="207"/>
        <pc:sldMkLst>
          <pc:docMk/>
          <pc:sldMk cId="4010758440" sldId="1884"/>
        </pc:sldMkLst>
        <pc:spChg chg="add mod">
          <ac:chgData name="김지나(Wei) - 서비스기획2팀" userId="6e8c8a86-0e65-4b65-b1b8-9f4bd60da1bb" providerId="ADAL" clId="{EDE7BDA0-0E1E-4697-B1F9-580A26A83613}" dt="2024-05-30T05:51:25.273" v="38889"/>
          <ac:spMkLst>
            <pc:docMk/>
            <pc:sldMk cId="4010758440" sldId="1884"/>
            <ac:spMk id="2" creationId="{6E265BE0-9682-B7F7-F23C-44844D6EFF3D}"/>
          </ac:spMkLst>
        </pc:spChg>
        <pc:spChg chg="del">
          <ac:chgData name="김지나(Wei) - 서비스기획2팀" userId="6e8c8a86-0e65-4b65-b1b8-9f4bd60da1bb" providerId="ADAL" clId="{EDE7BDA0-0E1E-4697-B1F9-580A26A83613}" dt="2024-05-30T05:51:28.029" v="38890" actId="478"/>
          <ac:spMkLst>
            <pc:docMk/>
            <pc:sldMk cId="4010758440" sldId="1884"/>
            <ac:spMk id="3" creationId="{DE4A597A-CFDA-1ADF-B201-F118C6D2108F}"/>
          </ac:spMkLst>
        </pc:spChg>
        <pc:spChg chg="mod ord">
          <ac:chgData name="김지나(Wei) - 서비스기획2팀" userId="6e8c8a86-0e65-4b65-b1b8-9f4bd60da1bb" providerId="ADAL" clId="{EDE7BDA0-0E1E-4697-B1F9-580A26A83613}" dt="2024-05-30T06:00:48.367" v="38970" actId="700"/>
          <ac:spMkLst>
            <pc:docMk/>
            <pc:sldMk cId="4010758440" sldId="1884"/>
            <ac:spMk id="5" creationId="{EED509A4-35DD-B1BE-33D3-DA52AB7AC731}"/>
          </ac:spMkLst>
        </pc:spChg>
        <pc:spChg chg="del">
          <ac:chgData name="김지나(Wei) - 서비스기획2팀" userId="6e8c8a86-0e65-4b65-b1b8-9f4bd60da1bb" providerId="ADAL" clId="{EDE7BDA0-0E1E-4697-B1F9-580A26A83613}" dt="2024-05-30T05:51:34.328" v="38892" actId="478"/>
          <ac:spMkLst>
            <pc:docMk/>
            <pc:sldMk cId="4010758440" sldId="1884"/>
            <ac:spMk id="6" creationId="{EF1D97AD-A231-4526-E877-D98A7568A18B}"/>
          </ac:spMkLst>
        </pc:spChg>
        <pc:spChg chg="del">
          <ac:chgData name="김지나(Wei) - 서비스기획2팀" userId="6e8c8a86-0e65-4b65-b1b8-9f4bd60da1bb" providerId="ADAL" clId="{EDE7BDA0-0E1E-4697-B1F9-580A26A83613}" dt="2024-05-30T05:51:34.328" v="38892" actId="478"/>
          <ac:spMkLst>
            <pc:docMk/>
            <pc:sldMk cId="4010758440" sldId="1884"/>
            <ac:spMk id="7" creationId="{50376B17-6831-DBF5-32D4-EE57CF9FEE33}"/>
          </ac:spMkLst>
        </pc:spChg>
        <pc:spChg chg="add del mod">
          <ac:chgData name="김지나(Wei) - 서비스기획2팀" userId="6e8c8a86-0e65-4b65-b1b8-9f4bd60da1bb" providerId="ADAL" clId="{EDE7BDA0-0E1E-4697-B1F9-580A26A83613}" dt="2024-05-30T05:51:40.354" v="38894" actId="6264"/>
          <ac:spMkLst>
            <pc:docMk/>
            <pc:sldMk cId="4010758440" sldId="1884"/>
            <ac:spMk id="8" creationId="{EA83BCB4-1F26-F0D4-D4C8-6CE731961202}"/>
          </ac:spMkLst>
        </pc:spChg>
        <pc:spChg chg="mod">
          <ac:chgData name="김지나(Wei) - 서비스기획2팀" userId="6e8c8a86-0e65-4b65-b1b8-9f4bd60da1bb" providerId="ADAL" clId="{EDE7BDA0-0E1E-4697-B1F9-580A26A83613}" dt="2024-05-30T05:58:07.963" v="38897" actId="20577"/>
          <ac:spMkLst>
            <pc:docMk/>
            <pc:sldMk cId="4010758440" sldId="1884"/>
            <ac:spMk id="10" creationId="{9FDEE318-190A-824A-4CAA-13EDC8829BD0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5:51:44.086" v="38895" actId="700"/>
          <ac:spMkLst>
            <pc:docMk/>
            <pc:sldMk cId="4010758440" sldId="1884"/>
            <ac:spMk id="11" creationId="{E1D1A6D0-FDD6-9BCE-7727-09F90AF1AD87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14" creationId="{D7F1DF34-8E61-CA9A-8C24-7A0110A36B5A}"/>
          </ac:spMkLst>
        </pc:spChg>
        <pc:spChg chg="del">
          <ac:chgData name="김지나(Wei) - 서비스기획2팀" userId="6e8c8a86-0e65-4b65-b1b8-9f4bd60da1bb" providerId="ADAL" clId="{EDE7BDA0-0E1E-4697-B1F9-580A26A83613}" dt="2024-05-30T05:59:04.502" v="38965" actId="478"/>
          <ac:spMkLst>
            <pc:docMk/>
            <pc:sldMk cId="4010758440" sldId="1884"/>
            <ac:spMk id="15" creationId="{6900021B-68FF-5E16-DA98-42F1CD0609C0}"/>
          </ac:spMkLst>
        </pc:spChg>
        <pc:spChg chg="del">
          <ac:chgData name="김지나(Wei) - 서비스기획2팀" userId="6e8c8a86-0e65-4b65-b1b8-9f4bd60da1bb" providerId="ADAL" clId="{EDE7BDA0-0E1E-4697-B1F9-580A26A83613}" dt="2024-05-30T05:59:05.402" v="38966" actId="478"/>
          <ac:spMkLst>
            <pc:docMk/>
            <pc:sldMk cId="4010758440" sldId="1884"/>
            <ac:spMk id="16" creationId="{1B06B507-AC4F-14F0-F2E7-252F15626236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5:59:52.982" v="38968" actId="700"/>
          <ac:spMkLst>
            <pc:docMk/>
            <pc:sldMk cId="4010758440" sldId="1884"/>
            <ac:spMk id="20" creationId="{F5A1DC53-8C0B-7F30-DA37-487556FDA668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3" creationId="{BE7AA7F6-6C33-CDCA-955D-3AB9AA886BFA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6" creationId="{8EDC9575-FBDE-C00E-72C0-C402EFDF18D1}"/>
          </ac:spMkLst>
        </pc:spChg>
        <pc:spChg chg="del">
          <ac:chgData name="김지나(Wei) - 서비스기획2팀" userId="6e8c8a86-0e65-4b65-b1b8-9f4bd60da1bb" providerId="ADAL" clId="{EDE7BDA0-0E1E-4697-B1F9-580A26A83613}" dt="2024-05-30T05:51:40.354" v="38894" actId="6264"/>
          <ac:spMkLst>
            <pc:docMk/>
            <pc:sldMk cId="4010758440" sldId="1884"/>
            <ac:spMk id="27" creationId="{AE03607A-C6E3-804A-1B26-81C741449844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8" creationId="{2EC5FB5A-440D-C03C-CF01-23A14B661C2C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9" creationId="{DE960260-C7D5-BCEE-326E-FFC00B50091A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30" creationId="{E9150D88-5B87-959F-BBE3-EF4266D83051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32" creationId="{FC06A4E2-75C0-DBDF-2184-0097713CE851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33" creationId="{87B2C9CC-1C46-7AAF-987D-3072684F9C15}"/>
          </ac:spMkLst>
        </pc:spChg>
        <pc:spChg chg="add mod">
          <ac:chgData name="김지나(Wei) - 서비스기획2팀" userId="6e8c8a86-0e65-4b65-b1b8-9f4bd60da1bb" providerId="ADAL" clId="{EDE7BDA0-0E1E-4697-B1F9-580A26A83613}" dt="2024-05-30T06:03:48.037" v="39070" actId="207"/>
          <ac:spMkLst>
            <pc:docMk/>
            <pc:sldMk cId="4010758440" sldId="1884"/>
            <ac:spMk id="35" creationId="{F7D80521-AE14-0013-3ED9-46761A5B62B1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6:00:00.203" v="38969" actId="700"/>
          <ac:spMkLst>
            <pc:docMk/>
            <pc:sldMk cId="4010758440" sldId="1884"/>
            <ac:spMk id="37" creationId="{0AE270D2-8732-6AF8-65B3-7DC0924A21F1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6:00:48.367" v="38970" actId="700"/>
          <ac:spMkLst>
            <pc:docMk/>
            <pc:sldMk cId="4010758440" sldId="1884"/>
            <ac:spMk id="38" creationId="{E5F4E092-47FA-E4E7-BAFD-94DF3AC6DD1F}"/>
          </ac:spMkLst>
        </pc:spChg>
        <pc:spChg chg="add mod ord">
          <ac:chgData name="김지나(Wei) - 서비스기획2팀" userId="6e8c8a86-0e65-4b65-b1b8-9f4bd60da1bb" providerId="ADAL" clId="{EDE7BDA0-0E1E-4697-B1F9-580A26A83613}" dt="2024-05-30T06:00:48.367" v="38970" actId="700"/>
          <ac:spMkLst>
            <pc:docMk/>
            <pc:sldMk cId="4010758440" sldId="1884"/>
            <ac:spMk id="40" creationId="{CC595EE3-8B05-4156-CC37-67C09DB43508}"/>
          </ac:spMkLst>
        </pc:spChg>
        <pc:spChg chg="add mod">
          <ac:chgData name="김지나(Wei) - 서비스기획2팀" userId="6e8c8a86-0e65-4b65-b1b8-9f4bd60da1bb" providerId="ADAL" clId="{EDE7BDA0-0E1E-4697-B1F9-580A26A83613}" dt="2024-05-30T06:02:50.647" v="38975" actId="555"/>
          <ac:spMkLst>
            <pc:docMk/>
            <pc:sldMk cId="4010758440" sldId="1884"/>
            <ac:spMk id="41" creationId="{1DA0D940-EACC-BFB6-957D-AAF26AED3807}"/>
          </ac:spMkLst>
        </pc:spChg>
        <pc:spChg chg="mod">
          <ac:chgData name="김지나(Wei) - 서비스기획2팀" userId="6e8c8a86-0e65-4b65-b1b8-9f4bd60da1bb" providerId="ADAL" clId="{EDE7BDA0-0E1E-4697-B1F9-580A26A83613}" dt="2024-05-30T06:02:26.058" v="38972"/>
          <ac:spMkLst>
            <pc:docMk/>
            <pc:sldMk cId="4010758440" sldId="1884"/>
            <ac:spMk id="43" creationId="{E5F149B5-0164-D6E7-B9ED-4040E0D5ABFA}"/>
          </ac:spMkLst>
        </pc:spChg>
        <pc:spChg chg="mod">
          <ac:chgData name="김지나(Wei) - 서비스기획2팀" userId="6e8c8a86-0e65-4b65-b1b8-9f4bd60da1bb" providerId="ADAL" clId="{EDE7BDA0-0E1E-4697-B1F9-580A26A83613}" dt="2024-05-30T06:03:14.832" v="39035" actId="1076"/>
          <ac:spMkLst>
            <pc:docMk/>
            <pc:sldMk cId="4010758440" sldId="1884"/>
            <ac:spMk id="44" creationId="{6B4736E2-D354-C8E2-AA69-280C023543B6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47" creationId="{D6755FC4-7D6D-F1A9-6828-312E45557FB0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57" creationId="{EE991C57-D124-1D15-0726-62FDF386ABB5}"/>
          </ac:spMkLst>
        </pc:spChg>
        <pc:spChg chg="mod">
          <ac:chgData name="김지나(Wei) - 서비스기획2팀" userId="6e8c8a86-0e65-4b65-b1b8-9f4bd60da1bb" providerId="ADAL" clId="{EDE7BDA0-0E1E-4697-B1F9-580A26A83613}" dt="2024-05-30T06:02:50.647" v="38975" actId="555"/>
          <ac:spMkLst>
            <pc:docMk/>
            <pc:sldMk cId="4010758440" sldId="1884"/>
            <ac:spMk id="361" creationId="{6F614419-C46A-3F00-9B0E-84FFFCEBA9C3}"/>
          </ac:spMkLst>
        </pc:spChg>
        <pc:spChg chg="del">
          <ac:chgData name="김지나(Wei) - 서비스기획2팀" userId="6e8c8a86-0e65-4b65-b1b8-9f4bd60da1bb" providerId="ADAL" clId="{EDE7BDA0-0E1E-4697-B1F9-580A26A83613}" dt="2024-05-30T05:51:03.160" v="38882" actId="478"/>
          <ac:spMkLst>
            <pc:docMk/>
            <pc:sldMk cId="4010758440" sldId="1884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30T06:02:56.487" v="38980" actId="1036"/>
          <ac:grpSpMkLst>
            <pc:docMk/>
            <pc:sldMk cId="4010758440" sldId="1884"/>
            <ac:grpSpMk id="42" creationId="{F0E1B59F-98EF-C3B1-78FA-7ADF3E354EA7}"/>
          </ac:grpSpMkLst>
        </pc:grpChg>
        <pc:picChg chg="mod">
          <ac:chgData name="김지나(Wei) - 서비스기획2팀" userId="6e8c8a86-0e65-4b65-b1b8-9f4bd60da1bb" providerId="ADAL" clId="{EDE7BDA0-0E1E-4697-B1F9-580A26A83613}" dt="2024-05-30T05:58:19.198" v="38954" actId="1076"/>
          <ac:picMkLst>
            <pc:docMk/>
            <pc:sldMk cId="4010758440" sldId="1884"/>
            <ac:picMk id="17" creationId="{54DD6E80-D091-76CC-058C-C78D275C8BB5}"/>
          </ac:picMkLst>
        </pc:picChg>
        <pc:picChg chg="del">
          <ac:chgData name="김지나(Wei) - 서비스기획2팀" userId="6e8c8a86-0e65-4b65-b1b8-9f4bd60da1bb" providerId="ADAL" clId="{EDE7BDA0-0E1E-4697-B1F9-580A26A83613}" dt="2024-05-30T05:51:31.552" v="38891" actId="478"/>
          <ac:picMkLst>
            <pc:docMk/>
            <pc:sldMk cId="4010758440" sldId="1884"/>
            <ac:picMk id="19" creationId="{840205BB-57D5-700A-8A97-637BB02DA49E}"/>
          </ac:picMkLst>
        </pc:picChg>
        <pc:picChg chg="add del">
          <ac:chgData name="김지나(Wei) - 서비스기획2팀" userId="6e8c8a86-0e65-4b65-b1b8-9f4bd60da1bb" providerId="ADAL" clId="{EDE7BDA0-0E1E-4697-B1F9-580A26A83613}" dt="2024-05-30T05:59:43.534" v="38967" actId="478"/>
          <ac:picMkLst>
            <pc:docMk/>
            <pc:sldMk cId="4010758440" sldId="1884"/>
            <ac:picMk id="31" creationId="{1150315A-7EDB-C393-EF3F-C2E1EFB84434}"/>
          </ac:picMkLst>
        </pc:picChg>
        <pc:picChg chg="del">
          <ac:chgData name="김지나(Wei) - 서비스기획2팀" userId="6e8c8a86-0e65-4b65-b1b8-9f4bd60da1bb" providerId="ADAL" clId="{EDE7BDA0-0E1E-4697-B1F9-580A26A83613}" dt="2024-05-30T05:51:38.334" v="38893" actId="478"/>
          <ac:picMkLst>
            <pc:docMk/>
            <pc:sldMk cId="4010758440" sldId="1884"/>
            <ac:picMk id="36" creationId="{3CA8EF9F-E9A5-9FE0-396A-22A41208C89C}"/>
          </ac:picMkLst>
        </pc:picChg>
        <pc:picChg chg="del">
          <ac:chgData name="김지나(Wei) - 서비스기획2팀" userId="6e8c8a86-0e65-4b65-b1b8-9f4bd60da1bb" providerId="ADAL" clId="{EDE7BDA0-0E1E-4697-B1F9-580A26A83613}" dt="2024-05-30T05:51:38.334" v="38893" actId="478"/>
          <ac:picMkLst>
            <pc:docMk/>
            <pc:sldMk cId="4010758440" sldId="1884"/>
            <ac:picMk id="39" creationId="{E4175438-7AD4-12C6-63AC-0A7C5AACE2F8}"/>
          </ac:picMkLst>
        </pc:picChg>
        <pc:cxnChg chg="mod">
          <ac:chgData name="김지나(Wei) - 서비스기획2팀" userId="6e8c8a86-0e65-4b65-b1b8-9f4bd60da1bb" providerId="ADAL" clId="{EDE7BDA0-0E1E-4697-B1F9-580A26A83613}" dt="2024-05-30T06:03:42.719" v="39069" actId="1037"/>
          <ac:cxnSpMkLst>
            <pc:docMk/>
            <pc:sldMk cId="4010758440" sldId="1884"/>
            <ac:cxnSpMk id="21" creationId="{7F27CE74-61A1-6AA4-A05F-6E84A257AA91}"/>
          </ac:cxnSpMkLst>
        </pc:cxnChg>
        <pc:cxnChg chg="del">
          <ac:chgData name="김지나(Wei) - 서비스기획2팀" userId="6e8c8a86-0e65-4b65-b1b8-9f4bd60da1bb" providerId="ADAL" clId="{EDE7BDA0-0E1E-4697-B1F9-580A26A83613}" dt="2024-05-30T05:51:31.552" v="38891" actId="478"/>
          <ac:cxnSpMkLst>
            <pc:docMk/>
            <pc:sldMk cId="4010758440" sldId="1884"/>
            <ac:cxnSpMk id="25" creationId="{8F7E1EBE-6A0C-B662-2BA1-65EA9EEEC512}"/>
          </ac:cxnSpMkLst>
        </pc:cxnChg>
        <pc:cxnChg chg="del">
          <ac:chgData name="김지나(Wei) - 서비스기획2팀" userId="6e8c8a86-0e65-4b65-b1b8-9f4bd60da1bb" providerId="ADAL" clId="{EDE7BDA0-0E1E-4697-B1F9-580A26A83613}" dt="2024-05-30T05:51:38.334" v="38893" actId="478"/>
          <ac:cxnSpMkLst>
            <pc:docMk/>
            <pc:sldMk cId="4010758440" sldId="1884"/>
            <ac:cxnSpMk id="55" creationId="{368B7942-E821-4ACB-678B-0014D6B27F8A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3352333520" sldId="1885"/>
        </pc:sldMkLst>
        <pc:spChg chg="add del mod">
          <ac:chgData name="김지나(Wei) - 서비스기획2팀" userId="6e8c8a86-0e65-4b65-b1b8-9f4bd60da1bb" providerId="ADAL" clId="{EDE7BDA0-0E1E-4697-B1F9-580A26A83613}" dt="2024-06-06T11:33:02.325" v="111084" actId="21"/>
          <ac:spMkLst>
            <pc:docMk/>
            <pc:sldMk cId="3352333520" sldId="1885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2:46:28.288" v="111363"/>
          <ac:spMkLst>
            <pc:docMk/>
            <pc:sldMk cId="3352333520" sldId="1885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2:53.173" v="111081" actId="108"/>
          <ac:spMkLst>
            <pc:docMk/>
            <pc:sldMk cId="3352333520" sldId="1885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02.325" v="111084" actId="21"/>
          <ac:spMkLst>
            <pc:docMk/>
            <pc:sldMk cId="3352333520" sldId="1885"/>
            <ac:spMk id="7" creationId="{910E266B-6755-7042-12B6-218234B6EF95}"/>
          </ac:spMkLst>
        </pc:spChg>
        <pc:cxnChg chg="mod">
          <ac:chgData name="김지나(Wei) - 서비스기획2팀" userId="6e8c8a86-0e65-4b65-b1b8-9f4bd60da1bb" providerId="ADAL" clId="{EDE7BDA0-0E1E-4697-B1F9-580A26A83613}" dt="2024-06-04T04:51:04.485" v="76803" actId="1076"/>
          <ac:cxnSpMkLst>
            <pc:docMk/>
            <pc:sldMk cId="3352333520" sldId="1885"/>
            <ac:cxnSpMk id="220" creationId="{3CDC13B2-BCBF-824A-D772-880E0CE4D0AD}"/>
          </ac:cxnSpMkLst>
        </pc:cxnChg>
      </pc:sldChg>
      <pc:sldChg chg="addSp delSp modSp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774138206" sldId="1887"/>
        </pc:sldMkLst>
        <pc:spChg chg="add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2" creationId="{1845907C-6F81-D7CB-0FCD-3C93E6B93ED6}"/>
          </ac:spMkLst>
        </pc:spChg>
        <pc:spChg chg="add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4" creationId="{C6A12FD0-C7F8-F162-447A-4C2083916E9E}"/>
          </ac:spMkLst>
        </pc:spChg>
        <pc:spChg chg="del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59" creationId="{3963D470-D7A1-41A0-92BF-8A4E6CE9226E}"/>
          </ac:spMkLst>
        </pc:spChg>
        <pc:spChg chg="del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60" creationId="{8DBDD296-CDBE-CF7B-0035-D10C491C3C10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149615339" sldId="1888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2:52:32.651" v="111467"/>
        <pc:sldMkLst>
          <pc:docMk/>
          <pc:sldMk cId="4010758440" sldId="1889"/>
        </pc:sldMkLst>
        <pc:spChg chg="add mod">
          <ac:chgData name="김지나(Wei) - 서비스기획2팀" userId="6e8c8a86-0e65-4b65-b1b8-9f4bd60da1bb" providerId="ADAL" clId="{EDE7BDA0-0E1E-4697-B1F9-580A26A83613}" dt="2024-06-04T13:41:09.512" v="90285" actId="14100"/>
          <ac:spMkLst>
            <pc:docMk/>
            <pc:sldMk cId="4010758440" sldId="1889"/>
            <ac:spMk id="2" creationId="{088786B8-1E4F-446C-85DC-53E483154872}"/>
          </ac:spMkLst>
        </pc:spChg>
        <pc:spChg chg="del">
          <ac:chgData name="김지나(Wei) - 서비스기획2팀" userId="6e8c8a86-0e65-4b65-b1b8-9f4bd60da1bb" providerId="ADAL" clId="{EDE7BDA0-0E1E-4697-B1F9-580A26A83613}" dt="2024-06-02T11:01:07.001" v="59837" actId="478"/>
          <ac:spMkLst>
            <pc:docMk/>
            <pc:sldMk cId="4010758440" sldId="1889"/>
            <ac:spMk id="2" creationId="{6E265BE0-9682-B7F7-F23C-44844D6EFF3D}"/>
          </ac:spMkLst>
        </pc:spChg>
        <pc:spChg chg="mod">
          <ac:chgData name="김지나(Wei) - 서비스기획2팀" userId="6e8c8a86-0e65-4b65-b1b8-9f4bd60da1bb" providerId="ADAL" clId="{EDE7BDA0-0E1E-4697-B1F9-580A26A83613}" dt="2024-06-06T12:43:48.055" v="111321"/>
          <ac:spMkLst>
            <pc:docMk/>
            <pc:sldMk cId="4010758440" sldId="1889"/>
            <ac:spMk id="3" creationId="{013BD730-8B0B-8253-5A5C-E8675A328C8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34.497" v="111182" actId="21"/>
          <ac:spMkLst>
            <pc:docMk/>
            <pc:sldMk cId="4010758440" sldId="1889"/>
            <ac:spMk id="4" creationId="{910E266B-6755-7042-12B6-218234B6EF95}"/>
          </ac:spMkLst>
        </pc:spChg>
        <pc:spChg chg="del mod">
          <ac:chgData name="김지나(Wei) - 서비스기획2팀" userId="6e8c8a86-0e65-4b65-b1b8-9f4bd60da1bb" providerId="ADAL" clId="{EDE7BDA0-0E1E-4697-B1F9-580A26A83613}" dt="2024-06-02T11:12:36.739" v="60512" actId="478"/>
          <ac:spMkLst>
            <pc:docMk/>
            <pc:sldMk cId="4010758440" sldId="1889"/>
            <ac:spMk id="4" creationId="{ADDC32DE-4D9B-CA7C-977F-FD9E6292EFDA}"/>
          </ac:spMkLst>
        </pc:spChg>
        <pc:spChg chg="mod">
          <ac:chgData name="김지나(Wei) - 서비스기획2팀" userId="6e8c8a86-0e65-4b65-b1b8-9f4bd60da1bb" providerId="ADAL" clId="{EDE7BDA0-0E1E-4697-B1F9-580A26A83613}" dt="2024-06-06T11:38:28.400" v="111180" actId="108"/>
          <ac:spMkLst>
            <pc:docMk/>
            <pc:sldMk cId="4010758440" sldId="1889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6" creationId="{9A9EE33E-7E0A-534E-5B28-D0F75D25DFCB}"/>
          </ac:spMkLst>
        </pc:spChg>
        <pc:spChg chg="add 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7" creationId="{472215D9-D943-A6E8-7A39-ABF5940A37D7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34.497" v="111182" actId="21"/>
          <ac:spMkLst>
            <pc:docMk/>
            <pc:sldMk cId="4010758440" sldId="1889"/>
            <ac:spMk id="8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2T11:02:25.547" v="59845" actId="1076"/>
          <ac:spMkLst>
            <pc:docMk/>
            <pc:sldMk cId="4010758440" sldId="1889"/>
            <ac:spMk id="10" creationId="{9FDEE318-190A-824A-4CAA-13EDC8829BD0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6" creationId="{B96D4415-447E-BD56-7DFA-E94ED27E5B8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" creationId="{B1A04349-671B-F83D-F8CE-4550584F045E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" creationId="{FC52EB04-21FC-F2BB-4C63-EB061A30DB9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" creationId="{22C9DAFC-1690-8087-BF55-F460BE551D2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3" creationId="{68F9CF6C-A478-22EE-6C58-5978D5EF4B06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5" creationId="{91918D6C-42CB-4D37-D142-96CF1BF00CA0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6" creationId="{88524E2A-519E-C23A-4929-3C418036F459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8" creationId="{E5181CF9-C7BF-1AFB-C1E0-37CFA8328A2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31" creationId="{D82FB9EF-A7CC-FFF3-55D1-9E5839079D89}"/>
          </ac:spMkLst>
        </pc:spChg>
        <pc:spChg chg="mod">
          <ac:chgData name="김지나(Wei) - 서비스기획2팀" userId="6e8c8a86-0e65-4b65-b1b8-9f4bd60da1bb" providerId="ADAL" clId="{EDE7BDA0-0E1E-4697-B1F9-580A26A83613}" dt="2024-06-02T11:12:35.603" v="60511"/>
          <ac:spMkLst>
            <pc:docMk/>
            <pc:sldMk cId="4010758440" sldId="1889"/>
            <ac:spMk id="35" creationId="{F7D80521-AE14-0013-3ED9-46761A5B62B1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38" creationId="{8BEA885C-71E6-DA85-5CB2-A63AF1F6CB5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39" creationId="{9BB53ABE-BF38-101E-5075-F41BDA3EC057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0" creationId="{8F91A111-1386-14D4-6B6C-0D16CE4FA9FD}"/>
          </ac:spMkLst>
        </pc:spChg>
        <pc:spChg chg="del">
          <ac:chgData name="김지나(Wei) - 서비스기획2팀" userId="6e8c8a86-0e65-4b65-b1b8-9f4bd60da1bb" providerId="ADAL" clId="{EDE7BDA0-0E1E-4697-B1F9-580A26A83613}" dt="2024-06-02T11:02:01.034" v="59839" actId="478"/>
          <ac:spMkLst>
            <pc:docMk/>
            <pc:sldMk cId="4010758440" sldId="1889"/>
            <ac:spMk id="41" creationId="{1DA0D940-EACC-BFB6-957D-AAF26AED3807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5" creationId="{A1A6E077-BA69-7D48-5372-940A8D322C5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6" creationId="{E5278EB8-F947-14A1-14EB-6CE7A1530E8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7" creationId="{398A67E6-C4FE-F0B4-53C9-0D68917DABD6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8" creationId="{52497908-8B3E-3947-089C-08CC14B0A82A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49" creationId="{252D2FC5-FE54-C851-CD91-BB0CF9596140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51" creationId="{EF4C482A-E051-E121-6A31-C0A7AA4ED42E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52" creationId="{4BC68F18-0723-72C7-47B6-07515BECD52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53" creationId="{D2A95489-FC02-3DC1-A790-0D756782D502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54" creationId="{4FCF0E3F-6806-3442-A4C0-534D5DB34078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57" creationId="{06673DB2-D630-4148-0127-30E42E2586B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62" creationId="{D7485D22-D64F-426E-A24C-1FB95233A7D9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63" creationId="{83D5ED72-296B-86A8-EB5D-472F04B1628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2" creationId="{67CFAEBB-4D6E-9011-C858-791047755C0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3" creationId="{09287E55-B819-1A97-24EC-0898CFE8BC95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4" creationId="{D90176DA-B492-16F8-07EB-FBEBE5091267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5" creationId="{5C1BC291-AE96-A958-3879-B1C1691B0E92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7" creationId="{BBE30D65-B2AB-10DA-A589-3D38B6255931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1" creationId="{38A6E70D-5C2C-25DE-E362-9AA63E16B585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2" creationId="{A877B535-037D-6517-C28B-27689F2B981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3" creationId="{16DEBC8A-FF7B-83FB-A9AB-9CA786153BF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4" creationId="{130CCBA1-608A-A0E8-DAC9-5FF730D676FF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5" creationId="{47A5E276-D868-95DA-590B-72B407526DC9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7" creationId="{94967003-E24C-1BFB-AB47-E23DB09590F1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0" creationId="{4146B908-B3A7-3329-203B-32BEF23DF725}"/>
          </ac:spMkLst>
        </pc:spChg>
        <pc:spChg chg="add 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3" creationId="{D0DDC3EF-C0D4-D11A-E082-70D1013A11E0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6" creationId="{AC25E291-2759-ABFD-6F53-F41D7CF5AE4D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8" creationId="{39B69945-1FCF-4F3B-232F-F6C9851E239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9" creationId="{63019595-9CB2-4C8D-2873-F583C231840B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0" creationId="{233D4BED-B32F-1D5B-8620-EDAED2ECAFB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1" creationId="{BA7B3B2E-FD13-FD8D-CD1A-7C5D5EDE9825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2" creationId="{049F6520-C3E9-0931-5444-1FB0F3A3838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3" creationId="{B7F76460-979B-4789-511D-7680A0CEEF6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4" creationId="{C82F317E-D82F-BEEB-ED5B-36858810C872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6" creationId="{77739EA7-9B13-F910-9519-7752DEC0A8A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9" creationId="{B4832F48-2521-DFC9-14FA-AE3E1088BC72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33" creationId="{56A833D8-219B-E01B-9658-AD7F291F2C2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1:36.266" v="60463" actId="478"/>
          <ac:spMkLst>
            <pc:docMk/>
            <pc:sldMk cId="4010758440" sldId="1889"/>
            <ac:spMk id="236" creationId="{25AC8866-D2F7-772B-8506-55D7C4522B5E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1:36.266" v="60463" actId="478"/>
          <ac:spMkLst>
            <pc:docMk/>
            <pc:sldMk cId="4010758440" sldId="1889"/>
            <ac:spMk id="237" creationId="{00265FD9-1D02-FA3C-3566-E992E61A8FE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1" creationId="{2E2EDC66-A64C-69EA-2641-B15F678C052E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2" creationId="{E3B47101-4CB5-CF3C-7BD9-1011FF992C7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3" creationId="{62B24699-FE6D-5578-00C6-8DA8C28F420E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4" creationId="{E001C696-DDCC-DCC0-BDA0-3E19C668C0B2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5" creationId="{2A528ED3-AD87-CF7E-DD69-95A0C792F14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6" creationId="{6FDB2779-EE13-A16C-0E4C-E714CF35F13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7" creationId="{2118A380-789A-72BF-A50E-BF92C1F4115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9" creationId="{751873C6-EAEA-C292-F768-B96C3A9C3E1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52" creationId="{CEF63A89-8AFE-1E23-E2D3-96B6C527A4DE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2" creationId="{7533058B-2212-8EAC-1F20-3E447AE29CDD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3" creationId="{F2649C55-95F4-13BD-9DCF-3F88EEEFC97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4" creationId="{010BF68F-2724-E8B7-2AA9-4C0CECAFA85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5" creationId="{727020F6-3DB4-A408-D38E-3A00478E620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6" creationId="{0C3DC491-9B64-409C-EEA2-1AAADA9A5FE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7" creationId="{9864F569-F6D3-1764-F50A-05B65ED74A7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8" creationId="{3B052F1C-25A0-371C-9031-CC66D79867A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0" creationId="{4CDE7745-084A-70B7-439C-73CB7DB71C9D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3" creationId="{2776E687-5978-93DE-178F-8A7D78B6597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8" creationId="{01A6E1E0-8590-D4C8-0434-0ABA3DB335F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9" creationId="{F91BBCC8-14FD-B6BD-E142-DFB328F04E6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0" creationId="{2E214162-A70D-CD42-E0E9-99C5E5214D3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1" creationId="{7BE19BD3-0FA7-DA71-83C7-8771115DF94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2" creationId="{4DFCEBEE-612F-A658-126E-770A5054B09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3" creationId="{9D277046-211B-D9E3-06C4-F4BB28A3F5D1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5" creationId="{32E504DC-6F0A-07F0-CD25-A5004C5DA5BA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8" creationId="{16A31C40-0585-3E5B-D311-8899BC08EA5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9" creationId="{F494466B-542E-D3D6-7663-536DF34A0C79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0" creationId="{165606FB-589D-25C4-63E6-DC8CF78C0C7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1" creationId="{93461CEC-B768-6711-E549-ED382A37DA4A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2" creationId="{6CB6AF4C-0788-DD41-C4FA-A2E3E7E0CAE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4" creationId="{D3C303A9-A330-E2C4-7DF8-7002717DD7B1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7" creationId="{C32859E5-0FA9-8EE1-C701-EC89243554D9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1:11.819" v="60457" actId="478"/>
          <ac:spMkLst>
            <pc:docMk/>
            <pc:sldMk cId="4010758440" sldId="1889"/>
            <ac:spMk id="360" creationId="{A9F6D5B7-DEC2-350B-994D-5DD5DC3BDD20}"/>
          </ac:spMkLst>
        </pc:spChg>
        <pc:spChg chg="del">
          <ac:chgData name="김지나(Wei) - 서비스기획2팀" userId="6e8c8a86-0e65-4b65-b1b8-9f4bd60da1bb" providerId="ADAL" clId="{EDE7BDA0-0E1E-4697-B1F9-580A26A83613}" dt="2024-06-02T11:02:08.658" v="59842" actId="478"/>
          <ac:spMkLst>
            <pc:docMk/>
            <pc:sldMk cId="4010758440" sldId="1889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4" creationId="{8B7E33A9-4188-B922-9D50-438391DCC18D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6" creationId="{8A4A58F0-E74A-BDE0-1A7F-7FCC31511AA5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7" creationId="{A456CC6D-03C0-56D1-AF78-CA38124849DA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8" creationId="{34F628D2-85CD-6475-A1AA-7683CE294221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9" creationId="{E1ADCC5E-BF1F-3415-5271-24334D37536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0" creationId="{F733D96A-BAA9-C39E-74F5-4A5CF0F81939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1" creationId="{0F4C4ED8-1E8B-2AA6-6B4C-01ACEEEF248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2" creationId="{07DD23AB-EAE2-1367-825C-3E0DA81E964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4" creationId="{22C108AF-B3A8-6EFE-0BA0-1B19BBE3BB7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7" creationId="{631D0B82-076C-2718-A2BA-ADB316235995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81" creationId="{00A4B876-23CB-54F5-6E5B-3D2C695D4E18}"/>
          </ac:spMkLst>
        </pc:spChg>
        <pc:spChg chg="add mod">
          <ac:chgData name="김지나(Wei) - 서비스기획2팀" userId="6e8c8a86-0e65-4b65-b1b8-9f4bd60da1bb" providerId="ADAL" clId="{EDE7BDA0-0E1E-4697-B1F9-580A26A83613}" dt="2024-06-02T11:12:21.685" v="60494" actId="20577"/>
          <ac:spMkLst>
            <pc:docMk/>
            <pc:sldMk cId="4010758440" sldId="1889"/>
            <ac:spMk id="386" creationId="{C8FA6041-2558-29B2-AC6F-C11993389152}"/>
          </ac:spMkLst>
        </pc:spChg>
        <pc:spChg chg="add mod">
          <ac:chgData name="김지나(Wei) - 서비스기획2팀" userId="6e8c8a86-0e65-4b65-b1b8-9f4bd60da1bb" providerId="ADAL" clId="{EDE7BDA0-0E1E-4697-B1F9-580A26A83613}" dt="2024-06-02T11:13:03.627" v="60544" actId="20577"/>
          <ac:spMkLst>
            <pc:docMk/>
            <pc:sldMk cId="4010758440" sldId="1889"/>
            <ac:spMk id="387" creationId="{C74B26EA-E292-5C53-62C7-A18D0818737F}"/>
          </ac:spMkLst>
        </pc:spChg>
        <pc:spChg chg="mod">
          <ac:chgData name="김지나(Wei) - 서비스기획2팀" userId="6e8c8a86-0e65-4b65-b1b8-9f4bd60da1bb" providerId="ADAL" clId="{EDE7BDA0-0E1E-4697-B1F9-580A26A83613}" dt="2024-06-02T11:12:42.682" v="60513" actId="1076"/>
          <ac:spMkLst>
            <pc:docMk/>
            <pc:sldMk cId="4010758440" sldId="1889"/>
            <ac:spMk id="392" creationId="{FE40CF96-FAC3-9A1C-DFB8-489AAF56D761}"/>
          </ac:spMkLst>
        </pc:s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11" creationId="{A5097265-5747-2FCB-9CFF-965996662D03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14" creationId="{73ACC125-0C86-56E6-4CF0-185220088E8B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15" creationId="{A4D4D668-A3E3-C8FF-A0CD-974F2CBA90CF}"/>
          </ac:grpSpMkLst>
        </pc:grpChg>
        <pc:grpChg chg="del">
          <ac:chgData name="김지나(Wei) - 서비스기획2팀" userId="6e8c8a86-0e65-4b65-b1b8-9f4bd60da1bb" providerId="ADAL" clId="{EDE7BDA0-0E1E-4697-B1F9-580A26A83613}" dt="2024-06-02T11:02:10.629" v="59843" actId="478"/>
          <ac:grpSpMkLst>
            <pc:docMk/>
            <pc:sldMk cId="4010758440" sldId="1889"/>
            <ac:grpSpMk id="24" creationId="{1003F4A7-6530-A0E6-E86C-3AB2730D16D2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9" creationId="{CC922EDE-68FA-6A2C-A1F1-336FED557F2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34" creationId="{FBA295A8-087A-0CA8-0E22-4E6E9F8DD061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36" creationId="{0039C1C4-F705-D9F0-FB79-5E6EC9F1D708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37" creationId="{7F161DA8-6763-759C-C1C1-B71FBBDED96B}"/>
          </ac:grpSpMkLst>
        </pc:grpChg>
        <pc:grpChg chg="del">
          <ac:chgData name="김지나(Wei) - 서비스기획2팀" userId="6e8c8a86-0e65-4b65-b1b8-9f4bd60da1bb" providerId="ADAL" clId="{EDE7BDA0-0E1E-4697-B1F9-580A26A83613}" dt="2024-06-02T11:02:02.486" v="59840" actId="478"/>
          <ac:grpSpMkLst>
            <pc:docMk/>
            <pc:sldMk cId="4010758440" sldId="1889"/>
            <ac:grpSpMk id="42" creationId="{F0E1B59F-98EF-C3B1-78FA-7ADF3E354EA7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55" creationId="{FA881F77-E207-22E4-74E3-8A4D8F1BF09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60" creationId="{6C0ECCC7-551F-C4E9-02FE-E1CE8C98B993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61" creationId="{16A05ED8-EBBB-3C78-1EF2-3B5A29C828DC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00" creationId="{CD52159D-C96A-7DB5-AB57-2B167CCE8F33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08" creationId="{9F75E996-72EF-B033-9ED1-2ACB49DB998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14" creationId="{4B1DE0AB-185E-3A7C-3B34-F3F2A0C21CF1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15" creationId="{0820596F-EB01-4569-2D3A-1492B5EECABF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17" creationId="{3496F385-FE01-FEA4-0DB6-FD50483BC32A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27" creationId="{94000BDC-B161-26EA-F1C2-A171B1227BF0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32" creationId="{7CB81108-A738-CA49-9122-92950BB182C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238" creationId="{2649313A-0F33-6D93-AD72-7865C6E8BC34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239" creationId="{CF3281B3-3527-B8C9-8C3A-8035581EB88A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240" creationId="{392BCFC3-35EC-5314-1A0A-E97A05DE93E1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250" creationId="{23542CEF-432A-EDBE-C218-2D57A4A45AF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255" creationId="{FCB71A8C-DAB1-E51F-764A-52E326A4C886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20" creationId="{1BDF6FB0-32B1-E7CE-E8F3-5CFB026EABAB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21" creationId="{93C49718-2DC6-116C-CDC7-B1CA6C29577F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31" creationId="{49431B9C-FA2A-AAEE-C637-C90B7083A17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336" creationId="{B42911AF-A47F-3D1D-519A-C18565C31E68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37" creationId="{B3887B55-F9E0-2BFC-7038-1CCB13F3C6A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347" creationId="{11198F1B-422D-8ABC-2B41-CE0E3AADE947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55" creationId="{4BD8C8BD-10D5-025C-D433-73E0861E02C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362" creationId="{4CA917CA-65FE-2C9D-0A2E-705DF398406D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63" creationId="{E3A6B466-A07A-9658-138E-F7DD28A8757E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65" creationId="{D8101AD1-48CA-1D4E-0D64-1CC5B9250C79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75" creationId="{601466D0-CA4E-97D9-9235-337EB13F321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0:58.426" v="60455" actId="478"/>
          <ac:grpSpMkLst>
            <pc:docMk/>
            <pc:sldMk cId="4010758440" sldId="1889"/>
            <ac:grpSpMk id="380" creationId="{400199A9-7934-B6C1-BFCA-08602871AA8E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11:16:37.463" v="60978" actId="21"/>
          <ac:graphicFrameMkLst>
            <pc:docMk/>
            <pc:sldMk cId="4010758440" sldId="1889"/>
            <ac:graphicFrameMk id="8" creationId="{22950FA3-FBED-F8AE-ADE4-E44E9F4F28BF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3:40:38.095" v="90244" actId="207"/>
          <ac:graphicFrameMkLst>
            <pc:docMk/>
            <pc:sldMk cId="4010758440" sldId="1889"/>
            <ac:graphicFrameMk id="198" creationId="{00000000-0000-0000-0000-000000000000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7" creationId="{DD008662-4A02-43D1-E17C-1FD1F8CF240C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30" creationId="{B5211D94-8A5E-75C5-E155-B7914987A8D6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50" creationId="{E1017216-C545-ED65-6C4A-D5F02BB84BE3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56" creationId="{9A7755FF-636D-B689-5400-90981AC18167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196" creationId="{7120F620-A4FD-F70C-552C-BA6BE62E1981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199" creationId="{85DF291E-F58F-013D-6BB3-7A59F572765C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06" creationId="{2E148DEC-AAFD-3551-DF30-7289637B61FB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09" creationId="{C98C0EBA-E44D-5619-6E2C-B4E1281B8C92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25" creationId="{87350B8D-B20C-7841-7D29-FAA47CD785FE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28" creationId="{749AB1EF-C6D0-FFDA-756C-BDFEC3F7F6F5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34" creationId="{59CE3A20-B423-7A2F-DFE1-9855CD830C22}"/>
          </ac:picMkLst>
        </pc:picChg>
        <pc:picChg chg="add 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35" creationId="{1FD73187-02ED-5948-6080-FAFCA24160C0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248" creationId="{11CD0037-3402-0501-582E-98F4F05B3934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251" creationId="{DD8D24DA-21DB-7F9D-332A-79AF9E9E0F91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29" creationId="{FF0D1A16-ADF5-8CBE-4894-0EBE9C66B3B7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32" creationId="{9EF14C38-903D-5B21-30C9-5E5709998E04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44" creationId="{61FBFC48-F7F7-4DAE-E102-05F6720FBF8B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46" creationId="{113A3D33-6EB7-D190-AF09-8C05E54A80FA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53" creationId="{7EA2653E-776C-8295-BD7B-2FE9335F90CF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56" creationId="{80DA0047-416D-930E-C56B-0B5A5D882281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73" creationId="{5D1FE576-AB36-4AD2-A367-72167E9B437E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76" creationId="{37B4F3AA-269B-5840-42ED-4CB96C860B96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82" creationId="{39F16E06-3CBE-F20E-3EC2-58E1F13706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1:11:36.266" v="60463" actId="478"/>
          <ac:picMkLst>
            <pc:docMk/>
            <pc:sldMk cId="4010758440" sldId="1889"/>
            <ac:picMk id="383" creationId="{296CDFA2-7A6B-8306-009D-7C212BE50432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2T11:12:28.542" v="60506" actId="1035"/>
          <ac:picMkLst>
            <pc:docMk/>
            <pc:sldMk cId="4010758440" sldId="1889"/>
            <ac:picMk id="385" creationId="{5B0F7608-17D0-9A1B-AA96-C8398974C097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1:10:22.870" v="60451" actId="478"/>
          <ac:cxnSpMkLst>
            <pc:docMk/>
            <pc:sldMk cId="4010758440" sldId="1889"/>
            <ac:cxnSpMk id="21" creationId="{7F27CE74-61A1-6AA4-A05F-6E84A257AA91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32" creationId="{7AA74CFB-7CB0-B0C7-8D29-58453C5296BB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33" creationId="{B2BC0A77-5584-AC19-EB0E-BF411C0ECBAA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58" creationId="{E938A73F-C941-D375-5A36-FEA818A870D8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59" creationId="{90E45801-58ED-C5A0-E22B-B30E7EE4D3F8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11" creationId="{25A0BBD2-F9D7-BF7B-08B2-E4D2035D9201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12" creationId="{B093EA8C-CC52-8B6F-9F66-15B0FCA0E7EA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30" creationId="{7CB3ED91-39C2-F200-38E7-6BC984A3C1A9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31" creationId="{85D454AE-9A3E-B661-61BC-066078532194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253" creationId="{E80CC15C-7C9D-D17A-BF05-934F212F63A4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254" creationId="{51220589-B8AB-4F2B-F4C9-47111B1021B7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34" creationId="{F408641B-872D-FB15-6385-536BF561293D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35" creationId="{0C356B66-190F-2F6D-C335-C7E72D6B4E64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58" creationId="{35F4C4C8-610D-49CB-193F-015CC91E4499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59" creationId="{9FAC439C-3525-C137-6E36-8A44B542E64F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78" creationId="{B452FA2C-FB52-0FCE-B926-4DF3DDE55B99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79" creationId="{3F6C08C3-B9F0-1839-63A6-E26FC603B135}"/>
          </ac:cxnSpMkLst>
        </pc:cxnChg>
      </pc:sldChg>
      <pc:sldChg chg="addSp delSp modSp mod modClrScheme chgLayout">
        <pc:chgData name="김지나(Wei) - 서비스기획2팀" userId="6e8c8a86-0e65-4b65-b1b8-9f4bd60da1bb" providerId="ADAL" clId="{EDE7BDA0-0E1E-4697-B1F9-580A26A83613}" dt="2024-06-06T13:46:47.895" v="112033" actId="20577"/>
        <pc:sldMkLst>
          <pc:docMk/>
          <pc:sldMk cId="1292011978" sldId="1890"/>
        </pc:sldMkLst>
        <pc:spChg chg="del mod ord">
          <ac:chgData name="김지나(Wei) - 서비스기획2팀" userId="6e8c8a86-0e65-4b65-b1b8-9f4bd60da1bb" providerId="ADAL" clId="{EDE7BDA0-0E1E-4697-B1F9-580A26A83613}" dt="2024-06-06T13:46:37.231" v="112014" actId="478"/>
          <ac:spMkLst>
            <pc:docMk/>
            <pc:sldMk cId="1292011978" sldId="1890"/>
            <ac:spMk id="2" creationId="{ABCF6570-0CA7-5449-AAA8-56045E694629}"/>
          </ac:spMkLst>
        </pc:spChg>
        <pc:spChg chg="add mod">
          <ac:chgData name="김지나(Wei) - 서비스기획2팀" userId="6e8c8a86-0e65-4b65-b1b8-9f4bd60da1bb" providerId="ADAL" clId="{EDE7BDA0-0E1E-4697-B1F9-580A26A83613}" dt="2024-06-06T13:46:47.895" v="112033" actId="20577"/>
          <ac:spMkLst>
            <pc:docMk/>
            <pc:sldMk cId="1292011978" sldId="1890"/>
            <ac:spMk id="7" creationId="{33F3ECB6-F532-3712-A95E-9AB84C654489}"/>
          </ac:spMkLst>
        </pc:spChg>
        <pc:spChg chg="add mod">
          <ac:chgData name="김지나(Wei) - 서비스기획2팀" userId="6e8c8a86-0e65-4b65-b1b8-9f4bd60da1bb" providerId="ADAL" clId="{EDE7BDA0-0E1E-4697-B1F9-580A26A83613}" dt="2024-06-06T13:46:38.537" v="112016"/>
          <ac:spMkLst>
            <pc:docMk/>
            <pc:sldMk cId="1292011978" sldId="1890"/>
            <ac:spMk id="8" creationId="{904623A4-36B8-7899-1740-8BCDE4A15A7D}"/>
          </ac:spMkLst>
        </pc:spChg>
        <pc:graphicFrameChg chg="add mod modGraphic">
          <ac:chgData name="김지나(Wei) - 서비스기획2팀" userId="6e8c8a86-0e65-4b65-b1b8-9f4bd60da1bb" providerId="ADAL" clId="{EDE7BDA0-0E1E-4697-B1F9-580A26A83613}" dt="2024-06-06T13:42:06.022" v="111985" actId="1076"/>
          <ac:graphicFrameMkLst>
            <pc:docMk/>
            <pc:sldMk cId="1292011978" sldId="1890"/>
            <ac:graphicFrameMk id="3" creationId="{41AA8BAA-AD93-6617-5993-B10CFBFA846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6T13:44:44.288" v="111989" actId="478"/>
          <ac:graphicFrameMkLst>
            <pc:docMk/>
            <pc:sldMk cId="1292011978" sldId="1890"/>
            <ac:graphicFrameMk id="4" creationId="{A2664D53-D445-4847-0949-07087D528025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3:46:22.476" v="112009"/>
          <ac:graphicFrameMkLst>
            <pc:docMk/>
            <pc:sldMk cId="1292011978" sldId="1890"/>
            <ac:graphicFrameMk id="5" creationId="{6914B9F1-7262-5627-6FE4-C6B651294E1D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6T13:41:51.105" v="111980" actId="478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6T13:46:27.729" v="112013"/>
        <pc:sldMkLst>
          <pc:docMk/>
          <pc:sldMk cId="2124494736" sldId="1891"/>
        </pc:sldMkLst>
        <pc:spChg chg="del mod ord">
          <ac:chgData name="김지나(Wei) - 서비스기획2팀" userId="6e8c8a86-0e65-4b65-b1b8-9f4bd60da1bb" providerId="ADAL" clId="{EDE7BDA0-0E1E-4697-B1F9-580A26A83613}" dt="2024-06-06T11:22:33.486" v="110827" actId="478"/>
          <ac:spMkLst>
            <pc:docMk/>
            <pc:sldMk cId="2124494736" sldId="1891"/>
            <ac:spMk id="2" creationId="{ABCF6570-0CA7-5449-AAA8-56045E694629}"/>
          </ac:spMkLst>
        </pc:spChg>
        <pc:spChg chg="add mod">
          <ac:chgData name="김지나(Wei) - 서비스기획2팀" userId="6e8c8a86-0e65-4b65-b1b8-9f4bd60da1bb" providerId="ADAL" clId="{EDE7BDA0-0E1E-4697-B1F9-580A26A83613}" dt="2024-06-06T11:23:00.672" v="110852" actId="20577"/>
          <ac:spMkLst>
            <pc:docMk/>
            <pc:sldMk cId="2124494736" sldId="1891"/>
            <ac:spMk id="5" creationId="{B4862DD2-E8F2-DE92-868C-0E460B6F291D}"/>
          </ac:spMkLst>
        </pc:spChg>
        <pc:graphicFrameChg chg="add mod">
          <ac:chgData name="김지나(Wei) - 서비스기획2팀" userId="6e8c8a86-0e65-4b65-b1b8-9f4bd60da1bb" providerId="ADAL" clId="{EDE7BDA0-0E1E-4697-B1F9-580A26A83613}" dt="2024-06-01T17:44:24.605" v="48543"/>
          <ac:graphicFrameMkLst>
            <pc:docMk/>
            <pc:sldMk cId="2124494736" sldId="1891"/>
            <ac:graphicFrameMk id="3" creationId="{32FF115D-5984-8DE1-4E8C-05177AAA5E8F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6T13:45:03.981" v="111997" actId="478"/>
          <ac:graphicFrameMkLst>
            <pc:docMk/>
            <pc:sldMk cId="2124494736" sldId="1891"/>
            <ac:graphicFrameMk id="4" creationId="{2B970C9A-56B9-053E-22C5-E4021AF95933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3:46:27.729" v="112013"/>
          <ac:graphicFrameMkLst>
            <pc:docMk/>
            <pc:sldMk cId="2124494736" sldId="1891"/>
            <ac:graphicFrameMk id="6" creationId="{A0391E2A-DC39-F50A-E1C0-4F11805FA967}"/>
          </ac:graphicFrameMkLst>
        </pc:graphicFrameChg>
      </pc:sldChg>
      <pc:sldChg chg="addSp delSp modSp add del mod chgLayout">
        <pc:chgData name="김지나(Wei) - 서비스기획2팀" userId="6e8c8a86-0e65-4b65-b1b8-9f4bd60da1bb" providerId="ADAL" clId="{EDE7BDA0-0E1E-4697-B1F9-580A26A83613}" dt="2024-06-06T11:25:41.273" v="110891" actId="478"/>
        <pc:sldMkLst>
          <pc:docMk/>
          <pc:sldMk cId="1020896121" sldId="1892"/>
        </pc:sldMkLst>
        <pc:spChg chg="add del mod ord">
          <ac:chgData name="김지나(Wei) - 서비스기획2팀" userId="6e8c8a86-0e65-4b65-b1b8-9f4bd60da1bb" providerId="ADAL" clId="{EDE7BDA0-0E1E-4697-B1F9-580A26A83613}" dt="2024-06-06T11:25:27.475" v="110875" actId="478"/>
          <ac:spMkLst>
            <pc:docMk/>
            <pc:sldMk cId="1020896121" sldId="1892"/>
            <ac:spMk id="2" creationId="{B412DFFB-373E-B2C4-0C01-3EA8C5A02272}"/>
          </ac:spMkLst>
        </pc:spChg>
        <pc:spChg chg="add mod ord">
          <ac:chgData name="김지나(Wei) - 서비스기획2팀" userId="6e8c8a86-0e65-4b65-b1b8-9f4bd60da1bb" providerId="ADAL" clId="{EDE7BDA0-0E1E-4697-B1F9-580A26A83613}" dt="2024-06-06T11:25:37.705" v="110890" actId="20577"/>
          <ac:spMkLst>
            <pc:docMk/>
            <pc:sldMk cId="1020896121" sldId="1892"/>
            <ac:spMk id="3" creationId="{C6CC0B52-2DAE-3E95-F577-D727257A19B2}"/>
          </ac:spMkLst>
        </pc:spChg>
        <pc:spChg chg="del mod">
          <ac:chgData name="김지나(Wei) - 서비스기획2팀" userId="6e8c8a86-0e65-4b65-b1b8-9f4bd60da1bb" providerId="ADAL" clId="{EDE7BDA0-0E1E-4697-B1F9-580A26A83613}" dt="2024-06-06T11:25:41.273" v="110891" actId="478"/>
          <ac:spMkLst>
            <pc:docMk/>
            <pc:sldMk cId="1020896121" sldId="1892"/>
            <ac:spMk id="6" creationId="{0EA39376-84CA-902C-E376-68D4E6817E13}"/>
          </ac:spMkLst>
        </pc:sp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925046056" sldId="1893"/>
        </pc:sldMkLst>
        <pc:spChg chg="del mod ord">
          <ac:chgData name="김지나(Wei) - 서비스기획2팀" userId="6e8c8a86-0e65-4b65-b1b8-9f4bd60da1bb" providerId="ADAL" clId="{EDE7BDA0-0E1E-4697-B1F9-580A26A83613}" dt="2024-05-31T08:26:32.127" v="40746" actId="700"/>
          <ac:spMkLst>
            <pc:docMk/>
            <pc:sldMk cId="3925046056" sldId="1893"/>
            <ac:spMk id="2" creationId="{CAF0BD41-D9B0-9B3F-324E-75523CBF3101}"/>
          </ac:spMkLst>
        </pc:spChg>
        <pc:spChg chg="del">
          <ac:chgData name="김지나(Wei) - 서비스기획2팀" userId="6e8c8a86-0e65-4b65-b1b8-9f4bd60da1bb" providerId="ADAL" clId="{EDE7BDA0-0E1E-4697-B1F9-580A26A83613}" dt="2024-05-31T08:26:32.127" v="40746" actId="700"/>
          <ac:spMkLst>
            <pc:docMk/>
            <pc:sldMk cId="3925046056" sldId="1893"/>
            <ac:spMk id="3" creationId="{6CB98816-4507-3B58-1F81-FE53A7B7199A}"/>
          </ac:spMkLst>
        </pc:spChg>
        <pc:spChg chg="add mod ord">
          <ac:chgData name="김지나(Wei) - 서비스기획2팀" userId="6e8c8a86-0e65-4b65-b1b8-9f4bd60da1bb" providerId="ADAL" clId="{EDE7BDA0-0E1E-4697-B1F9-580A26A83613}" dt="2024-05-31T08:26:44.556" v="40773"/>
          <ac:spMkLst>
            <pc:docMk/>
            <pc:sldMk cId="3925046056" sldId="1893"/>
            <ac:spMk id="4" creationId="{6B7CA9B3-26CF-24DC-9F70-36479017396A}"/>
          </ac:spMkLst>
        </pc:spChg>
      </pc:sldChg>
      <pc:sldChg chg="addSp delSp modSp add del mod chgLayout">
        <pc:chgData name="김지나(Wei) - 서비스기획2팀" userId="6e8c8a86-0e65-4b65-b1b8-9f4bd60da1bb" providerId="ADAL" clId="{EDE7BDA0-0E1E-4697-B1F9-580A26A83613}" dt="2024-06-06T11:26:05.905" v="110899" actId="478"/>
        <pc:sldMkLst>
          <pc:docMk/>
          <pc:sldMk cId="913841101" sldId="1894"/>
        </pc:sldMkLst>
        <pc:spChg chg="add mod ord">
          <ac:chgData name="김지나(Wei) - 서비스기획2팀" userId="6e8c8a86-0e65-4b65-b1b8-9f4bd60da1bb" providerId="ADAL" clId="{EDE7BDA0-0E1E-4697-B1F9-580A26A83613}" dt="2024-06-06T11:26:03.220" v="110898" actId="20577"/>
          <ac:spMkLst>
            <pc:docMk/>
            <pc:sldMk cId="913841101" sldId="1894"/>
            <ac:spMk id="3" creationId="{5C5EC12C-619B-965A-C6F4-9E79B2433252}"/>
          </ac:spMkLst>
        </pc:spChg>
        <pc:spChg chg="del mod">
          <ac:chgData name="김지나(Wei) - 서비스기획2팀" userId="6e8c8a86-0e65-4b65-b1b8-9f4bd60da1bb" providerId="ADAL" clId="{EDE7BDA0-0E1E-4697-B1F9-580A26A83613}" dt="2024-06-06T11:26:05.905" v="110899" actId="478"/>
          <ac:spMkLst>
            <pc:docMk/>
            <pc:sldMk cId="913841101" sldId="1894"/>
            <ac:spMk id="6" creationId="{0EA39376-84CA-902C-E376-68D4E6817E13}"/>
          </ac:spMkLst>
        </pc:spChg>
      </pc:sldChg>
      <pc:sldChg chg="addSp delSp modSp new add del mod ord">
        <pc:chgData name="김지나(Wei) - 서비스기획2팀" userId="6e8c8a86-0e65-4b65-b1b8-9f4bd60da1bb" providerId="ADAL" clId="{EDE7BDA0-0E1E-4697-B1F9-580A26A83613}" dt="2024-06-06T13:30:55.481" v="111961" actId="478"/>
        <pc:sldMkLst>
          <pc:docMk/>
          <pc:sldMk cId="1535390323" sldId="1895"/>
        </pc:sldMkLst>
        <pc:spChg chg="del">
          <ac:chgData name="김지나(Wei) - 서비스기획2팀" userId="6e8c8a86-0e65-4b65-b1b8-9f4bd60da1bb" providerId="ADAL" clId="{EDE7BDA0-0E1E-4697-B1F9-580A26A83613}" dt="2024-06-01T16:59:07.362" v="46678" actId="478"/>
          <ac:spMkLst>
            <pc:docMk/>
            <pc:sldMk cId="1535390323" sldId="1895"/>
            <ac:spMk id="2" creationId="{4FCE6EFD-C4E6-FD4F-A461-1C9FE2738986}"/>
          </ac:spMkLst>
        </pc:spChg>
        <pc:spChg chg="add mod">
          <ac:chgData name="김지나(Wei) - 서비스기획2팀" userId="6e8c8a86-0e65-4b65-b1b8-9f4bd60da1bb" providerId="ADAL" clId="{EDE7BDA0-0E1E-4697-B1F9-580A26A83613}" dt="2024-06-04T07:09:56.478" v="79385" actId="1076"/>
          <ac:spMkLst>
            <pc:docMk/>
            <pc:sldMk cId="1535390323" sldId="1895"/>
            <ac:spMk id="2" creationId="{65AA8392-A1CE-76B0-494D-138F94C04B3E}"/>
          </ac:spMkLst>
        </pc:spChg>
        <pc:spChg chg="mod">
          <ac:chgData name="김지나(Wei) - 서비스기획2팀" userId="6e8c8a86-0e65-4b65-b1b8-9f4bd60da1bb" providerId="ADAL" clId="{EDE7BDA0-0E1E-4697-B1F9-580A26A83613}" dt="2024-06-06T11:34:33.320" v="111106" actId="108"/>
          <ac:spMkLst>
            <pc:docMk/>
            <pc:sldMk cId="1535390323" sldId="1895"/>
            <ac:spMk id="3" creationId="{D5FF70DA-C4AE-472D-E959-871F8D7B3131}"/>
          </ac:spMkLst>
        </pc:spChg>
        <pc:spChg chg="add mod ord">
          <ac:chgData name="김지나(Wei) - 서비스기획2팀" userId="6e8c8a86-0e65-4b65-b1b8-9f4bd60da1bb" providerId="ADAL" clId="{EDE7BDA0-0E1E-4697-B1F9-580A26A83613}" dt="2024-06-01T15:41:42.216" v="45426" actId="167"/>
          <ac:spMkLst>
            <pc:docMk/>
            <pc:sldMk cId="1535390323" sldId="1895"/>
            <ac:spMk id="4" creationId="{9CB7F498-A732-B12F-5D3F-9A89C4F721E1}"/>
          </ac:spMkLst>
        </pc:spChg>
        <pc:spChg chg="add mod ord">
          <ac:chgData name="김지나(Wei) - 서비스기획2팀" userId="6e8c8a86-0e65-4b65-b1b8-9f4bd60da1bb" providerId="ADAL" clId="{EDE7BDA0-0E1E-4697-B1F9-580A26A83613}" dt="2024-06-02T06:02:42.006" v="55344" actId="1038"/>
          <ac:spMkLst>
            <pc:docMk/>
            <pc:sldMk cId="1535390323" sldId="1895"/>
            <ac:spMk id="5" creationId="{B9627C4A-2A68-C7F9-3BE3-6550FDF7CA94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6" creationId="{FEBA2604-CFBB-AA6C-A86B-00F6FC6E6CA0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7" creationId="{BFC264F0-7ABE-F90F-756C-34D35539019D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8" creationId="{CFE9F0B8-E4CB-9990-C69D-05DF5B249D7F}"/>
          </ac:spMkLst>
        </pc:spChg>
        <pc:spChg chg="add mod">
          <ac:chgData name="김지나(Wei) - 서비스기획2팀" userId="6e8c8a86-0e65-4b65-b1b8-9f4bd60da1bb" providerId="ADAL" clId="{EDE7BDA0-0E1E-4697-B1F9-580A26A83613}" dt="2024-06-02T03:37:59.378" v="49059" actId="1076"/>
          <ac:spMkLst>
            <pc:docMk/>
            <pc:sldMk cId="1535390323" sldId="1895"/>
            <ac:spMk id="9" creationId="{6985F3E1-34A5-EE34-376E-EC2D3F91E53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0" creationId="{F042489D-F56A-48B1-A0AB-0C563AED183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3" creationId="{81B83B76-C42D-D756-8E90-94B07180C5A2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4" creationId="{32F3B41C-C3B5-AD1A-7D4F-F8B0EECE9622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5" creationId="{CCECDBCF-50D1-65DD-AB38-74D40B4AB132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6" creationId="{28AE00E0-9091-B28E-90FC-482A3E90B3A6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7" creationId="{B49448A8-EC06-EACA-17F1-8B8D7A09FBD0}"/>
          </ac:spMkLst>
        </pc:spChg>
        <pc:spChg chg="add mod">
          <ac:chgData name="김지나(Wei) - 서비스기획2팀" userId="6e8c8a86-0e65-4b65-b1b8-9f4bd60da1bb" providerId="ADAL" clId="{EDE7BDA0-0E1E-4697-B1F9-580A26A83613}" dt="2024-06-02T06:02:03.894" v="55335" actId="1076"/>
          <ac:spMkLst>
            <pc:docMk/>
            <pc:sldMk cId="1535390323" sldId="1895"/>
            <ac:spMk id="18" creationId="{A5968589-BCA5-5501-3F43-021716764B41}"/>
          </ac:spMkLst>
        </pc:spChg>
        <pc:spChg chg="add mod">
          <ac:chgData name="김지나(Wei) - 서비스기획2팀" userId="6e8c8a86-0e65-4b65-b1b8-9f4bd60da1bb" providerId="ADAL" clId="{EDE7BDA0-0E1E-4697-B1F9-580A26A83613}" dt="2024-06-02T06:02:59.434" v="55345" actId="207"/>
          <ac:spMkLst>
            <pc:docMk/>
            <pc:sldMk cId="1535390323" sldId="1895"/>
            <ac:spMk id="19" creationId="{BAE2679F-35AD-B418-7606-9CEE008A52B7}"/>
          </ac:spMkLst>
        </pc:spChg>
        <pc:spChg chg="add mod">
          <ac:chgData name="김지나(Wei) - 서비스기획2팀" userId="6e8c8a86-0e65-4b65-b1b8-9f4bd60da1bb" providerId="ADAL" clId="{EDE7BDA0-0E1E-4697-B1F9-580A26A83613}" dt="2024-06-02T06:02:20.131" v="55339" actId="207"/>
          <ac:spMkLst>
            <pc:docMk/>
            <pc:sldMk cId="1535390323" sldId="1895"/>
            <ac:spMk id="20" creationId="{DCE045A6-5370-B4A5-8748-E2662C2D828E}"/>
          </ac:spMkLst>
        </pc:spChg>
        <pc:spChg chg="add mod">
          <ac:chgData name="김지나(Wei) - 서비스기획2팀" userId="6e8c8a86-0e65-4b65-b1b8-9f4bd60da1bb" providerId="ADAL" clId="{EDE7BDA0-0E1E-4697-B1F9-580A26A83613}" dt="2024-06-01T15:51:56.516" v="45510" actId="20577"/>
          <ac:spMkLst>
            <pc:docMk/>
            <pc:sldMk cId="1535390323" sldId="1895"/>
            <ac:spMk id="21" creationId="{E4EE9ECB-246E-58FC-4262-CD0FF82CE5ED}"/>
          </ac:spMkLst>
        </pc:spChg>
        <pc:spChg chg="add mod">
          <ac:chgData name="김지나(Wei) - 서비스기획2팀" userId="6e8c8a86-0e65-4b65-b1b8-9f4bd60da1bb" providerId="ADAL" clId="{EDE7BDA0-0E1E-4697-B1F9-580A26A83613}" dt="2024-06-01T15:53:55.618" v="45523" actId="20577"/>
          <ac:spMkLst>
            <pc:docMk/>
            <pc:sldMk cId="1535390323" sldId="1895"/>
            <ac:spMk id="22" creationId="{F868602D-5B22-41F9-A29E-EC99A9E6B4F4}"/>
          </ac:spMkLst>
        </pc:spChg>
        <pc:spChg chg="add mod">
          <ac:chgData name="김지나(Wei) - 서비스기획2팀" userId="6e8c8a86-0e65-4b65-b1b8-9f4bd60da1bb" providerId="ADAL" clId="{EDE7BDA0-0E1E-4697-B1F9-580A26A83613}" dt="2024-06-02T03:47:04.426" v="49192" actId="1076"/>
          <ac:spMkLst>
            <pc:docMk/>
            <pc:sldMk cId="1535390323" sldId="1895"/>
            <ac:spMk id="23" creationId="{E185989B-CE02-CA83-5724-FAA3FC88865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24" creationId="{15B032EA-F511-0E2D-DEFA-70C660EAA152}"/>
          </ac:spMkLst>
        </pc:spChg>
        <pc:spChg chg="add mod">
          <ac:chgData name="김지나(Wei) - 서비스기획2팀" userId="6e8c8a86-0e65-4b65-b1b8-9f4bd60da1bb" providerId="ADAL" clId="{EDE7BDA0-0E1E-4697-B1F9-580A26A83613}" dt="2024-06-02T04:39:06.868" v="50181" actId="5793"/>
          <ac:spMkLst>
            <pc:docMk/>
            <pc:sldMk cId="1535390323" sldId="1895"/>
            <ac:spMk id="25" creationId="{5CB946A9-E073-EE7D-4401-682F5E2D77A5}"/>
          </ac:spMkLst>
        </pc:spChg>
        <pc:spChg chg="add del mod">
          <ac:chgData name="김지나(Wei) - 서비스기획2팀" userId="6e8c8a86-0e65-4b65-b1b8-9f4bd60da1bb" providerId="ADAL" clId="{EDE7BDA0-0E1E-4697-B1F9-580A26A83613}" dt="2024-06-02T04:12:42.503" v="49565" actId="478"/>
          <ac:spMkLst>
            <pc:docMk/>
            <pc:sldMk cId="1535390323" sldId="1895"/>
            <ac:spMk id="26" creationId="{DEF55A26-3874-E3AB-CC93-CF7D4EA7AEAD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28" creationId="{F939A9CD-F652-CF07-60F1-4B0E3A10F6F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29" creationId="{15AE137D-36E1-7C23-E73B-6885BF9AC30E}"/>
          </ac:spMkLst>
        </pc:spChg>
        <pc:spChg chg="add mod">
          <ac:chgData name="김지나(Wei) - 서비스기획2팀" userId="6e8c8a86-0e65-4b65-b1b8-9f4bd60da1bb" providerId="ADAL" clId="{EDE7BDA0-0E1E-4697-B1F9-580A26A83613}" dt="2024-06-02T04:07:44.954" v="49449" actId="20577"/>
          <ac:spMkLst>
            <pc:docMk/>
            <pc:sldMk cId="1535390323" sldId="1895"/>
            <ac:spMk id="29" creationId="{BED04CF8-A50D-5286-99B6-7DAFD00073D6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03:55.629" v="77391" actId="478"/>
          <ac:spMkLst>
            <pc:docMk/>
            <pc:sldMk cId="1535390323" sldId="1895"/>
            <ac:spMk id="30" creationId="{7DDCF5E3-9E44-5705-1DAD-94A5DC630987}"/>
          </ac:spMkLst>
        </pc:spChg>
        <pc:spChg chg="add mod">
          <ac:chgData name="김지나(Wei) - 서비스기획2팀" userId="6e8c8a86-0e65-4b65-b1b8-9f4bd60da1bb" providerId="ADAL" clId="{EDE7BDA0-0E1E-4697-B1F9-580A26A83613}" dt="2024-06-02T03:37:56.350" v="49057"/>
          <ac:spMkLst>
            <pc:docMk/>
            <pc:sldMk cId="1535390323" sldId="1895"/>
            <ac:spMk id="30" creationId="{910AA1DC-1B29-0591-5C6D-8C333D7D4E92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40.160" v="111108" actId="21"/>
          <ac:spMkLst>
            <pc:docMk/>
            <pc:sldMk cId="1535390323" sldId="1895"/>
            <ac:spMk id="30" creationId="{A3F74FC6-4299-CE62-BC45-BCC2C3D3E8EE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0" creationId="{B74BAD72-3FEA-F4F4-9BE3-AE3EE5A416D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1" creationId="{1E60A632-AC71-205F-0DAB-1886FF1764A1}"/>
          </ac:spMkLst>
        </pc:spChg>
        <pc:spChg chg="add mod">
          <ac:chgData name="김지나(Wei) - 서비스기획2팀" userId="6e8c8a86-0e65-4b65-b1b8-9f4bd60da1bb" providerId="ADAL" clId="{EDE7BDA0-0E1E-4697-B1F9-580A26A83613}" dt="2024-06-02T04:24:01.899" v="49610" actId="571"/>
          <ac:spMkLst>
            <pc:docMk/>
            <pc:sldMk cId="1535390323" sldId="1895"/>
            <ac:spMk id="31" creationId="{B955C18F-A8B5-93ED-C10D-CFE0FD38F9DF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2" creationId="{DCB033F9-5920-D2C8-45F2-CAF5728F2E8E}"/>
          </ac:spMkLst>
        </pc:spChg>
        <pc:spChg chg="add mod">
          <ac:chgData name="김지나(Wei) - 서비스기획2팀" userId="6e8c8a86-0e65-4b65-b1b8-9f4bd60da1bb" providerId="ADAL" clId="{EDE7BDA0-0E1E-4697-B1F9-580A26A83613}" dt="2024-06-02T04:24:01.899" v="49610" actId="571"/>
          <ac:spMkLst>
            <pc:docMk/>
            <pc:sldMk cId="1535390323" sldId="1895"/>
            <ac:spMk id="32" creationId="{F2A8AD54-B62B-4864-FF8D-D974C206898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3" creationId="{6E9A4AB9-0684-95B0-0E68-B32B925C160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40.160" v="111108" actId="21"/>
          <ac:spMkLst>
            <pc:docMk/>
            <pc:sldMk cId="1535390323" sldId="1895"/>
            <ac:spMk id="34" creationId="{910E266B-6755-7042-12B6-218234B6EF95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35" creationId="{E38AA42A-6D1F-22FE-93D7-A89631C03DC9}"/>
          </ac:spMkLst>
        </pc:spChg>
        <pc:spChg chg="add mod">
          <ac:chgData name="김지나(Wei) - 서비스기획2팀" userId="6e8c8a86-0e65-4b65-b1b8-9f4bd60da1bb" providerId="ADAL" clId="{EDE7BDA0-0E1E-4697-B1F9-580A26A83613}" dt="2024-06-04T07:09:49.158" v="79383" actId="207"/>
          <ac:spMkLst>
            <pc:docMk/>
            <pc:sldMk cId="1535390323" sldId="1895"/>
            <ac:spMk id="36" creationId="{C0F5C7F3-BDCC-D32A-69AE-8405CCE794C7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38" creationId="{8ACA98E9-5160-FB7F-C9D7-69C98A4632F8}"/>
          </ac:spMkLst>
        </pc:spChg>
        <pc:spChg chg="add mod">
          <ac:chgData name="김지나(Wei) - 서비스기획2팀" userId="6e8c8a86-0e65-4b65-b1b8-9f4bd60da1bb" providerId="ADAL" clId="{EDE7BDA0-0E1E-4697-B1F9-580A26A83613}" dt="2024-06-01T17:01:25.471" v="46760" actId="1037"/>
          <ac:spMkLst>
            <pc:docMk/>
            <pc:sldMk cId="1535390323" sldId="1895"/>
            <ac:spMk id="40" creationId="{D6F46E74-3A1C-27D9-D9FF-D0AD15120556}"/>
          </ac:spMkLst>
        </pc:spChg>
        <pc:spChg chg="add mod">
          <ac:chgData name="김지나(Wei) - 서비스기획2팀" userId="6e8c8a86-0e65-4b65-b1b8-9f4bd60da1bb" providerId="ADAL" clId="{EDE7BDA0-0E1E-4697-B1F9-580A26A83613}" dt="2024-06-01T17:00:24.814" v="46754" actId="14100"/>
          <ac:spMkLst>
            <pc:docMk/>
            <pc:sldMk cId="1535390323" sldId="1895"/>
            <ac:spMk id="41" creationId="{D984A1FA-49E0-B537-77B5-B0C647E6B9C3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43" creationId="{38CF6A0E-C29D-4F35-079E-346669FA9044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44" creationId="{877CA1F0-8D9D-756E-9ECD-A65D714D9CF1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46" creationId="{7341E803-FD36-F093-61A1-AC40639D531E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48" creationId="{67884DCD-43FD-4D31-581B-AECB53C79023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50" creationId="{BEC58827-E5E6-314F-EFC1-923C25CA8902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52" creationId="{84A3E236-025E-F70D-C5F6-DD97DDABF9E6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54" creationId="{343242FD-4D02-06A8-7A11-5C6F6BFC8DA4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56" creationId="{BDAEEDB7-DB5E-B1BD-2177-6A6FFE00DC84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58" creationId="{7E2E2F99-56E8-8C50-F011-BAD294283813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03:58.569" v="77392" actId="478"/>
          <ac:spMkLst>
            <pc:docMk/>
            <pc:sldMk cId="1535390323" sldId="1895"/>
            <ac:spMk id="60" creationId="{3C8F117E-908C-D73F-DCA3-25354FC1963D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8:22.330" v="45173" actId="478"/>
          <ac:spMkLst>
            <pc:docMk/>
            <pc:sldMk cId="1535390323" sldId="1895"/>
            <ac:spMk id="60" creationId="{5B1CFCB1-6610-D284-A04D-801A50720809}"/>
          </ac:spMkLst>
        </pc:spChg>
        <pc:spChg chg="add mod">
          <ac:chgData name="김지나(Wei) - 서비스기획2팀" userId="6e8c8a86-0e65-4b65-b1b8-9f4bd60da1bb" providerId="ADAL" clId="{EDE7BDA0-0E1E-4697-B1F9-580A26A83613}" dt="2024-06-02T03:39:58.940" v="49097" actId="571"/>
          <ac:spMkLst>
            <pc:docMk/>
            <pc:sldMk cId="1535390323" sldId="1895"/>
            <ac:spMk id="60" creationId="{7156247F-A7F1-1775-6266-99D80B771761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2" creationId="{51D55EF0-715B-DDB6-0FF2-7EF647F36CBC}"/>
          </ac:spMkLst>
        </pc:spChg>
        <pc:spChg chg="mod">
          <ac:chgData name="김지나(Wei) - 서비스기획2팀" userId="6e8c8a86-0e65-4b65-b1b8-9f4bd60da1bb" providerId="ADAL" clId="{EDE7BDA0-0E1E-4697-B1F9-580A26A83613}" dt="2024-06-02T03:39:58.940" v="49097" actId="571"/>
          <ac:spMkLst>
            <pc:docMk/>
            <pc:sldMk cId="1535390323" sldId="1895"/>
            <ac:spMk id="62" creationId="{F419015B-D015-88D6-C127-F438829461BC}"/>
          </ac:spMkLst>
        </pc:spChg>
        <pc:spChg chg="mod">
          <ac:chgData name="김지나(Wei) - 서비스기획2팀" userId="6e8c8a86-0e65-4b65-b1b8-9f4bd60da1bb" providerId="ADAL" clId="{EDE7BDA0-0E1E-4697-B1F9-580A26A83613}" dt="2024-06-02T03:39:58.940" v="49097" actId="571"/>
          <ac:spMkLst>
            <pc:docMk/>
            <pc:sldMk cId="1535390323" sldId="1895"/>
            <ac:spMk id="63" creationId="{CCF2A66C-97AE-8F28-CA03-D5AA91BC28F8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3" creationId="{ECDD51FD-BE74-D1FF-6F9A-E61E5E7959A7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10:12.992" v="77498" actId="1036"/>
          <ac:spMkLst>
            <pc:docMk/>
            <pc:sldMk cId="1535390323" sldId="1895"/>
            <ac:spMk id="66" creationId="{C7EA2D74-9AD1-2583-E5E1-A8DA4B75B92A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6" creationId="{F5FFBA86-D830-17F6-BED0-D5621A5F5964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7" creationId="{98742653-9E86-DF83-0C95-7BE2B8F68EE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05:38.289" v="77427" actId="478"/>
          <ac:spMkLst>
            <pc:docMk/>
            <pc:sldMk cId="1535390323" sldId="1895"/>
            <ac:spMk id="68" creationId="{99A8CB8D-5E5E-CDBB-9D42-90E51CFFACDA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06:09:06.160" v="55695" actId="478"/>
          <ac:spMkLst>
            <pc:docMk/>
            <pc:sldMk cId="1535390323" sldId="1895"/>
            <ac:spMk id="69" creationId="{521657E1-A1C6-C6F6-4723-09AAB0F9453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4:52:52.817" v="76852" actId="478"/>
          <ac:spMkLst>
            <pc:docMk/>
            <pc:sldMk cId="1535390323" sldId="1895"/>
            <ac:spMk id="69" creationId="{C3A9BE94-615E-0DD1-928A-605EAAF1C799}"/>
          </ac:spMkLst>
        </pc:spChg>
        <pc:spChg chg="del mod">
          <ac:chgData name="김지나(Wei) - 서비스기획2팀" userId="6e8c8a86-0e65-4b65-b1b8-9f4bd60da1bb" providerId="ADAL" clId="{EDE7BDA0-0E1E-4697-B1F9-580A26A83613}" dt="2024-06-04T04:51:48.106" v="76806" actId="478"/>
          <ac:spMkLst>
            <pc:docMk/>
            <pc:sldMk cId="1535390323" sldId="1895"/>
            <ac:spMk id="70" creationId="{7602DDE3-3077-64E3-58C4-B59FFA515F6C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0" creationId="{8B03214A-A8C4-BEDE-28C3-B73CF9423B2E}"/>
          </ac:spMkLst>
        </pc:spChg>
        <pc:spChg chg="mod">
          <ac:chgData name="김지나(Wei) - 서비스기획2팀" userId="6e8c8a86-0e65-4b65-b1b8-9f4bd60da1bb" providerId="ADAL" clId="{EDE7BDA0-0E1E-4697-B1F9-580A26A83613}" dt="2024-06-04T04:51:58.725" v="76808" actId="165"/>
          <ac:spMkLst>
            <pc:docMk/>
            <pc:sldMk cId="1535390323" sldId="1895"/>
            <ac:spMk id="71" creationId="{955B011B-35FB-CE6F-5C1A-665EC2BF035D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1" creationId="{B7D7C06A-8684-20A2-F417-5BFEA73E8348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4" creationId="{3237EE09-3226-6058-FF13-523272E2060D}"/>
          </ac:spMkLst>
        </pc:spChg>
        <pc:spChg chg="mod">
          <ac:chgData name="김지나(Wei) - 서비스기획2팀" userId="6e8c8a86-0e65-4b65-b1b8-9f4bd60da1bb" providerId="ADAL" clId="{EDE7BDA0-0E1E-4697-B1F9-580A26A83613}" dt="2024-06-04T04:51:58.725" v="76808" actId="165"/>
          <ac:spMkLst>
            <pc:docMk/>
            <pc:sldMk cId="1535390323" sldId="1895"/>
            <ac:spMk id="74" creationId="{8022E26A-28CE-A352-E653-B2BD4052BA0E}"/>
          </ac:spMkLst>
        </pc:spChg>
        <pc:spChg chg="add mod">
          <ac:chgData name="김지나(Wei) - 서비스기획2팀" userId="6e8c8a86-0e65-4b65-b1b8-9f4bd60da1bb" providerId="ADAL" clId="{EDE7BDA0-0E1E-4697-B1F9-580A26A83613}" dt="2024-06-02T03:47:31.345" v="49200" actId="20577"/>
          <ac:spMkLst>
            <pc:docMk/>
            <pc:sldMk cId="1535390323" sldId="1895"/>
            <ac:spMk id="75" creationId="{28126EED-5FAE-629B-3FB8-71D31557EDDF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5" creationId="{E8075B84-B3B3-7CC8-267C-27BF2A7696C1}"/>
          </ac:spMkLst>
        </pc:spChg>
        <pc:spChg chg="add mod">
          <ac:chgData name="김지나(Wei) - 서비스기획2팀" userId="6e8c8a86-0e65-4b65-b1b8-9f4bd60da1bb" providerId="ADAL" clId="{EDE7BDA0-0E1E-4697-B1F9-580A26A83613}" dt="2024-06-02T04:30:59.137" v="49809" actId="20577"/>
          <ac:spMkLst>
            <pc:docMk/>
            <pc:sldMk cId="1535390323" sldId="1895"/>
            <ac:spMk id="76" creationId="{1988EBE9-49EA-061A-984D-FEDF73ABA1A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46:57.291" v="49189" actId="478"/>
          <ac:spMkLst>
            <pc:docMk/>
            <pc:sldMk cId="1535390323" sldId="1895"/>
            <ac:spMk id="77" creationId="{BED9D5F5-910A-D0A6-A7FF-5CECB2AA1555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2:15.855" v="46295" actId="478"/>
          <ac:spMkLst>
            <pc:docMk/>
            <pc:sldMk cId="1535390323" sldId="1895"/>
            <ac:spMk id="77" creationId="{CD2583B5-CADB-90CB-838A-65DDD796A1BD}"/>
          </ac:spMkLst>
        </pc:spChg>
        <pc:spChg chg="add mod">
          <ac:chgData name="김지나(Wei) - 서비스기획2팀" userId="6e8c8a86-0e65-4b65-b1b8-9f4bd60da1bb" providerId="ADAL" clId="{EDE7BDA0-0E1E-4697-B1F9-580A26A83613}" dt="2024-06-02T03:47:18.352" v="49197" actId="20577"/>
          <ac:spMkLst>
            <pc:docMk/>
            <pc:sldMk cId="1535390323" sldId="1895"/>
            <ac:spMk id="78" creationId="{21E8D0FB-0DD1-B595-0AC7-F1C51589B038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6:34.185" v="45166" actId="478"/>
          <ac:spMkLst>
            <pc:docMk/>
            <pc:sldMk cId="1535390323" sldId="1895"/>
            <ac:spMk id="78" creationId="{CB908E23-BED7-5A8B-12C0-232FDD5B3865}"/>
          </ac:spMkLst>
        </pc:spChg>
        <pc:spChg chg="add mod">
          <ac:chgData name="김지나(Wei) - 서비스기획2팀" userId="6e8c8a86-0e65-4b65-b1b8-9f4bd60da1bb" providerId="ADAL" clId="{EDE7BDA0-0E1E-4697-B1F9-580A26A83613}" dt="2024-06-02T03:47:34.731" v="49202" actId="20577"/>
          <ac:spMkLst>
            <pc:docMk/>
            <pc:sldMk cId="1535390323" sldId="1895"/>
            <ac:spMk id="79" creationId="{23865E2F-25E9-3A36-B472-B5E9D76B52C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3:00.952" v="45241" actId="478"/>
          <ac:spMkLst>
            <pc:docMk/>
            <pc:sldMk cId="1535390323" sldId="1895"/>
            <ac:spMk id="79" creationId="{59518421-FF89-D9AD-3E66-B0DC9270A14A}"/>
          </ac:spMkLst>
        </pc:spChg>
        <pc:spChg chg="add mod">
          <ac:chgData name="김지나(Wei) - 서비스기획2팀" userId="6e8c8a86-0e65-4b65-b1b8-9f4bd60da1bb" providerId="ADAL" clId="{EDE7BDA0-0E1E-4697-B1F9-580A26A83613}" dt="2024-06-01T15:47:42.053" v="45489" actId="1076"/>
          <ac:spMkLst>
            <pc:docMk/>
            <pc:sldMk cId="1535390323" sldId="1895"/>
            <ac:spMk id="80" creationId="{6D9358E3-D82B-BFCE-2D2D-358B9AE94873}"/>
          </ac:spMkLst>
        </pc:spChg>
        <pc:spChg chg="add mod">
          <ac:chgData name="김지나(Wei) - 서비스기획2팀" userId="6e8c8a86-0e65-4b65-b1b8-9f4bd60da1bb" providerId="ADAL" clId="{EDE7BDA0-0E1E-4697-B1F9-580A26A83613}" dt="2024-06-02T03:47:39.292" v="49204" actId="20577"/>
          <ac:spMkLst>
            <pc:docMk/>
            <pc:sldMk cId="1535390323" sldId="1895"/>
            <ac:spMk id="81" creationId="{2CCF171D-02C5-BCF7-3A73-FBDD1D0E2954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4:48.533" v="45283" actId="478"/>
          <ac:spMkLst>
            <pc:docMk/>
            <pc:sldMk cId="1535390323" sldId="1895"/>
            <ac:spMk id="81" creationId="{D7711C2A-C1CC-AC18-634B-110106764133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05:40.645" v="77428" actId="478"/>
          <ac:spMkLst>
            <pc:docMk/>
            <pc:sldMk cId="1535390323" sldId="1895"/>
            <ac:spMk id="82" creationId="{E7BC8EF3-A338-26A6-ECB2-8ABBFCFA0163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4.311" v="45114" actId="478"/>
          <ac:spMkLst>
            <pc:docMk/>
            <pc:sldMk cId="1535390323" sldId="1895"/>
            <ac:spMk id="82" creationId="{FB803E67-765E-8188-B516-CE82542009E3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6.697" v="45116" actId="478"/>
          <ac:spMkLst>
            <pc:docMk/>
            <pc:sldMk cId="1535390323" sldId="1895"/>
            <ac:spMk id="83" creationId="{2C1E5CAA-FDA9-D602-182E-52B7EAC529F9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8:56.657" v="77476" actId="166"/>
          <ac:spMkLst>
            <pc:docMk/>
            <pc:sldMk cId="1535390323" sldId="1895"/>
            <ac:spMk id="83" creationId="{D1DF574B-3B48-8213-DC4E-2388B56D2D6E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8.021" v="45117" actId="478"/>
          <ac:spMkLst>
            <pc:docMk/>
            <pc:sldMk cId="1535390323" sldId="1895"/>
            <ac:spMk id="84" creationId="{03EA5DCC-606F-572F-7AD3-15F4ACE277F2}"/>
          </ac:spMkLst>
        </pc:spChg>
        <pc:spChg chg="add mod">
          <ac:chgData name="김지나(Wei) - 서비스기획2팀" userId="6e8c8a86-0e65-4b65-b1b8-9f4bd60da1bb" providerId="ADAL" clId="{EDE7BDA0-0E1E-4697-B1F9-580A26A83613}" dt="2024-06-04T05:10:19.127" v="77503" actId="1035"/>
          <ac:spMkLst>
            <pc:docMk/>
            <pc:sldMk cId="1535390323" sldId="1895"/>
            <ac:spMk id="84" creationId="{1D40F1AB-413D-578A-DE46-EB3D8DD640D7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9.063" v="45118" actId="478"/>
          <ac:spMkLst>
            <pc:docMk/>
            <pc:sldMk cId="1535390323" sldId="1895"/>
            <ac:spMk id="85" creationId="{F5AFF00D-C73F-1D2C-07AD-B8D597DEA1BB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5:35.329" v="45292" actId="478"/>
          <ac:spMkLst>
            <pc:docMk/>
            <pc:sldMk cId="1535390323" sldId="1895"/>
            <ac:spMk id="86" creationId="{E7D2E40E-5085-1BD9-2CF3-F38C10523C23}"/>
          </ac:spMkLst>
        </pc:spChg>
        <pc:spChg chg="mod">
          <ac:chgData name="김지나(Wei) - 서비스기획2팀" userId="6e8c8a86-0e65-4b65-b1b8-9f4bd60da1bb" providerId="ADAL" clId="{EDE7BDA0-0E1E-4697-B1F9-580A26A83613}" dt="2024-06-04T04:55:21.019" v="76858" actId="571"/>
          <ac:spMkLst>
            <pc:docMk/>
            <pc:sldMk cId="1535390323" sldId="1895"/>
            <ac:spMk id="86" creationId="{FB929935-C815-FAB1-E0B4-26E0BCC9B7B5}"/>
          </ac:spMkLst>
        </pc:spChg>
        <pc:spChg chg="add mod">
          <ac:chgData name="김지나(Wei) - 서비스기획2팀" userId="6e8c8a86-0e65-4b65-b1b8-9f4bd60da1bb" providerId="ADAL" clId="{EDE7BDA0-0E1E-4697-B1F9-580A26A83613}" dt="2024-06-02T03:45:44.366" v="49151" actId="14100"/>
          <ac:spMkLst>
            <pc:docMk/>
            <pc:sldMk cId="1535390323" sldId="1895"/>
            <ac:spMk id="87" creationId="{BA765F17-F772-D48F-A996-961BA143E20E}"/>
          </ac:spMkLst>
        </pc:spChg>
        <pc:spChg chg="mod">
          <ac:chgData name="김지나(Wei) - 서비스기획2팀" userId="6e8c8a86-0e65-4b65-b1b8-9f4bd60da1bb" providerId="ADAL" clId="{EDE7BDA0-0E1E-4697-B1F9-580A26A83613}" dt="2024-06-04T04:55:21.019" v="76858" actId="571"/>
          <ac:spMkLst>
            <pc:docMk/>
            <pc:sldMk cId="1535390323" sldId="1895"/>
            <ac:spMk id="88" creationId="{31B82A6A-15AD-E675-E00F-94CBB3EEB86F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89" creationId="{F9EEAFFB-D852-E0E3-7AEC-B85CAF5ACAD2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91" creationId="{B4BCB74D-3A89-B3B1-F656-ADEC36885865}"/>
          </ac:spMkLst>
        </pc:spChg>
        <pc:spChg chg="del mod">
          <ac:chgData name="김지나(Wei) - 서비스기획2팀" userId="6e8c8a86-0e65-4b65-b1b8-9f4bd60da1bb" providerId="ADAL" clId="{EDE7BDA0-0E1E-4697-B1F9-580A26A83613}" dt="2024-06-04T05:02:09.308" v="77366" actId="478"/>
          <ac:spMkLst>
            <pc:docMk/>
            <pc:sldMk cId="1535390323" sldId="1895"/>
            <ac:spMk id="92" creationId="{44316E79-2FDE-1902-CCAD-E90315A89F52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4:05.327" v="49357" actId="478"/>
          <ac:spMkLst>
            <pc:docMk/>
            <pc:sldMk cId="1535390323" sldId="1895"/>
            <ac:spMk id="92" creationId="{86CE1A61-29AE-F065-B0E0-105DEDFCF8FC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93" creationId="{DFDF270D-7D8D-8C52-35FE-5850DB702D8C}"/>
          </ac:spMkLst>
        </pc:spChg>
        <pc:spChg chg="add mod">
          <ac:chgData name="김지나(Wei) - 서비스기획2팀" userId="6e8c8a86-0e65-4b65-b1b8-9f4bd60da1bb" providerId="ADAL" clId="{EDE7BDA0-0E1E-4697-B1F9-580A26A83613}" dt="2024-06-02T03:53:06.273" v="49355" actId="164"/>
          <ac:spMkLst>
            <pc:docMk/>
            <pc:sldMk cId="1535390323" sldId="1895"/>
            <ac:spMk id="94" creationId="{A248C271-92A2-245A-18E4-AC79554ABF8E}"/>
          </ac:spMkLst>
        </pc:spChg>
        <pc:spChg chg="mod">
          <ac:chgData name="김지나(Wei) - 서비스기획2팀" userId="6e8c8a86-0e65-4b65-b1b8-9f4bd60da1bb" providerId="ADAL" clId="{EDE7BDA0-0E1E-4697-B1F9-580A26A83613}" dt="2024-06-04T05:02:26.156" v="77369" actId="207"/>
          <ac:spMkLst>
            <pc:docMk/>
            <pc:sldMk cId="1535390323" sldId="1895"/>
            <ac:spMk id="94" creationId="{BD352567-D66F-CF74-B7A6-6D3B1E1A0B61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95" creationId="{8624029C-3764-2A8D-117F-ED8872431EAF}"/>
          </ac:spMkLst>
        </pc:spChg>
        <pc:spChg chg="mod">
          <ac:chgData name="김지나(Wei) - 서비스기획2팀" userId="6e8c8a86-0e65-4b65-b1b8-9f4bd60da1bb" providerId="ADAL" clId="{EDE7BDA0-0E1E-4697-B1F9-580A26A83613}" dt="2024-06-04T05:02:07.306" v="77365" actId="571"/>
          <ac:spMkLst>
            <pc:docMk/>
            <pc:sldMk cId="1535390323" sldId="1895"/>
            <ac:spMk id="96" creationId="{136563E4-81B2-3678-57A4-8BEE951B9A4F}"/>
          </ac:spMkLst>
        </pc:spChg>
        <pc:spChg chg="add mod">
          <ac:chgData name="김지나(Wei) - 서비스기획2팀" userId="6e8c8a86-0e65-4b65-b1b8-9f4bd60da1bb" providerId="ADAL" clId="{EDE7BDA0-0E1E-4697-B1F9-580A26A83613}" dt="2024-06-02T03:53:06.273" v="49355" actId="164"/>
          <ac:spMkLst>
            <pc:docMk/>
            <pc:sldMk cId="1535390323" sldId="1895"/>
            <ac:spMk id="96" creationId="{74CDF95B-879D-57CA-8FFC-14F773838239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45.199" v="47114" actId="14100"/>
          <ac:spMkLst>
            <pc:docMk/>
            <pc:sldMk cId="1535390323" sldId="1895"/>
            <ac:spMk id="97" creationId="{F011E5F9-68B6-EB5D-3AEC-C42FC464E00A}"/>
          </ac:spMkLst>
        </pc:spChg>
        <pc:spChg chg="add mod ord">
          <ac:chgData name="김지나(Wei) - 서비스기획2팀" userId="6e8c8a86-0e65-4b65-b1b8-9f4bd60da1bb" providerId="ADAL" clId="{EDE7BDA0-0E1E-4697-B1F9-580A26A83613}" dt="2024-06-04T07:10:19.405" v="79393" actId="14100"/>
          <ac:spMkLst>
            <pc:docMk/>
            <pc:sldMk cId="1535390323" sldId="1895"/>
            <ac:spMk id="98" creationId="{666F37DA-CD3A-A872-8811-1525E33D4C55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2:54.302" v="45240" actId="478"/>
          <ac:spMkLst>
            <pc:docMk/>
            <pc:sldMk cId="1535390323" sldId="1895"/>
            <ac:spMk id="99" creationId="{44791152-6326-7504-33D9-1C778798448D}"/>
          </ac:spMkLst>
        </pc:spChg>
        <pc:spChg chg="add mod">
          <ac:chgData name="김지나(Wei) - 서비스기획2팀" userId="6e8c8a86-0e65-4b65-b1b8-9f4bd60da1bb" providerId="ADAL" clId="{EDE7BDA0-0E1E-4697-B1F9-580A26A83613}" dt="2024-06-02T03:53:06.273" v="49355" actId="164"/>
          <ac:spMkLst>
            <pc:docMk/>
            <pc:sldMk cId="1535390323" sldId="1895"/>
            <ac:spMk id="99" creationId="{D1D05A0D-8FA5-127C-7160-CE1D52EFBCD4}"/>
          </ac:spMkLst>
        </pc:spChg>
        <pc:spChg chg="add mod">
          <ac:chgData name="김지나(Wei) - 서비스기획2팀" userId="6e8c8a86-0e65-4b65-b1b8-9f4bd60da1bb" providerId="ADAL" clId="{EDE7BDA0-0E1E-4697-B1F9-580A26A83613}" dt="2024-06-01T15:30:13.549" v="45183" actId="571"/>
          <ac:spMkLst>
            <pc:docMk/>
            <pc:sldMk cId="1535390323" sldId="1895"/>
            <ac:spMk id="100" creationId="{1A41AD9F-9E5A-59BF-F8C7-3B734BD8FBA4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2:00.874" v="49282" actId="478"/>
          <ac:spMkLst>
            <pc:docMk/>
            <pc:sldMk cId="1535390323" sldId="1895"/>
            <ac:spMk id="100" creationId="{A7BDD39B-2735-AE2A-CCFA-7C24920864ED}"/>
          </ac:spMkLst>
        </pc:spChg>
        <pc:spChg chg="add mod ord">
          <ac:chgData name="김지나(Wei) - 서비스기획2팀" userId="6e8c8a86-0e65-4b65-b1b8-9f4bd60da1bb" providerId="ADAL" clId="{EDE7BDA0-0E1E-4697-B1F9-580A26A83613}" dt="2024-06-02T03:34:16.246" v="48981" actId="552"/>
          <ac:spMkLst>
            <pc:docMk/>
            <pc:sldMk cId="1535390323" sldId="1895"/>
            <ac:spMk id="101" creationId="{D6D35A02-2622-2E41-3230-FC3D43AD585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3:34:23.235" v="48982" actId="1076"/>
          <ac:spMkLst>
            <pc:docMk/>
            <pc:sldMk cId="1535390323" sldId="1895"/>
            <ac:spMk id="102" creationId="{2C8830F7-49DB-22C3-6A2B-C23F8E69543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3:34:16.246" v="48981" actId="552"/>
          <ac:spMkLst>
            <pc:docMk/>
            <pc:sldMk cId="1535390323" sldId="1895"/>
            <ac:spMk id="103" creationId="{D09DFFE6-55FA-78ED-C814-0AFD097D7027}"/>
          </ac:spMkLst>
        </pc:spChg>
        <pc:spChg chg="add mod">
          <ac:chgData name="김지나(Wei) - 서비스기획2팀" userId="6e8c8a86-0e65-4b65-b1b8-9f4bd60da1bb" providerId="ADAL" clId="{EDE7BDA0-0E1E-4697-B1F9-580A26A83613}" dt="2024-06-02T04:11:53.667" v="49550" actId="1076"/>
          <ac:spMkLst>
            <pc:docMk/>
            <pc:sldMk cId="1535390323" sldId="1895"/>
            <ac:spMk id="105" creationId="{F136FBC9-537C-5417-51A5-B5453AA348A8}"/>
          </ac:spMkLst>
        </pc:spChg>
        <pc:spChg chg="add mod">
          <ac:chgData name="김지나(Wei) - 서비스기획2팀" userId="6e8c8a86-0e65-4b65-b1b8-9f4bd60da1bb" providerId="ADAL" clId="{EDE7BDA0-0E1E-4697-B1F9-580A26A83613}" dt="2024-06-01T15:33:53.510" v="45256" actId="1076"/>
          <ac:spMkLst>
            <pc:docMk/>
            <pc:sldMk cId="1535390323" sldId="1895"/>
            <ac:spMk id="106" creationId="{481DA87A-D91A-3259-8239-DC4E515F1E29}"/>
          </ac:spMkLst>
        </pc:spChg>
        <pc:spChg chg="add mod">
          <ac:chgData name="김지나(Wei) - 서비스기획2팀" userId="6e8c8a86-0e65-4b65-b1b8-9f4bd60da1bb" providerId="ADAL" clId="{EDE7BDA0-0E1E-4697-B1F9-580A26A83613}" dt="2024-06-02T04:29:23.873" v="49779" actId="20577"/>
          <ac:spMkLst>
            <pc:docMk/>
            <pc:sldMk cId="1535390323" sldId="1895"/>
            <ac:spMk id="107" creationId="{010D6CEA-DE95-40D4-08AD-9D0B45C924B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3:42.401" v="45253" actId="478"/>
          <ac:spMkLst>
            <pc:docMk/>
            <pc:sldMk cId="1535390323" sldId="1895"/>
            <ac:spMk id="108" creationId="{61F44685-4352-F926-B0ED-E2D28D3889E4}"/>
          </ac:spMkLst>
        </pc:spChg>
        <pc:spChg chg="add del">
          <ac:chgData name="김지나(Wei) - 서비스기획2팀" userId="6e8c8a86-0e65-4b65-b1b8-9f4bd60da1bb" providerId="ADAL" clId="{EDE7BDA0-0E1E-4697-B1F9-580A26A83613}" dt="2024-06-04T05:06:08.954" v="77435" actId="22"/>
          <ac:spMkLst>
            <pc:docMk/>
            <pc:sldMk cId="1535390323" sldId="1895"/>
            <ac:spMk id="108" creationId="{FB7E8515-364A-0AE6-0A50-4CFEF861EFE2}"/>
          </ac:spMkLst>
        </pc:spChg>
        <pc:spChg chg="add del mod">
          <ac:chgData name="김지나(Wei) - 서비스기획2팀" userId="6e8c8a86-0e65-4b65-b1b8-9f4bd60da1bb" providerId="ADAL" clId="{EDE7BDA0-0E1E-4697-B1F9-580A26A83613}" dt="2024-06-02T04:28:36.033" v="49768" actId="478"/>
          <ac:spMkLst>
            <pc:docMk/>
            <pc:sldMk cId="1535390323" sldId="1895"/>
            <ac:spMk id="109" creationId="{7CC9F899-0D25-7AB2-7CC3-CBC6682A8CBD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8:48.671" v="77473" actId="164"/>
          <ac:spMkLst>
            <pc:docMk/>
            <pc:sldMk cId="1535390323" sldId="1895"/>
            <ac:spMk id="109" creationId="{EDB01048-D1C9-6D3E-63F1-26F98778BFDA}"/>
          </ac:spMkLst>
        </pc:spChg>
        <pc:spChg chg="add mod ord">
          <ac:chgData name="김지나(Wei) - 서비스기획2팀" userId="6e8c8a86-0e65-4b65-b1b8-9f4bd60da1bb" providerId="ADAL" clId="{EDE7BDA0-0E1E-4697-B1F9-580A26A83613}" dt="2024-06-04T08:10:00.643" v="79400" actId="1076"/>
          <ac:spMkLst>
            <pc:docMk/>
            <pc:sldMk cId="1535390323" sldId="1895"/>
            <ac:spMk id="110" creationId="{A6EE2789-B3DD-D9A0-89E7-CF5606F2F823}"/>
          </ac:spMkLst>
        </pc:spChg>
        <pc:spChg chg="add 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1" creationId="{62C0633D-6513-00F1-E069-1C16874AD72D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41:06.885" v="45418" actId="478"/>
          <ac:spMkLst>
            <pc:docMk/>
            <pc:sldMk cId="1535390323" sldId="1895"/>
            <ac:spMk id="111" creationId="{A44B946D-2BA6-7A5E-1683-BF84F72AE04E}"/>
          </ac:spMkLst>
        </pc:spChg>
        <pc:spChg chg="add mod ord">
          <ac:chgData name="김지나(Wei) - 서비스기획2팀" userId="6e8c8a86-0e65-4b65-b1b8-9f4bd60da1bb" providerId="ADAL" clId="{EDE7BDA0-0E1E-4697-B1F9-580A26A83613}" dt="2024-06-02T05:34:26.869" v="52589" actId="20577"/>
          <ac:spMkLst>
            <pc:docMk/>
            <pc:sldMk cId="1535390323" sldId="1895"/>
            <ac:spMk id="112" creationId="{F18ABD53-E29A-68CD-899B-F755F97192DF}"/>
          </ac:spMkLst>
        </pc:spChg>
        <pc:spChg chg="add mod ord">
          <ac:chgData name="김지나(Wei) - 서비스기획2팀" userId="6e8c8a86-0e65-4b65-b1b8-9f4bd60da1bb" providerId="ADAL" clId="{EDE7BDA0-0E1E-4697-B1F9-580A26A83613}" dt="2024-06-02T05:34:36.775" v="52591" actId="20577"/>
          <ac:spMkLst>
            <pc:docMk/>
            <pc:sldMk cId="1535390323" sldId="1895"/>
            <ac:spMk id="113" creationId="{928C0ABE-B936-591F-84AA-CDD4653D07A5}"/>
          </ac:spMkLst>
        </pc:spChg>
        <pc:spChg chg="add mod">
          <ac:chgData name="김지나(Wei) - 서비스기획2팀" userId="6e8c8a86-0e65-4b65-b1b8-9f4bd60da1bb" providerId="ADAL" clId="{EDE7BDA0-0E1E-4697-B1F9-580A26A83613}" dt="2024-06-01T17:16:30.144" v="47126" actId="20577"/>
          <ac:spMkLst>
            <pc:docMk/>
            <pc:sldMk cId="1535390323" sldId="1895"/>
            <ac:spMk id="114" creationId="{F0D135E1-992A-7C7E-E04D-D1ED14F2CFA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115" creationId="{58000ECD-C75A-AC9E-1979-C27AB6B95EA4}"/>
          </ac:spMkLst>
        </pc:spChg>
        <pc:spChg chg="add 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5" creationId="{8419F0CF-DB9A-73E4-0352-52A69D8F3F83}"/>
          </ac:spMkLst>
        </pc:spChg>
        <pc:spChg chg="add mod">
          <ac:chgData name="김지나(Wei) - 서비스기획2팀" userId="6e8c8a86-0e65-4b65-b1b8-9f4bd60da1bb" providerId="ADAL" clId="{EDE7BDA0-0E1E-4697-B1F9-580A26A83613}" dt="2024-06-04T06:29:16.934" v="79361" actId="1076"/>
          <ac:spMkLst>
            <pc:docMk/>
            <pc:sldMk cId="1535390323" sldId="1895"/>
            <ac:spMk id="116" creationId="{6DCCA331-B323-39ED-C924-600ECB7C957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116" creationId="{ABB33298-C164-5B81-492B-37DF44D14E09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17" creationId="{2744429D-0A50-9F56-2759-D65D435CDB26}"/>
          </ac:spMkLst>
        </pc:spChg>
        <pc:spChg chg="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7" creationId="{CB1B10CA-C951-3079-8CE9-6EC2645DF1EA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117" creationId="{D4433D5C-B94D-25E4-5B3C-DF2E43D41F33}"/>
          </ac:spMkLst>
        </pc:spChg>
        <pc:spChg chg="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8" creationId="{1C81F62A-90C7-0656-2B06-B7BEF440E718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18" creationId="{240F2849-312F-7DEE-8349-AC67E96FC6D8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45.703" v="45520" actId="478"/>
          <ac:spMkLst>
            <pc:docMk/>
            <pc:sldMk cId="1535390323" sldId="1895"/>
            <ac:spMk id="118" creationId="{4893806A-3ECC-5292-72DD-5927BDD5D3AF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06.396" v="47107" actId="166"/>
          <ac:spMkLst>
            <pc:docMk/>
            <pc:sldMk cId="1535390323" sldId="1895"/>
            <ac:spMk id="119" creationId="{D1354E1C-8A47-53CB-3C56-551206A2D457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06.396" v="47107" actId="166"/>
          <ac:spMkLst>
            <pc:docMk/>
            <pc:sldMk cId="1535390323" sldId="1895"/>
            <ac:spMk id="120" creationId="{3FA775A8-3C72-A5A6-BBF1-25CF8BE98D57}"/>
          </ac:spMkLst>
        </pc:spChg>
        <pc:spChg chg="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21" creationId="{3C0E0937-B439-D856-ACC7-1B878661F000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1" creationId="{743D94A0-760E-8D9E-043D-3405D7B10FCC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2" creationId="{03F163DF-84DE-F1AB-D8B4-FF96E7C00DDE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46:44.434" v="45483" actId="478"/>
          <ac:spMkLst>
            <pc:docMk/>
            <pc:sldMk cId="1535390323" sldId="1895"/>
            <ac:spMk id="122" creationId="{C0C77790-326E-2A3A-AD8F-D1C1D7889CE0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3" creationId="{FF4FB8A5-0F98-C03D-D956-33A85A66FDD6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24" creationId="{49CCCA7D-38F8-FADB-139A-8BE87D22E8A8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25" creationId="{30E82D57-5C88-DEBC-680D-EF2842848EA8}"/>
          </ac:spMkLst>
        </pc:spChg>
        <pc:spChg chg="add mod">
          <ac:chgData name="김지나(Wei) - 서비스기획2팀" userId="6e8c8a86-0e65-4b65-b1b8-9f4bd60da1bb" providerId="ADAL" clId="{EDE7BDA0-0E1E-4697-B1F9-580A26A83613}" dt="2024-06-04T06:29:49.995" v="79377" actId="571"/>
          <ac:spMkLst>
            <pc:docMk/>
            <pc:sldMk cId="1535390323" sldId="1895"/>
            <ac:spMk id="126" creationId="{0C87F6CF-1A03-70D9-8E10-AE63B9B61556}"/>
          </ac:spMkLst>
        </pc:spChg>
        <pc:spChg chg="mod">
          <ac:chgData name="김지나(Wei) - 서비스기획2팀" userId="6e8c8a86-0e65-4b65-b1b8-9f4bd60da1bb" providerId="ADAL" clId="{EDE7BDA0-0E1E-4697-B1F9-580A26A83613}" dt="2024-06-02T03:54:54.531" v="49362" actId="571"/>
          <ac:spMkLst>
            <pc:docMk/>
            <pc:sldMk cId="1535390323" sldId="1895"/>
            <ac:spMk id="127" creationId="{421E7203-93AD-828F-129B-9929DEE72D9D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7" creationId="{8212B67D-F93A-3FFC-D67B-E6EFB4E91390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8" creationId="{09CC7934-A0E5-1B61-2F70-8FA3F24ED856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9" creationId="{23DB741B-25B1-DFB4-CBBA-21F6C19291A6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30" creationId="{8BA12A0E-9FC7-24ED-13CA-11B262B0D34F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31" creationId="{D4A0FE48-DF5D-8A38-4034-1E3724FAC1F1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2" creationId="{1E048EB2-273B-03B8-AF1E-D5393ECF889C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3" creationId="{36C867CB-4A7D-5C36-CE26-5E480E8AE7A9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4:21.070" v="49359" actId="478"/>
          <ac:spMkLst>
            <pc:docMk/>
            <pc:sldMk cId="1535390323" sldId="1895"/>
            <ac:spMk id="133" creationId="{F4BCBE48-565F-310A-E370-42C068BACD4D}"/>
          </ac:spMkLst>
        </pc:spChg>
        <pc:spChg chg="add del mod">
          <ac:chgData name="김지나(Wei) - 서비스기획2팀" userId="6e8c8a86-0e65-4b65-b1b8-9f4bd60da1bb" providerId="ADAL" clId="{EDE7BDA0-0E1E-4697-B1F9-580A26A83613}" dt="2024-06-04T08:09:43.633" v="79398" actId="478"/>
          <ac:spMkLst>
            <pc:docMk/>
            <pc:sldMk cId="1535390323" sldId="1895"/>
            <ac:spMk id="134" creationId="{04D7D55E-7F26-AD23-D0BF-3E8FFBACE38D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5" creationId="{69427C34-C517-F6FC-038A-6F7D10E8D463}"/>
          </ac:spMkLst>
        </pc:spChg>
        <pc:spChg chg="mod">
          <ac:chgData name="김지나(Wei) - 서비스기획2팀" userId="6e8c8a86-0e65-4b65-b1b8-9f4bd60da1bb" providerId="ADAL" clId="{EDE7BDA0-0E1E-4697-B1F9-580A26A83613}" dt="2024-06-02T03:54:54.531" v="49362" actId="571"/>
          <ac:spMkLst>
            <pc:docMk/>
            <pc:sldMk cId="1535390323" sldId="1895"/>
            <ac:spMk id="135" creationId="{D4345052-D377-6C83-A591-03AB9D2567FC}"/>
          </ac:spMkLst>
        </pc:spChg>
        <pc:spChg chg="mod">
          <ac:chgData name="김지나(Wei) - 서비스기획2팀" userId="6e8c8a86-0e65-4b65-b1b8-9f4bd60da1bb" providerId="ADAL" clId="{EDE7BDA0-0E1E-4697-B1F9-580A26A83613}" dt="2024-06-02T03:54:54.531" v="49362" actId="571"/>
          <ac:spMkLst>
            <pc:docMk/>
            <pc:sldMk cId="1535390323" sldId="1895"/>
            <ac:spMk id="136" creationId="{3552AAE6-4C51-DE9F-4FB4-FF20E543CC64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6" creationId="{92394A01-809B-59B6-FAC0-A8ACA6D62B7C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6" creationId="{C2134E4F-E7FD-5599-78DC-3EC61CB022D7}"/>
          </ac:spMkLst>
        </pc:spChg>
        <pc:spChg chg="add mod">
          <ac:chgData name="김지나(Wei) - 서비스기획2팀" userId="6e8c8a86-0e65-4b65-b1b8-9f4bd60da1bb" providerId="ADAL" clId="{EDE7BDA0-0E1E-4697-B1F9-580A26A83613}" dt="2024-06-04T08:10:12.709" v="79404" actId="1076"/>
          <ac:spMkLst>
            <pc:docMk/>
            <pc:sldMk cId="1535390323" sldId="1895"/>
            <ac:spMk id="137" creationId="{B249EA33-C855-FD98-8A6A-09D04F0FC82E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7" creationId="{BEC6D536-6A16-D399-CCA4-1501F31B1130}"/>
          </ac:spMkLst>
        </pc:spChg>
        <pc:spChg chg="add mod">
          <ac:chgData name="김지나(Wei) - 서비스기획2팀" userId="6e8c8a86-0e65-4b65-b1b8-9f4bd60da1bb" providerId="ADAL" clId="{EDE7BDA0-0E1E-4697-B1F9-580A26A83613}" dt="2024-06-02T06:09:34.786" v="55698" actId="1076"/>
          <ac:spMkLst>
            <pc:docMk/>
            <pc:sldMk cId="1535390323" sldId="1895"/>
            <ac:spMk id="138" creationId="{1FFA66FF-AFB9-6B0C-ADD4-C368AD61298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8" creationId="{4E4E301A-B15E-5CDD-89B5-9AAE125D0DF5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39" creationId="{486D20D0-D1A8-D60E-8D8F-C0C5D96092E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9" creationId="{AFFDF577-608F-A810-CCE4-3D1B0D31ED24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0" creationId="{77E80C78-89AD-6AD1-9B8E-0B69801D75DB}"/>
          </ac:spMkLst>
        </pc:spChg>
        <pc:spChg chg="add mod">
          <ac:chgData name="김지나(Wei) - 서비스기획2팀" userId="6e8c8a86-0e65-4b65-b1b8-9f4bd60da1bb" providerId="ADAL" clId="{EDE7BDA0-0E1E-4697-B1F9-580A26A83613}" dt="2024-06-02T04:24:01.899" v="49610" actId="571"/>
          <ac:spMkLst>
            <pc:docMk/>
            <pc:sldMk cId="1535390323" sldId="1895"/>
            <ac:spMk id="140" creationId="{96515AE7-638B-4D36-3C7B-8FD105C2A024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0:55.481" v="111961" actId="478"/>
          <ac:spMkLst>
            <pc:docMk/>
            <pc:sldMk cId="1535390323" sldId="1895"/>
            <ac:spMk id="140" creationId="{C9155497-309D-9B1E-0BCC-F5E45C9F3E29}"/>
          </ac:spMkLst>
        </pc:spChg>
        <pc:spChg chg="add mod">
          <ac:chgData name="김지나(Wei) - 서비스기획2팀" userId="6e8c8a86-0e65-4b65-b1b8-9f4bd60da1bb" providerId="ADAL" clId="{EDE7BDA0-0E1E-4697-B1F9-580A26A83613}" dt="2024-06-02T04:25:32.460" v="49663" actId="14100"/>
          <ac:spMkLst>
            <pc:docMk/>
            <pc:sldMk cId="1535390323" sldId="1895"/>
            <ac:spMk id="141" creationId="{969E4664-0585-A513-5EF6-290DBE52CFF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1" creationId="{A9890786-073F-0928-1EFC-46D3C133B91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2" creationId="{35EADB42-93F9-0EEA-F36F-77D09C2B61E6}"/>
          </ac:spMkLst>
        </pc:spChg>
        <pc:spChg chg="add mod">
          <ac:chgData name="김지나(Wei) - 서비스기획2팀" userId="6e8c8a86-0e65-4b65-b1b8-9f4bd60da1bb" providerId="ADAL" clId="{EDE7BDA0-0E1E-4697-B1F9-580A26A83613}" dt="2024-06-02T10:28:25.857" v="57703" actId="108"/>
          <ac:spMkLst>
            <pc:docMk/>
            <pc:sldMk cId="1535390323" sldId="1895"/>
            <ac:spMk id="142" creationId="{360742EA-8C2E-D8A5-E098-552054909EC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3" creationId="{C5069C1D-4829-AC43-937B-1ED0D66056AA}"/>
          </ac:spMkLst>
        </pc:spChg>
        <pc:spChg chg="add mod">
          <ac:chgData name="김지나(Wei) - 서비스기획2팀" userId="6e8c8a86-0e65-4b65-b1b8-9f4bd60da1bb" providerId="ADAL" clId="{EDE7BDA0-0E1E-4697-B1F9-580A26A83613}" dt="2024-06-02T10:28:28.340" v="57704" actId="108"/>
          <ac:spMkLst>
            <pc:docMk/>
            <pc:sldMk cId="1535390323" sldId="1895"/>
            <ac:spMk id="143" creationId="{D6BAE172-974B-FBF7-C546-1199C4522A27}"/>
          </ac:spMkLst>
        </pc:spChg>
        <pc:spChg chg="add 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144" creationId="{4F47CCFD-B998-80EF-1A5D-09A8CABB3FA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4" creationId="{96C28842-888C-C0A5-19D0-2D6A67921713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5" creationId="{DD2527C7-7914-B2CB-D44C-4859E389772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6" creationId="{D3C29687-6703-D05E-57AE-D1C934A2D126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7" creationId="{F5789F2F-AC37-BBEA-2113-29F5407BEF1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8" creationId="{24436028-8959-7567-696D-9C42F8DFC23F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9" creationId="{B1C03DF3-DCBF-3066-AC52-928636D6C78F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9:16.555" v="77481" actId="166"/>
          <ac:spMkLst>
            <pc:docMk/>
            <pc:sldMk cId="1535390323" sldId="1895"/>
            <ac:spMk id="150" creationId="{23C5519C-993B-FE30-70E7-D880D92515B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0" creationId="{2AB17B3B-2E57-C5F5-5CF5-601FEFC87530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1" creationId="{6FF1EBA9-5A39-F71C-B2B7-7F9F4989B3C4}"/>
          </ac:spMkLst>
        </pc:spChg>
        <pc:spChg chg="add mod">
          <ac:chgData name="김지나(Wei) - 서비스기획2팀" userId="6e8c8a86-0e65-4b65-b1b8-9f4bd60da1bb" providerId="ADAL" clId="{EDE7BDA0-0E1E-4697-B1F9-580A26A83613}" dt="2024-06-02T04:28:20.524" v="49765" actId="20577"/>
          <ac:spMkLst>
            <pc:docMk/>
            <pc:sldMk cId="1535390323" sldId="1895"/>
            <ac:spMk id="151" creationId="{866BB334-62B1-505D-B353-60AE5549DE09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2" creationId="{ADC5D3B9-2A5D-9A36-D29B-E34F9FC4896D}"/>
          </ac:spMkLst>
        </pc:spChg>
        <pc:spChg chg="add mod">
          <ac:chgData name="김지나(Wei) - 서비스기획2팀" userId="6e8c8a86-0e65-4b65-b1b8-9f4bd60da1bb" providerId="ADAL" clId="{EDE7BDA0-0E1E-4697-B1F9-580A26A83613}" dt="2024-06-02T04:28:43.238" v="49772" actId="20577"/>
          <ac:spMkLst>
            <pc:docMk/>
            <pc:sldMk cId="1535390323" sldId="1895"/>
            <ac:spMk id="152" creationId="{B25A995B-E823-8FA1-DD71-B2CBDBBA551E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3" creationId="{7846DFE7-DE7B-CD60-162E-FB8362237DFA}"/>
          </ac:spMkLst>
        </pc:spChg>
        <pc:spChg chg="add mod ord">
          <ac:chgData name="김지나(Wei) - 서비스기획2팀" userId="6e8c8a86-0e65-4b65-b1b8-9f4bd60da1bb" providerId="ADAL" clId="{EDE7BDA0-0E1E-4697-B1F9-580A26A83613}" dt="2024-06-02T10:29:49.284" v="57810" actId="166"/>
          <ac:spMkLst>
            <pc:docMk/>
            <pc:sldMk cId="1535390323" sldId="1895"/>
            <ac:spMk id="153" creationId="{99CCBBED-0517-DEBB-83F4-424E6C7B6078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9:06.948" v="77479" actId="1076"/>
          <ac:spMkLst>
            <pc:docMk/>
            <pc:sldMk cId="1535390323" sldId="1895"/>
            <ac:spMk id="154" creationId="{9570B414-9230-4ADE-7555-F8610B5D70A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4" creationId="{D35F1A9E-7D1D-4965-E2AC-CAAAAC5DFF0C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55" creationId="{8202C725-CDAD-D8CA-CA40-95A0EDEE40F0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5" creationId="{A0BDDE02-FD2B-5C3E-C772-96F0F1D4B6F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6" creationId="{1F7D0FEE-C159-5F01-332C-35ECCDA9C6F9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56" creationId="{6C90D2C4-F76A-056D-BFFA-C9517ADFF7C0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7" creationId="{980FEE78-E56E-8388-CCE0-4FB3C49426EB}"/>
          </ac:spMkLst>
        </pc:spChg>
        <pc:spChg chg="add mod">
          <ac:chgData name="김지나(Wei) - 서비스기획2팀" userId="6e8c8a86-0e65-4b65-b1b8-9f4bd60da1bb" providerId="ADAL" clId="{EDE7BDA0-0E1E-4697-B1F9-580A26A83613}" dt="2024-06-02T04:31:13.337" v="49812" actId="20577"/>
          <ac:spMkLst>
            <pc:docMk/>
            <pc:sldMk cId="1535390323" sldId="1895"/>
            <ac:spMk id="157" creationId="{A31435C6-05F8-99D5-5794-95CEA3A952F9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8" creationId="{E29BAC72-DBCA-1548-D42E-06BCD2A848E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9" creationId="{5D3D8522-5CE9-BD6D-BA05-78CE96C067D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0" creationId="{B57AE009-32FA-28D0-EE14-613D6698889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1" creationId="{8FD07A2E-96E3-2FAB-9019-20B34A976B7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2" creationId="{4E650207-7F9A-7364-C962-D9DF0094102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3" creationId="{2C5AD6B8-60A8-32A5-6FEA-805167BDCCF3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4" creationId="{1D821147-85E3-BB93-08E7-B5FFD65C403B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5" creationId="{15683465-35F1-42E5-5380-8EF66770E912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65" creationId="{7D222F56-D8BD-52E4-12B9-CBB28C0BFC9D}"/>
          </ac:spMkLst>
        </pc:spChg>
        <pc:spChg chg="add del mod">
          <ac:chgData name="김지나(Wei) - 서비스기획2팀" userId="6e8c8a86-0e65-4b65-b1b8-9f4bd60da1bb" providerId="ADAL" clId="{EDE7BDA0-0E1E-4697-B1F9-580A26A83613}" dt="2024-06-02T05:46:38.003" v="53985" actId="478"/>
          <ac:spMkLst>
            <pc:docMk/>
            <pc:sldMk cId="1535390323" sldId="1895"/>
            <ac:spMk id="166" creationId="{9DCE9ADE-65E2-441C-CBC5-415F5A9FE78F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6" creationId="{A9A5398A-8265-BE7C-C6E8-7A972E9E0C95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7" creationId="{3289D6DB-9C78-CFA2-F1CD-41A9F7AEC39D}"/>
          </ac:spMkLst>
        </pc:spChg>
        <pc:spChg chg="add del">
          <ac:chgData name="김지나(Wei) - 서비스기획2팀" userId="6e8c8a86-0e65-4b65-b1b8-9f4bd60da1bb" providerId="ADAL" clId="{EDE7BDA0-0E1E-4697-B1F9-580A26A83613}" dt="2024-06-02T04:39:09.341" v="50183" actId="22"/>
          <ac:spMkLst>
            <pc:docMk/>
            <pc:sldMk cId="1535390323" sldId="1895"/>
            <ac:spMk id="168" creationId="{ECBE9D75-88FE-3D23-39B0-CD13E6E75558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08:24.954" v="77471" actId="478"/>
          <ac:spMkLst>
            <pc:docMk/>
            <pc:sldMk cId="1535390323" sldId="1895"/>
            <ac:spMk id="169" creationId="{4DA31CD1-2407-B637-0842-7E8A43C70B2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9" creationId="{C4039C2A-BB5F-20E7-C7D4-FE873BE0DF1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1" creationId="{03B549D2-5DFD-7243-F662-C92CCFDB9BE3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2" creationId="{5D67BEEB-7BBD-8D3A-B397-A9EFFBEA140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3" creationId="{025B34A8-8990-22FF-1E69-DF7499B3884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4" creationId="{1D9652F1-7ACD-61FB-5F9B-02C10EE7B8B2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75" creationId="{D9CF630F-A5FF-43E5-F3E4-24AE286A7CF5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5" creationId="{FA339892-4B03-254F-B63D-CF6C5DBD034F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6" creationId="{FF164B07-D8CF-FE2C-88C4-ABE4B4A0BDB2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7" creationId="{210E4DAA-10BB-DD41-ECC4-6A1E0889969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8" creationId="{BED35EF0-0EFC-27F0-B866-BB7A29B5F46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9" creationId="{8118018E-DA75-57F1-192A-5E2BCAA29D9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80" creationId="{B4ACAC58-22FE-E81E-7664-AC311464170B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4:09.079" v="46325" actId="478"/>
          <ac:spMkLst>
            <pc:docMk/>
            <pc:sldMk cId="1535390323" sldId="1895"/>
            <ac:spMk id="181" creationId="{20408F94-A31B-1876-2FFE-36912FEAB294}"/>
          </ac:spMkLst>
        </pc:spChg>
        <pc:spChg chg="mod">
          <ac:chgData name="김지나(Wei) - 서비스기획2팀" userId="6e8c8a86-0e65-4b65-b1b8-9f4bd60da1bb" providerId="ADAL" clId="{EDE7BDA0-0E1E-4697-B1F9-580A26A83613}" dt="2024-06-01T16:34:37.382" v="46331" actId="164"/>
          <ac:spMkLst>
            <pc:docMk/>
            <pc:sldMk cId="1535390323" sldId="1895"/>
            <ac:spMk id="184" creationId="{64510D75-CAEE-4C12-7C21-9B6D3C864A1D}"/>
          </ac:spMkLst>
        </pc:spChg>
        <pc:spChg chg="mod">
          <ac:chgData name="김지나(Wei) - 서비스기획2팀" userId="6e8c8a86-0e65-4b65-b1b8-9f4bd60da1bb" providerId="ADAL" clId="{EDE7BDA0-0E1E-4697-B1F9-580A26A83613}" dt="2024-06-01T16:34:37.382" v="46331" actId="164"/>
          <ac:spMkLst>
            <pc:docMk/>
            <pc:sldMk cId="1535390323" sldId="1895"/>
            <ac:spMk id="185" creationId="{BEC5290E-CDB3-6BF0-55D4-AD20EE4E04C8}"/>
          </ac:spMkLst>
        </pc:spChg>
        <pc:spChg chg="mod">
          <ac:chgData name="김지나(Wei) - 서비스기획2팀" userId="6e8c8a86-0e65-4b65-b1b8-9f4bd60da1bb" providerId="ADAL" clId="{EDE7BDA0-0E1E-4697-B1F9-580A26A83613}" dt="2024-06-01T16:34:37.382" v="46331" actId="164"/>
          <ac:spMkLst>
            <pc:docMk/>
            <pc:sldMk cId="1535390323" sldId="1895"/>
            <ac:spMk id="186" creationId="{0936762A-C0D2-A16F-D33D-4FAA7E842871}"/>
          </ac:spMkLst>
        </pc:spChg>
        <pc:spChg chg="add mod">
          <ac:chgData name="김지나(Wei) - 서비스기획2팀" userId="6e8c8a86-0e65-4b65-b1b8-9f4bd60da1bb" providerId="ADAL" clId="{EDE7BDA0-0E1E-4697-B1F9-580A26A83613}" dt="2024-06-02T06:02:59.434" v="55345" actId="207"/>
          <ac:spMkLst>
            <pc:docMk/>
            <pc:sldMk cId="1535390323" sldId="1895"/>
            <ac:spMk id="188" creationId="{ADE16020-AEBE-72D6-E68C-1C2A2B885844}"/>
          </ac:spMkLst>
        </pc:spChg>
        <pc:spChg chg="add mod">
          <ac:chgData name="김지나(Wei) - 서비스기획2팀" userId="6e8c8a86-0e65-4b65-b1b8-9f4bd60da1bb" providerId="ADAL" clId="{EDE7BDA0-0E1E-4697-B1F9-580A26A83613}" dt="2024-06-02T06:02:33.888" v="55342" actId="207"/>
          <ac:spMkLst>
            <pc:docMk/>
            <pc:sldMk cId="1535390323" sldId="1895"/>
            <ac:spMk id="189" creationId="{73F86636-B14C-90BA-AEF7-4D0715870B49}"/>
          </ac:spMkLst>
        </pc:spChg>
        <pc:spChg chg="add mod">
          <ac:chgData name="김지나(Wei) - 서비스기획2팀" userId="6e8c8a86-0e65-4b65-b1b8-9f4bd60da1bb" providerId="ADAL" clId="{EDE7BDA0-0E1E-4697-B1F9-580A26A83613}" dt="2024-06-01T15:54:23.034" v="45532" actId="20577"/>
          <ac:spMkLst>
            <pc:docMk/>
            <pc:sldMk cId="1535390323" sldId="1895"/>
            <ac:spMk id="190" creationId="{3488705B-E238-B9A4-D641-C2555A835B05}"/>
          </ac:spMkLst>
        </pc:spChg>
        <pc:spChg chg="add mod">
          <ac:chgData name="김지나(Wei) - 서비스기획2팀" userId="6e8c8a86-0e65-4b65-b1b8-9f4bd60da1bb" providerId="ADAL" clId="{EDE7BDA0-0E1E-4697-B1F9-580A26A83613}" dt="2024-06-01T15:54:26.917" v="45534" actId="20577"/>
          <ac:spMkLst>
            <pc:docMk/>
            <pc:sldMk cId="1535390323" sldId="1895"/>
            <ac:spMk id="191" creationId="{29A7FE23-73BF-3C89-C812-B712AAFD15A4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5:23.980" v="46335" actId="21"/>
          <ac:spMkLst>
            <pc:docMk/>
            <pc:sldMk cId="1535390323" sldId="1895"/>
            <ac:spMk id="192" creationId="{F382D06A-CCC7-A6B6-3E95-3A286BA8B220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196" creationId="{9D104BD2-47B6-ACA9-D602-D7977F6CF5CA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198" creationId="{9CC43101-8919-88A8-5EF8-B72725D4CB3E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199" creationId="{5B7C8182-0D96-2465-477A-D64E0229D1BC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200" creationId="{5ACACFDD-1BBE-61D5-E0B9-16DAA4F56604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5:23.980" v="46335" actId="21"/>
          <ac:spMkLst>
            <pc:docMk/>
            <pc:sldMk cId="1535390323" sldId="1895"/>
            <ac:spMk id="202" creationId="{54ED6122-2AA0-7CE2-48CF-3A48D7E3CF1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4" creationId="{B5044CF2-5FB9-C225-1FA4-BD05E846867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5" creationId="{9A836BA3-7228-48FA-44A6-D153BA916400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6" creationId="{63283B94-E822-1B3E-A136-A5BAF72401A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7" creationId="{4B384838-2BE8-4653-A491-3135340CFCD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8" creationId="{8558EB46-526B-E240-A85A-F8E4BF9D144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9" creationId="{D41C3F36-BCCE-03FF-C760-7C31F9D7456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0" creationId="{0538EBDC-EB04-14E4-EF9D-3A1FB952A3A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1" creationId="{DB36FD28-9417-8D83-47C3-C8650342654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2" creationId="{8B6EF84C-699B-4481-B714-D9ED3372349F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3" creationId="{29DB51D0-CF52-7431-1AFF-945F6A7ACF0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4" creationId="{58130D9D-0DC8-F784-BFB7-F71BA683732A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5" creationId="{37609211-F92B-A260-7492-DCF1F6CFA682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6" creationId="{215F4FB8-C683-05B5-D6F3-B8917B4875A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7" creationId="{9DEAF728-3283-1A16-73A6-E0907231E80F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8" creationId="{16C29681-2CBD-1493-5E7D-61B51E4969F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9" creationId="{1AD2B6E7-6036-CF47-5850-335467B33DFA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0" creationId="{1EDB70CD-7B28-44BD-E26B-F16C3426F529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1" creationId="{6B25FB9D-E920-6ADB-0A94-CC21F71A4570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2" creationId="{7CF17828-3CA3-3F5A-BB16-252C9DAF6E43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3" creationId="{62309E72-A423-249E-2B70-377BCE544E6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4" creationId="{1F67EA06-D690-B9FA-9996-7998C05492E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5" creationId="{25911156-A91A-DA37-0DB9-01A7861E50C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6" creationId="{57249813-BD45-747A-28E2-BF8AC933476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7" creationId="{A008466B-7DF0-D2A7-A407-96D63CDE066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8" creationId="{2633FD33-F152-281E-1FE7-CECD2A6D4AF1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9" creationId="{36BF70AE-0E30-CE98-C689-4942CDF7AD0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0" creationId="{EA31ECEC-D04C-8BAE-F01C-2DB50AD4616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1" creationId="{348B300B-2405-590E-828A-8CA631A9F85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2" creationId="{52193514-872A-4679-25F6-83D8C4183E72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3" creationId="{37046575-92DF-AD59-55E8-0D82E1D1663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4" creationId="{29587334-B93B-6D56-31FA-64D9A150B91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5" creationId="{CA37F5B0-6E3A-F7B4-2CAB-2231AE866857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7" creationId="{87601311-1E56-38E3-78BA-B85A3F3269F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9" creationId="{D1F36E25-D769-E1D8-E9A1-130A47F15D6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0" creationId="{0CB54DA0-164A-BAA5-387A-C07E7770859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1" creationId="{CA845215-9F07-FD8F-AE8B-19562E69C56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2" creationId="{5C2C8F47-39BB-E65F-5FD5-5E3DA42E53D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3" creationId="{557474D2-4C94-5416-2A38-E6DE8442A04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4" creationId="{6A23F01F-2618-545D-5D38-42C9B321795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5" creationId="{3ACEF410-BF55-A4D9-2AA5-23B673FE577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6" creationId="{C3B72B7E-84BB-7646-3D1C-FE3CB55C07E2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7" creationId="{FC190ECA-AF9B-A313-D48D-5650CA641A99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8" creationId="{A6BA0357-0C2C-5878-0A91-16BECA1ED055}"/>
          </ac:spMkLst>
        </pc:spChg>
        <pc:spChg chg="mod">
          <ac:chgData name="김지나(Wei) - 서비스기획2팀" userId="6e8c8a86-0e65-4b65-b1b8-9f4bd60da1bb" providerId="ADAL" clId="{EDE7BDA0-0E1E-4697-B1F9-580A26A83613}" dt="2024-06-02T03:49:36.430" v="49230" actId="1037"/>
          <ac:spMkLst>
            <pc:docMk/>
            <pc:sldMk cId="1535390323" sldId="1895"/>
            <ac:spMk id="251" creationId="{8B7FD9F3-F2AE-DA2C-91E2-AFC391A1BEDA}"/>
          </ac:spMkLst>
        </pc:spChg>
        <pc:spChg chg="mod">
          <ac:chgData name="김지나(Wei) - 서비스기획2팀" userId="6e8c8a86-0e65-4b65-b1b8-9f4bd60da1bb" providerId="ADAL" clId="{EDE7BDA0-0E1E-4697-B1F9-580A26A83613}" dt="2024-06-02T03:49:36.430" v="49230" actId="1037"/>
          <ac:spMkLst>
            <pc:docMk/>
            <pc:sldMk cId="1535390323" sldId="1895"/>
            <ac:spMk id="252" creationId="{475ECF7B-6237-496B-1BC2-9118DF7BF4C0}"/>
          </ac:spMkLst>
        </pc:spChg>
        <pc:spChg chg="mod">
          <ac:chgData name="김지나(Wei) - 서비스기획2팀" userId="6e8c8a86-0e65-4b65-b1b8-9f4bd60da1bb" providerId="ADAL" clId="{EDE7BDA0-0E1E-4697-B1F9-580A26A83613}" dt="2024-06-02T03:49:36.430" v="49230" actId="1037"/>
          <ac:spMkLst>
            <pc:docMk/>
            <pc:sldMk cId="1535390323" sldId="1895"/>
            <ac:spMk id="253" creationId="{6F7FDF66-288D-45B4-E6E8-6EB2AE85033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03:54:05.327" v="49357" actId="478"/>
          <ac:spMkLst>
            <pc:docMk/>
            <pc:sldMk cId="1535390323" sldId="1895"/>
            <ac:spMk id="255" creationId="{DAA6C517-514A-454B-3834-11B95D10DB3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03:50:40.152" v="49268" actId="478"/>
          <ac:spMkLst>
            <pc:docMk/>
            <pc:sldMk cId="1535390323" sldId="1895"/>
            <ac:spMk id="256" creationId="{76153DC0-D8CC-B95A-BA9E-43206107CA05}"/>
          </ac:spMkLst>
        </pc:spChg>
        <pc:spChg chg="mod">
          <ac:chgData name="김지나(Wei) - 서비스기획2팀" userId="6e8c8a86-0e65-4b65-b1b8-9f4bd60da1bb" providerId="ADAL" clId="{EDE7BDA0-0E1E-4697-B1F9-580A26A83613}" dt="2024-06-02T03:35:39.765" v="49002" actId="165"/>
          <ac:spMkLst>
            <pc:docMk/>
            <pc:sldMk cId="1535390323" sldId="1895"/>
            <ac:spMk id="258" creationId="{16618C5F-6B91-5436-5ED8-FB8517783054}"/>
          </ac:spMkLst>
        </pc:spChg>
        <pc:spChg chg="mod">
          <ac:chgData name="김지나(Wei) - 서비스기획2팀" userId="6e8c8a86-0e65-4b65-b1b8-9f4bd60da1bb" providerId="ADAL" clId="{EDE7BDA0-0E1E-4697-B1F9-580A26A83613}" dt="2024-06-02T03:35:39.765" v="49002" actId="165"/>
          <ac:spMkLst>
            <pc:docMk/>
            <pc:sldMk cId="1535390323" sldId="1895"/>
            <ac:spMk id="259" creationId="{C70CA27A-6F42-6E92-A7D4-4FD59C2B7FAD}"/>
          </ac:spMkLst>
        </pc:spChg>
        <pc:spChg chg="mod">
          <ac:chgData name="김지나(Wei) - 서비스기획2팀" userId="6e8c8a86-0e65-4b65-b1b8-9f4bd60da1bb" providerId="ADAL" clId="{EDE7BDA0-0E1E-4697-B1F9-580A26A83613}" dt="2024-06-02T03:35:39.765" v="49002" actId="165"/>
          <ac:spMkLst>
            <pc:docMk/>
            <pc:sldMk cId="1535390323" sldId="1895"/>
            <ac:spMk id="260" creationId="{72B0B64A-73F0-32DB-03CF-EF7A62AF0143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263" creationId="{CB82B9C4-98B7-298C-1ACA-A21D5B6DA100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03:36:17.709" v="49011" actId="478"/>
          <ac:spMkLst>
            <pc:docMk/>
            <pc:sldMk cId="1535390323" sldId="1895"/>
            <ac:spMk id="264" creationId="{DFFFDD1F-CB26-B6FC-0C57-7D0C18F2F567}"/>
          </ac:spMkLst>
        </pc:spChg>
        <pc:spChg chg="mod topLvl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65" creationId="{B5C4A904-F112-1A72-4C54-764440CBF893}"/>
          </ac:spMkLst>
        </pc:spChg>
        <pc:spChg chg="mod topLvl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66" creationId="{8F86DFD6-DAFB-35B6-0E78-63CCD1FEA071}"/>
          </ac:spMkLst>
        </pc:spChg>
        <pc:spChg chg="mod topLvl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67" creationId="{34E3AD1E-7BA3-208D-F22C-4AB195E7F84F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03:38:36.446" v="49073" actId="478"/>
          <ac:spMkLst>
            <pc:docMk/>
            <pc:sldMk cId="1535390323" sldId="1895"/>
            <ac:spMk id="268" creationId="{BC4D2A05-45A4-389A-5C9E-5FEA4A6C1096}"/>
          </ac:spMkLst>
        </pc:spChg>
        <pc:spChg chg="mod topLvl">
          <ac:chgData name="김지나(Wei) - 서비스기획2팀" userId="6e8c8a86-0e65-4b65-b1b8-9f4bd60da1bb" providerId="ADAL" clId="{EDE7BDA0-0E1E-4697-B1F9-580A26A83613}" dt="2024-06-02T10:30:07.937" v="57820" actId="1036"/>
          <ac:spMkLst>
            <pc:docMk/>
            <pc:sldMk cId="1535390323" sldId="1895"/>
            <ac:spMk id="269" creationId="{5FD14473-A35A-6671-5C99-FEDF9914AEFA}"/>
          </ac:spMkLst>
        </pc:spChg>
        <pc:spChg chg="add mod">
          <ac:chgData name="김지나(Wei) - 서비스기획2팀" userId="6e8c8a86-0e65-4b65-b1b8-9f4bd60da1bb" providerId="ADAL" clId="{EDE7BDA0-0E1E-4697-B1F9-580A26A83613}" dt="2024-06-01T16:56:30.534" v="46647" actId="571"/>
          <ac:spMkLst>
            <pc:docMk/>
            <pc:sldMk cId="1535390323" sldId="1895"/>
            <ac:spMk id="270" creationId="{23607A6F-3C1A-C8F8-3985-FBFAE50F5081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06.396" v="47107" actId="166"/>
          <ac:spMkLst>
            <pc:docMk/>
            <pc:sldMk cId="1535390323" sldId="1895"/>
            <ac:spMk id="271" creationId="{2FA7A421-A3C2-F367-9FA6-9B6113688281}"/>
          </ac:spMkLst>
        </pc:spChg>
        <pc:spChg chg="add mod">
          <ac:chgData name="김지나(Wei) - 서비스기획2팀" userId="6e8c8a86-0e65-4b65-b1b8-9f4bd60da1bb" providerId="ADAL" clId="{EDE7BDA0-0E1E-4697-B1F9-580A26A83613}" dt="2024-06-06T12:47:55.832" v="111371"/>
          <ac:spMkLst>
            <pc:docMk/>
            <pc:sldMk cId="1535390323" sldId="1895"/>
            <ac:spMk id="275" creationId="{438B4061-39A4-E0BB-DD16-DA548234B1E0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00:27.806" v="46755" actId="478"/>
          <ac:spMkLst>
            <pc:docMk/>
            <pc:sldMk cId="1535390323" sldId="1895"/>
            <ac:spMk id="276" creationId="{EEEC1F8C-6D44-7DCB-E7E4-4B4B306F8B17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0:42.741" v="49269" actId="478"/>
          <ac:spMkLst>
            <pc:docMk/>
            <pc:sldMk cId="1535390323" sldId="1895"/>
            <ac:spMk id="277" creationId="{14B525B8-C222-6E53-23CF-819726DF1B93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284" creationId="{DFB2277F-6E90-9C6B-5ADD-FD90C8FF12C5}"/>
          </ac:spMkLst>
        </pc:spChg>
        <pc:spChg chg="add del">
          <ac:chgData name="김지나(Wei) - 서비스기획2팀" userId="6e8c8a86-0e65-4b65-b1b8-9f4bd60da1bb" providerId="ADAL" clId="{EDE7BDA0-0E1E-4697-B1F9-580A26A83613}" dt="2024-06-01T17:04:51.462" v="46779" actId="11529"/>
          <ac:spMkLst>
            <pc:docMk/>
            <pc:sldMk cId="1535390323" sldId="1895"/>
            <ac:spMk id="285" creationId="{9C695314-6CF4-7C35-2C97-6D9D49EDE738}"/>
          </ac:spMkLst>
        </pc:spChg>
        <pc:spChg chg="add mod">
          <ac:chgData name="김지나(Wei) - 서비스기획2팀" userId="6e8c8a86-0e65-4b65-b1b8-9f4bd60da1bb" providerId="ADAL" clId="{EDE7BDA0-0E1E-4697-B1F9-580A26A83613}" dt="2024-06-01T17:11:49.501" v="46961" actId="1038"/>
          <ac:spMkLst>
            <pc:docMk/>
            <pc:sldMk cId="1535390323" sldId="1895"/>
            <ac:spMk id="286" creationId="{927EEE03-0707-4EEC-4DBB-091397C6563F}"/>
          </ac:spMkLst>
        </pc:spChg>
        <pc:spChg chg="add mod">
          <ac:chgData name="김지나(Wei) - 서비스기획2팀" userId="6e8c8a86-0e65-4b65-b1b8-9f4bd60da1bb" providerId="ADAL" clId="{EDE7BDA0-0E1E-4697-B1F9-580A26A83613}" dt="2024-06-01T17:11:49.501" v="46961" actId="1038"/>
          <ac:spMkLst>
            <pc:docMk/>
            <pc:sldMk cId="1535390323" sldId="1895"/>
            <ac:spMk id="288" creationId="{8DADA18B-2EF0-8793-A33B-22410B7DFD4B}"/>
          </ac:spMkLst>
        </pc:spChg>
        <pc:spChg chg="add mod">
          <ac:chgData name="김지나(Wei) - 서비스기획2팀" userId="6e8c8a86-0e65-4b65-b1b8-9f4bd60da1bb" providerId="ADAL" clId="{EDE7BDA0-0E1E-4697-B1F9-580A26A83613}" dt="2024-06-01T17:14:05.585" v="47081" actId="552"/>
          <ac:spMkLst>
            <pc:docMk/>
            <pc:sldMk cId="1535390323" sldId="1895"/>
            <ac:spMk id="290" creationId="{E30DF047-4A6D-FB2C-F8C9-C8E82F5E0427}"/>
          </ac:spMkLst>
        </pc:spChg>
        <pc:spChg chg="add mod">
          <ac:chgData name="김지나(Wei) - 서비스기획2팀" userId="6e8c8a86-0e65-4b65-b1b8-9f4bd60da1bb" providerId="ADAL" clId="{EDE7BDA0-0E1E-4697-B1F9-580A26A83613}" dt="2024-06-01T17:14:05.585" v="47081" actId="552"/>
          <ac:spMkLst>
            <pc:docMk/>
            <pc:sldMk cId="1535390323" sldId="1895"/>
            <ac:spMk id="291" creationId="{FA9B5DF0-1332-BC1C-ED59-597010174161}"/>
          </ac:spMkLst>
        </pc:spChg>
        <pc:spChg chg="add mod">
          <ac:chgData name="김지나(Wei) - 서비스기획2팀" userId="6e8c8a86-0e65-4b65-b1b8-9f4bd60da1bb" providerId="ADAL" clId="{EDE7BDA0-0E1E-4697-B1F9-580A26A83613}" dt="2024-06-01T17:12:13.577" v="46982" actId="571"/>
          <ac:spMkLst>
            <pc:docMk/>
            <pc:sldMk cId="1535390323" sldId="1895"/>
            <ac:spMk id="292" creationId="{A001F337-138F-831E-3A0B-4FAA092DF97F}"/>
          </ac:spMkLst>
        </pc:spChg>
        <pc:spChg chg="add mod">
          <ac:chgData name="김지나(Wei) - 서비스기획2팀" userId="6e8c8a86-0e65-4b65-b1b8-9f4bd60da1bb" providerId="ADAL" clId="{EDE7BDA0-0E1E-4697-B1F9-580A26A83613}" dt="2024-06-01T17:12:13.577" v="46982" actId="571"/>
          <ac:spMkLst>
            <pc:docMk/>
            <pc:sldMk cId="1535390323" sldId="1895"/>
            <ac:spMk id="293" creationId="{979D257C-7EF2-26B2-D496-DB965B918A68}"/>
          </ac:spMkLst>
        </pc:spChg>
        <pc:spChg chg="add mod">
          <ac:chgData name="김지나(Wei) - 서비스기획2팀" userId="6e8c8a86-0e65-4b65-b1b8-9f4bd60da1bb" providerId="ADAL" clId="{EDE7BDA0-0E1E-4697-B1F9-580A26A83613}" dt="2024-06-01T17:14:38.838" v="47089" actId="14100"/>
          <ac:spMkLst>
            <pc:docMk/>
            <pc:sldMk cId="1535390323" sldId="1895"/>
            <ac:spMk id="294" creationId="{2C1FDBED-B04A-A8CB-F594-88827426794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5:45:27.955" v="53968" actId="478"/>
          <ac:spMkLst>
            <pc:docMk/>
            <pc:sldMk cId="1535390323" sldId="1895"/>
            <ac:spMk id="301" creationId="{44EB9018-E066-9BA9-6DED-98393D72EB6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58.849" v="48988" actId="478"/>
          <ac:spMkLst>
            <pc:docMk/>
            <pc:sldMk cId="1535390323" sldId="1895"/>
            <ac:spMk id="304" creationId="{B186BF57-A999-67E0-72D3-AE820825667D}"/>
          </ac:spMkLst>
        </pc:spChg>
        <pc:grpChg chg="add del mod">
          <ac:chgData name="김지나(Wei) - 서비스기획2팀" userId="6e8c8a86-0e65-4b65-b1b8-9f4bd60da1bb" providerId="ADAL" clId="{EDE7BDA0-0E1E-4697-B1F9-580A26A83613}" dt="2024-06-01T15:37:12.756" v="45349" actId="165"/>
          <ac:grpSpMkLst>
            <pc:docMk/>
            <pc:sldMk cId="1535390323" sldId="1895"/>
            <ac:grpSpMk id="27" creationId="{DA49CA74-8EF0-922E-EBF7-9F025FBF268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0:28.377" v="57842" actId="1036"/>
          <ac:grpSpMkLst>
            <pc:docMk/>
            <pc:sldMk cId="1535390323" sldId="1895"/>
            <ac:grpSpMk id="28" creationId="{D5EB0661-6028-758E-05C1-E5082D904A9B}"/>
          </ac:grpSpMkLst>
        </pc:grpChg>
        <pc:grpChg chg="add mod">
          <ac:chgData name="김지나(Wei) - 서비스기획2팀" userId="6e8c8a86-0e65-4b65-b1b8-9f4bd60da1bb" providerId="ADAL" clId="{EDE7BDA0-0E1E-4697-B1F9-580A26A83613}" dt="2024-06-02T04:24:01.899" v="49610" actId="571"/>
          <ac:grpSpMkLst>
            <pc:docMk/>
            <pc:sldMk cId="1535390323" sldId="1895"/>
            <ac:grpSpMk id="59" creationId="{A2812A23-5B6F-4EC7-7463-98207D58106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61" creationId="{16BE39D4-FC41-463F-9620-D1ED521C9938}"/>
          </ac:grpSpMkLst>
        </pc:grpChg>
        <pc:grpChg chg="add mod">
          <ac:chgData name="김지나(Wei) - 서비스기획2팀" userId="6e8c8a86-0e65-4b65-b1b8-9f4bd60da1bb" providerId="ADAL" clId="{EDE7BDA0-0E1E-4697-B1F9-580A26A83613}" dt="2024-06-02T03:39:58.940" v="49097" actId="571"/>
          <ac:grpSpMkLst>
            <pc:docMk/>
            <pc:sldMk cId="1535390323" sldId="1895"/>
            <ac:grpSpMk id="61" creationId="{B7996342-73EE-F28E-97ED-C1B8FEABCDE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51:53.126" v="76807" actId="165"/>
          <ac:grpSpMkLst>
            <pc:docMk/>
            <pc:sldMk cId="1535390323" sldId="1895"/>
            <ac:grpSpMk id="62" creationId="{DF2722C6-DEE0-4BFF-5A3F-F33C94F2FFEB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4T04:51:58.725" v="76808" actId="165"/>
          <ac:grpSpMkLst>
            <pc:docMk/>
            <pc:sldMk cId="1535390323" sldId="1895"/>
            <ac:grpSpMk id="63" creationId="{AE9C3E63-D30E-97D4-8FF5-BE58675463E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65" creationId="{ADB62282-70E7-C7E5-1A8B-BA78C62BF31A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4T08:35:21.775" v="80275" actId="478"/>
          <ac:grpSpMkLst>
            <pc:docMk/>
            <pc:sldMk cId="1535390323" sldId="1895"/>
            <ac:grpSpMk id="65" creationId="{B82ACFCF-D053-D74D-5025-4259CAD0FCA7}"/>
          </ac:grpSpMkLst>
        </pc:grpChg>
        <pc:grpChg chg="del mod">
          <ac:chgData name="김지나(Wei) - 서비스기획2팀" userId="6e8c8a86-0e65-4b65-b1b8-9f4bd60da1bb" providerId="ADAL" clId="{EDE7BDA0-0E1E-4697-B1F9-580A26A83613}" dt="2024-06-04T04:51:48.106" v="76806" actId="478"/>
          <ac:grpSpMkLst>
            <pc:docMk/>
            <pc:sldMk cId="1535390323" sldId="1895"/>
            <ac:grpSpMk id="67" creationId="{2A2F0F2A-7AAE-F47F-4728-E16A03DD5A4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41:44.124" v="49121" actId="165"/>
          <ac:grpSpMkLst>
            <pc:docMk/>
            <pc:sldMk cId="1535390323" sldId="1895"/>
            <ac:grpSpMk id="67" creationId="{FF76339F-FAF8-F2A3-ED39-E4E24812A3D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69" creationId="{FD4343BB-AAD5-3793-79F0-D99031B3027D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04:24:53.941" v="49636" actId="1036"/>
          <ac:grpSpMkLst>
            <pc:docMk/>
            <pc:sldMk cId="1535390323" sldId="1895"/>
            <ac:grpSpMk id="72" creationId="{BEC64F97-209D-AF24-8D61-5E0BDCDA67BC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4T05:05:35.206" v="77425" actId="165"/>
          <ac:grpSpMkLst>
            <pc:docMk/>
            <pc:sldMk cId="1535390323" sldId="1895"/>
            <ac:grpSpMk id="73" creationId="{72E7FCDD-8E08-1CF1-CFCC-6FE556FA9FD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73" creationId="{A51DC93D-DFF4-AEC1-1A4B-EC99B49030C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4:23:50.509" v="49607" actId="165"/>
          <ac:grpSpMkLst>
            <pc:docMk/>
            <pc:sldMk cId="1535390323" sldId="1895"/>
            <ac:grpSpMk id="74" creationId="{91DE6E6A-A834-27DE-991C-E00A866FB33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8:35:21.775" v="80275" actId="478"/>
          <ac:grpSpMkLst>
            <pc:docMk/>
            <pc:sldMk cId="1535390323" sldId="1895"/>
            <ac:grpSpMk id="85" creationId="{CB9B5686-E538-5D8B-A1E8-6F71849F11FF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08:48.671" v="77473" actId="164"/>
          <ac:grpSpMkLst>
            <pc:docMk/>
            <pc:sldMk cId="1535390323" sldId="1895"/>
            <ac:grpSpMk id="90" creationId="{8107E1E2-302D-7FA2-9D53-4D3280D42F6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54:05.327" v="49357" actId="478"/>
          <ac:grpSpMkLst>
            <pc:docMk/>
            <pc:sldMk cId="1535390323" sldId="1895"/>
            <ac:grpSpMk id="108" creationId="{DC97A1E9-0748-9524-8C96-5B653BF415F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08:50.951" v="77474" actId="164"/>
          <ac:grpSpMkLst>
            <pc:docMk/>
            <pc:sldMk cId="1535390323" sldId="1895"/>
            <ac:grpSpMk id="111" creationId="{72A25756-5EB7-67AE-5C1A-1D9A8DD070D8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08:50.951" v="77474" actId="164"/>
          <ac:grpSpMkLst>
            <pc:docMk/>
            <pc:sldMk cId="1535390323" sldId="1895"/>
            <ac:grpSpMk id="115" creationId="{23258BBD-A2DC-3E5E-FFC1-6F127D696C6B}"/>
          </ac:grpSpMkLst>
        </pc:grpChg>
        <pc:grpChg chg="add mod">
          <ac:chgData name="김지나(Wei) - 서비스기획2팀" userId="6e8c8a86-0e65-4b65-b1b8-9f4bd60da1bb" providerId="ADAL" clId="{EDE7BDA0-0E1E-4697-B1F9-580A26A83613}" dt="2024-06-02T03:54:49.910" v="49361" actId="571"/>
          <ac:grpSpMkLst>
            <pc:docMk/>
            <pc:sldMk cId="1535390323" sldId="1895"/>
            <ac:grpSpMk id="116" creationId="{1C36BC88-3B4E-5B7A-581E-B96EBEB187A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42:14.838" v="45429" actId="165"/>
          <ac:grpSpMkLst>
            <pc:docMk/>
            <pc:sldMk cId="1535390323" sldId="1895"/>
            <ac:grpSpMk id="121" creationId="{97941F39-B168-179E-4726-C8F793F7DDD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54:57.960" v="49363" actId="478"/>
          <ac:grpSpMkLst>
            <pc:docMk/>
            <pc:sldMk cId="1535390323" sldId="1895"/>
            <ac:grpSpMk id="126" creationId="{2E0B7595-9623-D686-E85D-D84CBDC0FD8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5:23.980" v="46335" actId="21"/>
          <ac:grpSpMkLst>
            <pc:docMk/>
            <pc:sldMk cId="1535390323" sldId="1895"/>
            <ac:grpSpMk id="135" creationId="{E0199AC4-EE6A-63FB-F1F9-C5B33B7B7504}"/>
          </ac:grpSpMkLst>
        </pc:grpChg>
        <pc:grpChg chg="mod">
          <ac:chgData name="김지나(Wei) - 서비스기획2팀" userId="6e8c8a86-0e65-4b65-b1b8-9f4bd60da1bb" providerId="ADAL" clId="{EDE7BDA0-0E1E-4697-B1F9-580A26A83613}" dt="2024-06-01T16:34:43.343" v="46333" actId="1076"/>
          <ac:grpSpMkLst>
            <pc:docMk/>
            <pc:sldMk cId="1535390323" sldId="1895"/>
            <ac:grpSpMk id="168" creationId="{F74331F2-8730-1AD7-3B61-E5C82EA32C00}"/>
          </ac:grpSpMkLst>
        </pc:grpChg>
        <pc:grpChg chg="mod">
          <ac:chgData name="김지나(Wei) - 서비스기획2팀" userId="6e8c8a86-0e65-4b65-b1b8-9f4bd60da1bb" providerId="ADAL" clId="{EDE7BDA0-0E1E-4697-B1F9-580A26A83613}" dt="2024-06-01T16:34:43.343" v="46333" actId="1076"/>
          <ac:grpSpMkLst>
            <pc:docMk/>
            <pc:sldMk cId="1535390323" sldId="1895"/>
            <ac:grpSpMk id="170" creationId="{55E500D4-584A-8043-F88D-9550AD7E63C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5:23.980" v="46335" actId="21"/>
          <ac:grpSpMkLst>
            <pc:docMk/>
            <pc:sldMk cId="1535390323" sldId="1895"/>
            <ac:grpSpMk id="182" creationId="{3557DB83-6D03-62C0-EDD9-A9E3AD4C0954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4:37.382" v="46331" actId="164"/>
          <ac:grpSpMkLst>
            <pc:docMk/>
            <pc:sldMk cId="1535390323" sldId="1895"/>
            <ac:grpSpMk id="193" creationId="{F76D086B-5BE7-0B1F-54B5-20624533F6F4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4:35.983" v="46330"/>
          <ac:grpSpMkLst>
            <pc:docMk/>
            <pc:sldMk cId="1535390323" sldId="1895"/>
            <ac:grpSpMk id="194" creationId="{0D087DBF-88B7-57EE-7F5A-4426A369F985}"/>
          </ac:grpSpMkLst>
        </pc:grpChg>
        <pc:grpChg chg="mod">
          <ac:chgData name="김지나(Wei) - 서비스기획2팀" userId="6e8c8a86-0e65-4b65-b1b8-9f4bd60da1bb" providerId="ADAL" clId="{EDE7BDA0-0E1E-4697-B1F9-580A26A83613}" dt="2024-06-01T16:34:35.983" v="46330"/>
          <ac:grpSpMkLst>
            <pc:docMk/>
            <pc:sldMk cId="1535390323" sldId="1895"/>
            <ac:grpSpMk id="195" creationId="{B6DA21B7-EFFA-4D43-0DA3-F74E6563734F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4T05:01:30.007" v="77360" actId="478"/>
          <ac:grpSpMkLst>
            <pc:docMk/>
            <pc:sldMk cId="1535390323" sldId="1895"/>
            <ac:grpSpMk id="203" creationId="{4E08488A-2FA7-1DC9-6ACA-DFEC6503F55D}"/>
          </ac:grpSpMkLst>
        </pc:grpChg>
        <pc:grpChg chg="mod">
          <ac:chgData name="김지나(Wei) - 서비스기획2팀" userId="6e8c8a86-0e65-4b65-b1b8-9f4bd60da1bb" providerId="ADAL" clId="{EDE7BDA0-0E1E-4697-B1F9-580A26A83613}" dt="2024-06-02T10:27:24.534" v="57701" actId="1036"/>
          <ac:grpSpMkLst>
            <pc:docMk/>
            <pc:sldMk cId="1535390323" sldId="1895"/>
            <ac:grpSpMk id="236" creationId="{9D647671-9B97-BF76-91C2-8DE25AF70CC3}"/>
          </ac:grpSpMkLst>
        </pc:grpChg>
        <pc:grpChg chg="mod">
          <ac:chgData name="김지나(Wei) - 서비스기획2팀" userId="6e8c8a86-0e65-4b65-b1b8-9f4bd60da1bb" providerId="ADAL" clId="{EDE7BDA0-0E1E-4697-B1F9-580A26A83613}" dt="2024-06-02T10:27:24.534" v="57701" actId="1036"/>
          <ac:grpSpMkLst>
            <pc:docMk/>
            <pc:sldMk cId="1535390323" sldId="1895"/>
            <ac:grpSpMk id="238" creationId="{30D285F9-3723-A32E-E15F-51F1C18B298A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03:53:06.273" v="49355" actId="164"/>
          <ac:grpSpMkLst>
            <pc:docMk/>
            <pc:sldMk cId="1535390323" sldId="1895"/>
            <ac:grpSpMk id="249" creationId="{1ADC63D1-B86B-A70F-FFEB-D3A1110EAF4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03:35:41.987" v="49003" actId="478"/>
          <ac:grpSpMkLst>
            <pc:docMk/>
            <pc:sldMk cId="1535390323" sldId="1895"/>
            <ac:grpSpMk id="257" creationId="{2AC7116E-EDA9-C8A8-3B8A-34FA6B9E1F8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6:57:15.737" v="46661" actId="165"/>
          <ac:grpSpMkLst>
            <pc:docMk/>
            <pc:sldMk cId="1535390323" sldId="1895"/>
            <ac:grpSpMk id="261" creationId="{802C4C5A-E926-4B48-D4E7-FA03F79533B7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03:35:52.183" v="49005" actId="165"/>
          <ac:grpSpMkLst>
            <pc:docMk/>
            <pc:sldMk cId="1535390323" sldId="1895"/>
            <ac:grpSpMk id="262" creationId="{193B9B93-D5F5-9AF8-A866-319892611267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6:57:21.376" v="46662" actId="165"/>
          <ac:grpSpMkLst>
            <pc:docMk/>
            <pc:sldMk cId="1535390323" sldId="1895"/>
            <ac:grpSpMk id="272" creationId="{3BBEF830-AD88-DA67-04E7-7E33C552D59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7:10.912" v="46660" actId="165"/>
          <ac:grpSpMkLst>
            <pc:docMk/>
            <pc:sldMk cId="1535390323" sldId="1895"/>
            <ac:grpSpMk id="273" creationId="{7A9D175E-4EE3-4B63-3036-ECA19AAD56F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35:39.765" v="49002" actId="165"/>
          <ac:grpSpMkLst>
            <pc:docMk/>
            <pc:sldMk cId="1535390323" sldId="1895"/>
            <ac:grpSpMk id="274" creationId="{B63B9B57-DEAD-626B-982A-70AB6E41D25F}"/>
          </ac:grpSpMkLst>
        </pc:grpChg>
        <pc:graphicFrameChg chg="add mod ord modGraphic">
          <ac:chgData name="김지나(Wei) - 서비스기획2팀" userId="6e8c8a86-0e65-4b65-b1b8-9f4bd60da1bb" providerId="ADAL" clId="{EDE7BDA0-0E1E-4697-B1F9-580A26A83613}" dt="2024-06-04T05:08:30.415" v="77472" actId="1076"/>
          <ac:graphicFrameMkLst>
            <pc:docMk/>
            <pc:sldMk cId="1535390323" sldId="1895"/>
            <ac:graphicFrameMk id="77" creationId="{F71B38C9-DBD3-44F4-FFA4-12BF83261E7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6:32:12.364" v="46294" actId="478"/>
          <ac:graphicFrameMkLst>
            <pc:docMk/>
            <pc:sldMk cId="1535390323" sldId="1895"/>
            <ac:graphicFrameMk id="88" creationId="{AFB1169F-245E-07B1-3384-05D1C9683FB5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5:10.637" v="80916" actId="113"/>
          <ac:graphicFrameMkLst>
            <pc:docMk/>
            <pc:sldMk cId="1535390323" sldId="1895"/>
            <ac:graphicFrameMk id="302" creationId="{D3EDE9CB-A203-8C94-04B5-C7D7D90EA67B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7:32:56.524" v="48423" actId="478"/>
          <ac:graphicFrameMkLst>
            <pc:docMk/>
            <pc:sldMk cId="1535390323" sldId="1895"/>
            <ac:graphicFrameMk id="303" creationId="{8B0A7554-E2E6-83BB-FD6D-CE81DE25F76C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31T09:02:46.460" v="41439" actId="1076"/>
          <ac:picMkLst>
            <pc:docMk/>
            <pc:sldMk cId="1535390323" sldId="1895"/>
            <ac:picMk id="11" creationId="{BC554474-9AC0-285F-1736-F6596027EF8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09:52.331" v="77485" actId="478"/>
          <ac:picMkLst>
            <pc:docMk/>
            <pc:sldMk cId="1535390323" sldId="1895"/>
            <ac:picMk id="12" creationId="{B50137CE-3F67-D217-DE1C-B84D5E455EAA}"/>
          </ac:picMkLst>
        </pc:picChg>
        <pc:picChg chg="add mod">
          <ac:chgData name="김지나(Wei) - 서비스기획2팀" userId="6e8c8a86-0e65-4b65-b1b8-9f4bd60da1bb" providerId="ADAL" clId="{EDE7BDA0-0E1E-4697-B1F9-580A26A83613}" dt="2024-06-02T10:27:24.534" v="57701" actId="1036"/>
          <ac:picMkLst>
            <pc:docMk/>
            <pc:sldMk cId="1535390323" sldId="1895"/>
            <ac:picMk id="27" creationId="{52F1AE1F-D218-4DDF-908D-E1A95B58594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09:53.381" v="77487" actId="478"/>
          <ac:picMkLst>
            <pc:docMk/>
            <pc:sldMk cId="1535390323" sldId="1895"/>
            <ac:picMk id="33" creationId="{F1D8A1E9-EC38-55FB-C45A-08583645ADD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9:10.168" v="79360" actId="478"/>
          <ac:picMkLst>
            <pc:docMk/>
            <pc:sldMk cId="1535390323" sldId="1895"/>
            <ac:picMk id="34" creationId="{4EAEEA7D-6C7B-A572-6DBA-5F65B8734A5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37" creationId="{1C1B43B1-E1A3-7C4F-7284-FDB43297965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39" creationId="{7B2E5848-FBAB-DE7A-6446-F281F4494F1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9:06.207" v="79359" actId="478"/>
          <ac:picMkLst>
            <pc:docMk/>
            <pc:sldMk cId="1535390323" sldId="1895"/>
            <ac:picMk id="42" creationId="{24DE3E97-35BF-BD0D-C6D9-86DC46AEA9F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21.562" v="79021" actId="478"/>
          <ac:picMkLst>
            <pc:docMk/>
            <pc:sldMk cId="1535390323" sldId="1895"/>
            <ac:picMk id="45" creationId="{936B185F-7BFC-9CF9-CD80-7C6FAFD1F7A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20.377" v="79020" actId="478"/>
          <ac:picMkLst>
            <pc:docMk/>
            <pc:sldMk cId="1535390323" sldId="1895"/>
            <ac:picMk id="47" creationId="{100B1600-68FD-C989-6FD2-24C06011186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49" creationId="{3D6D4AB5-E0C2-5886-9B34-C1B1B1F325B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9.598" v="79019" actId="478"/>
          <ac:picMkLst>
            <pc:docMk/>
            <pc:sldMk cId="1535390323" sldId="1895"/>
            <ac:picMk id="51" creationId="{68970718-A3FD-4D60-B1FB-AD24DEADA0E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53" creationId="{F839C827-9BB9-2E68-EC04-84E7CA8E22B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8.638" v="79018" actId="478"/>
          <ac:picMkLst>
            <pc:docMk/>
            <pc:sldMk cId="1535390323" sldId="1895"/>
            <ac:picMk id="55" creationId="{A8B18391-B5EE-46EB-9959-23A3ED7BBFA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9.872" v="45435" actId="478"/>
          <ac:picMkLst>
            <pc:docMk/>
            <pc:sldMk cId="1535390323" sldId="1895"/>
            <ac:picMk id="57" creationId="{54235667-219A-7B04-5EBD-7FD3938A088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09:52.796" v="77486" actId="478"/>
          <ac:picMkLst>
            <pc:docMk/>
            <pc:sldMk cId="1535390323" sldId="1895"/>
            <ac:picMk id="57" creationId="{FC1C1B51-B6E6-AA73-19EA-D6E46B2BDB8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5.315" v="45430" actId="478"/>
          <ac:picMkLst>
            <pc:docMk/>
            <pc:sldMk cId="1535390323" sldId="1895"/>
            <ac:picMk id="59" creationId="{DD26B2B3-2A65-2D06-8F19-002136937590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64" creationId="{03075E00-50A9-2868-34CD-C527CFB408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4:52:59.551" v="76853" actId="478"/>
          <ac:picMkLst>
            <pc:docMk/>
            <pc:sldMk cId="1535390323" sldId="1895"/>
            <ac:picMk id="64" creationId="{4B116D0C-581A-F84A-BA0A-97AF6170A948}"/>
          </ac:picMkLst>
        </pc:picChg>
        <pc:picChg chg="mod">
          <ac:chgData name="김지나(Wei) - 서비스기획2팀" userId="6e8c8a86-0e65-4b65-b1b8-9f4bd60da1bb" providerId="ADAL" clId="{EDE7BDA0-0E1E-4697-B1F9-580A26A83613}" dt="2024-06-02T03:39:58.940" v="49097" actId="571"/>
          <ac:picMkLst>
            <pc:docMk/>
            <pc:sldMk cId="1535390323" sldId="1895"/>
            <ac:picMk id="64" creationId="{9B065B7E-A097-0493-3D1D-101FD0E4892A}"/>
          </ac:picMkLst>
        </pc:picChg>
        <pc:picChg chg="mod">
          <ac:chgData name="김지나(Wei) - 서비스기획2팀" userId="6e8c8a86-0e65-4b65-b1b8-9f4bd60da1bb" providerId="ADAL" clId="{EDE7BDA0-0E1E-4697-B1F9-580A26A83613}" dt="2024-06-02T03:39:58.940" v="49097" actId="571"/>
          <ac:picMkLst>
            <pc:docMk/>
            <pc:sldMk cId="1535390323" sldId="1895"/>
            <ac:picMk id="65" creationId="{AF02EF4A-ED92-07A8-6411-DA79BA779CE9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68" creationId="{13A48261-EFF4-D953-3BF2-440F2BB586F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06:09:07.175" v="55696" actId="478"/>
          <ac:picMkLst>
            <pc:docMk/>
            <pc:sldMk cId="1535390323" sldId="1895"/>
            <ac:picMk id="70" creationId="{2B70FCB5-9344-FA0F-115C-F2DFBE6B3351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06:09:07.963" v="55697" actId="478"/>
          <ac:picMkLst>
            <pc:docMk/>
            <pc:sldMk cId="1535390323" sldId="1895"/>
            <ac:picMk id="71" creationId="{A396E294-353E-BEAE-38EE-DC54E98851EF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72" creationId="{32624186-B713-70C7-14EF-CB827AC42F76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76" creationId="{EA837B42-E1C8-93EF-55C5-DB7B9800DF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9.144" v="45434" actId="478"/>
          <ac:picMkLst>
            <pc:docMk/>
            <pc:sldMk cId="1535390323" sldId="1895"/>
            <ac:picMk id="90" creationId="{F177DBD7-62D3-436A-E3DE-9F94FC079D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6.520" v="45431" actId="478"/>
          <ac:picMkLst>
            <pc:docMk/>
            <pc:sldMk cId="1535390323" sldId="1895"/>
            <ac:picMk id="92" creationId="{8682CEA1-F464-80F4-E23B-792FEA18E8E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8.505" v="45433" actId="478"/>
          <ac:picMkLst>
            <pc:docMk/>
            <pc:sldMk cId="1535390323" sldId="1895"/>
            <ac:picMk id="94" creationId="{35593D4F-C9CA-20FC-4660-1213B86A995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7.380" v="45432" actId="478"/>
          <ac:picMkLst>
            <pc:docMk/>
            <pc:sldMk cId="1535390323" sldId="1895"/>
            <ac:picMk id="96" creationId="{0A85A94A-8F8A-937D-FA64-8B844FD633DE}"/>
          </ac:picMkLst>
        </pc:picChg>
        <pc:picChg chg="mod">
          <ac:chgData name="김지나(Wei) - 서비스기획2팀" userId="6e8c8a86-0e65-4b65-b1b8-9f4bd60da1bb" providerId="ADAL" clId="{EDE7BDA0-0E1E-4697-B1F9-580A26A83613}" dt="2024-06-02T03:54:49.910" v="49361" actId="571"/>
          <ac:picMkLst>
            <pc:docMk/>
            <pc:sldMk cId="1535390323" sldId="1895"/>
            <ac:picMk id="122" creationId="{F3F8808F-278B-22A9-15DB-4173760E385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04:31:39.284" v="49817" actId="478"/>
          <ac:picMkLst>
            <pc:docMk/>
            <pc:sldMk cId="1535390323" sldId="1895"/>
            <ac:picMk id="123" creationId="{84635AE8-E162-5B00-E9A1-8EACFDA9985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0.029" v="45451" actId="478"/>
          <ac:picMkLst>
            <pc:docMk/>
            <pc:sldMk cId="1535390323" sldId="1895"/>
            <ac:picMk id="124" creationId="{FED39515-C7D1-CC0A-22B5-B33B46E020A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4.671" v="45452" actId="478"/>
          <ac:picMkLst>
            <pc:docMk/>
            <pc:sldMk cId="1535390323" sldId="1895"/>
            <ac:picMk id="125" creationId="{0F386326-E40C-4A11-180E-2FB3841ACD0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4.671" v="45452" actId="478"/>
          <ac:picMkLst>
            <pc:docMk/>
            <pc:sldMk cId="1535390323" sldId="1895"/>
            <ac:picMk id="126" creationId="{05655733-7D5C-253F-3889-26B8A606E91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0.029" v="45451" actId="478"/>
          <ac:picMkLst>
            <pc:docMk/>
            <pc:sldMk cId="1535390323" sldId="1895"/>
            <ac:picMk id="127" creationId="{0D59E57F-8296-7EAE-4B96-4AA2F16C8D63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1:39.284" v="49817" actId="478"/>
          <ac:picMkLst>
            <pc:docMk/>
            <pc:sldMk cId="1535390323" sldId="1895"/>
            <ac:picMk id="128" creationId="{F6D9E7FF-04D8-3D91-A780-C6BBB8A34281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29" creationId="{CF55B3EA-7BD9-8F8C-2CFA-AF3CBA93B2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30" creationId="{F0B5551F-DE5F-F6F0-B236-0914A8C49424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31" creationId="{2DB07D2B-BD2B-897B-3E69-BBA56E2E8C21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32" creationId="{51CBB89E-407B-C50A-7500-95E9357DE276}"/>
          </ac:picMkLst>
        </pc:picChg>
        <pc:picChg chg="mod">
          <ac:chgData name="김지나(Wei) - 서비스기획2팀" userId="6e8c8a86-0e65-4b65-b1b8-9f4bd60da1bb" providerId="ADAL" clId="{EDE7BDA0-0E1E-4697-B1F9-580A26A83613}" dt="2024-06-02T03:54:54.531" v="49362" actId="571"/>
          <ac:picMkLst>
            <pc:docMk/>
            <pc:sldMk cId="1535390323" sldId="1895"/>
            <ac:picMk id="137" creationId="{FDEACE5C-AAE0-C8CE-6CDE-2D666E39FEFB}"/>
          </ac:picMkLst>
        </pc:picChg>
        <pc:picChg chg="add mod">
          <ac:chgData name="김지나(Wei) - 서비스기획2팀" userId="6e8c8a86-0e65-4b65-b1b8-9f4bd60da1bb" providerId="ADAL" clId="{EDE7BDA0-0E1E-4697-B1F9-580A26A83613}" dt="2024-06-02T04:31:32.772" v="49815" actId="571"/>
          <ac:picMkLst>
            <pc:docMk/>
            <pc:sldMk cId="1535390323" sldId="1895"/>
            <ac:picMk id="158" creationId="{814440BA-1C73-6F3B-E171-3AC366FDB38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159" creationId="{AB82ACE6-D547-A088-4678-0F05C31B2C7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8.022" v="79017" actId="478"/>
          <ac:picMkLst>
            <pc:docMk/>
            <pc:sldMk cId="1535390323" sldId="1895"/>
            <ac:picMk id="160" creationId="{42D29963-6EB0-367C-44E9-7596CE89D5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161" creationId="{2B10F7B0-91B9-6C77-B715-C3A38E024F8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162" creationId="{E6435917-E772-E2A2-B01B-6229A5BF9D9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7.302" v="79016" actId="478"/>
          <ac:picMkLst>
            <pc:docMk/>
            <pc:sldMk cId="1535390323" sldId="1895"/>
            <ac:picMk id="163" creationId="{405CA5A7-D518-11A1-3ED8-FE506227508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6.253" v="79015" actId="478"/>
          <ac:picMkLst>
            <pc:docMk/>
            <pc:sldMk cId="1535390323" sldId="1895"/>
            <ac:picMk id="164" creationId="{797001D0-5955-89C8-CE07-BB1491E40955}"/>
          </ac:picMkLst>
        </pc:picChg>
        <pc:cxnChg chg="add mod">
          <ac:chgData name="김지나(Wei) - 서비스기획2팀" userId="6e8c8a86-0e65-4b65-b1b8-9f4bd60da1bb" providerId="ADAL" clId="{EDE7BDA0-0E1E-4697-B1F9-580A26A83613}" dt="2024-06-02T10:29:45.725" v="57809" actId="14100"/>
          <ac:cxnSpMkLst>
            <pc:docMk/>
            <pc:sldMk cId="1535390323" sldId="1895"/>
            <ac:cxnSpMk id="26" creationId="{8DEA265E-2E79-AA88-2A0E-95E69FBF1A2F}"/>
          </ac:cxnSpMkLst>
        </pc:cxnChg>
        <pc:cxnChg chg="add mod ord">
          <ac:chgData name="김지나(Wei) - 서비스기획2팀" userId="6e8c8a86-0e65-4b65-b1b8-9f4bd60da1bb" providerId="ADAL" clId="{EDE7BDA0-0E1E-4697-B1F9-580A26A83613}" dt="2024-06-04T05:08:53.986" v="77475" actId="166"/>
          <ac:cxnSpMkLst>
            <pc:docMk/>
            <pc:sldMk cId="1535390323" sldId="1895"/>
            <ac:cxnSpMk id="61" creationId="{32940DFC-0B3B-F685-27C1-5FA417DA18F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04:27:07.538" v="49750" actId="478"/>
          <ac:cxnSpMkLst>
            <pc:docMk/>
            <pc:sldMk cId="1535390323" sldId="1895"/>
            <ac:cxnSpMk id="84" creationId="{A6B0CD5E-0B89-82A8-9321-2156F62F29C5}"/>
          </ac:cxnSpMkLst>
        </pc:cxnChg>
        <pc:cxnChg chg="add mod">
          <ac:chgData name="김지나(Wei) - 서비스기획2팀" userId="6e8c8a86-0e65-4b65-b1b8-9f4bd60da1bb" providerId="ADAL" clId="{EDE7BDA0-0E1E-4697-B1F9-580A26A83613}" dt="2024-06-01T17:14:05.585" v="47081" actId="552"/>
          <ac:cxnSpMkLst>
            <pc:docMk/>
            <pc:sldMk cId="1535390323" sldId="1895"/>
            <ac:cxnSpMk id="104" creationId="{56F94EB1-22BF-FADD-41BC-F07565321B08}"/>
          </ac:cxnSpMkLst>
        </pc:cxnChg>
        <pc:cxnChg chg="add mod">
          <ac:chgData name="김지나(Wei) - 서비스기획2팀" userId="6e8c8a86-0e65-4b65-b1b8-9f4bd60da1bb" providerId="ADAL" clId="{EDE7BDA0-0E1E-4697-B1F9-580A26A83613}" dt="2024-06-02T04:26:27.745" v="49740" actId="693"/>
          <ac:cxnSpMkLst>
            <pc:docMk/>
            <pc:sldMk cId="1535390323" sldId="1895"/>
            <ac:cxnSpMk id="145" creationId="{48096FBD-068F-47F6-B8C4-D47E2E817E9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04:27:04.727" v="49749" actId="478"/>
          <ac:cxnSpMkLst>
            <pc:docMk/>
            <pc:sldMk cId="1535390323" sldId="1895"/>
            <ac:cxnSpMk id="146" creationId="{3765CCA6-AA19-4FAD-EE5C-BAE70C580C4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05:46:59.051" v="53991" actId="478"/>
          <ac:cxnSpMkLst>
            <pc:docMk/>
            <pc:sldMk cId="1535390323" sldId="1895"/>
            <ac:cxnSpMk id="172" creationId="{E0819C4A-7813-42EB-415B-56B179F7EE7D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7.382" v="46331" actId="164"/>
          <ac:cxnSpMkLst>
            <pc:docMk/>
            <pc:sldMk cId="1535390323" sldId="1895"/>
            <ac:cxnSpMk id="183" creationId="{C9943383-18F1-73B0-9297-8B0DFEAD7349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7.382" v="46331" actId="164"/>
          <ac:cxnSpMkLst>
            <pc:docMk/>
            <pc:sldMk cId="1535390323" sldId="1895"/>
            <ac:cxnSpMk id="187" creationId="{5671E73E-5867-13E3-A30C-974DB9CA8D2C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5.983" v="46330"/>
          <ac:cxnSpMkLst>
            <pc:docMk/>
            <pc:sldMk cId="1535390323" sldId="1895"/>
            <ac:cxnSpMk id="197" creationId="{5B90B69A-1269-21AF-161C-2850DCADD9E0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5.983" v="46330"/>
          <ac:cxnSpMkLst>
            <pc:docMk/>
            <pc:sldMk cId="1535390323" sldId="1895"/>
            <ac:cxnSpMk id="201" creationId="{EF22B7A2-992B-CBB3-5DEE-54B2049745F4}"/>
          </ac:cxnSpMkLst>
        </pc:cxnChg>
        <pc:cxnChg chg="mod">
          <ac:chgData name="김지나(Wei) - 서비스기획2팀" userId="6e8c8a86-0e65-4b65-b1b8-9f4bd60da1bb" providerId="ADAL" clId="{EDE7BDA0-0E1E-4697-B1F9-580A26A83613}" dt="2024-06-02T03:49:36.430" v="49230" actId="1037"/>
          <ac:cxnSpMkLst>
            <pc:docMk/>
            <pc:sldMk cId="1535390323" sldId="1895"/>
            <ac:cxnSpMk id="250" creationId="{4E1085C7-C6A4-E70F-DE80-0003DC651EAC}"/>
          </ac:cxnSpMkLst>
        </pc:cxnChg>
        <pc:cxnChg chg="mod">
          <ac:chgData name="김지나(Wei) - 서비스기획2팀" userId="6e8c8a86-0e65-4b65-b1b8-9f4bd60da1bb" providerId="ADAL" clId="{EDE7BDA0-0E1E-4697-B1F9-580A26A83613}" dt="2024-06-02T03:49:36.430" v="49230" actId="1037"/>
          <ac:cxnSpMkLst>
            <pc:docMk/>
            <pc:sldMk cId="1535390323" sldId="1895"/>
            <ac:cxnSpMk id="254" creationId="{75573E0F-10A3-A45B-A120-0FEC2924DF0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7:19:03.583" v="47142" actId="478"/>
          <ac:cxnSpMkLst>
            <pc:docMk/>
            <pc:sldMk cId="1535390323" sldId="1895"/>
            <ac:cxnSpMk id="278" creationId="{41C995A4-798C-3F90-4828-413C5F227A03}"/>
          </ac:cxnSpMkLst>
        </pc:cxnChg>
        <pc:cxnChg chg="add mod">
          <ac:chgData name="김지나(Wei) - 서비스기획2팀" userId="6e8c8a86-0e65-4b65-b1b8-9f4bd60da1bb" providerId="ADAL" clId="{EDE7BDA0-0E1E-4697-B1F9-580A26A83613}" dt="2024-06-02T05:45:41.776" v="53970" actId="14100"/>
          <ac:cxnSpMkLst>
            <pc:docMk/>
            <pc:sldMk cId="1535390323" sldId="1895"/>
            <ac:cxnSpMk id="281" creationId="{5B916D13-02BE-6D79-4A5D-4555AD3B4B35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11.983" v="111967" actId="478"/>
        <pc:sldMkLst>
          <pc:docMk/>
          <pc:sldMk cId="2655665725" sldId="1896"/>
        </pc:sldMkLst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3" creationId="{8F533B94-08C0-D9C0-D2F2-B82E31DBF51B}"/>
          </ac:spMkLst>
        </pc:spChg>
        <pc:spChg chg="del">
          <ac:chgData name="김지나(Wei) - 서비스기획2팀" userId="6e8c8a86-0e65-4b65-b1b8-9f4bd60da1bb" providerId="ADAL" clId="{EDE7BDA0-0E1E-4697-B1F9-580A26A83613}" dt="2024-06-01T15:21:41.533" v="45090" actId="21"/>
          <ac:spMkLst>
            <pc:docMk/>
            <pc:sldMk cId="2655665725" sldId="1896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" creationId="{74051911-30CC-8B34-76B5-ED2CDBA3EF6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" creationId="{E7C0CB7B-3ABC-9F98-D83B-A8288F0FCA9A}"/>
          </ac:spMkLst>
        </pc:spChg>
        <pc:spChg chg="add mod">
          <ac:chgData name="김지나(Wei) - 서비스기획2팀" userId="6e8c8a86-0e65-4b65-b1b8-9f4bd60da1bb" providerId="ADAL" clId="{EDE7BDA0-0E1E-4697-B1F9-580A26A83613}" dt="2024-06-02T09:17:48.354" v="56695" actId="20577"/>
          <ac:spMkLst>
            <pc:docMk/>
            <pc:sldMk cId="2655665725" sldId="1896"/>
            <ac:spMk id="5" creationId="{0C6E0234-D621-4010-513C-A686B423CDD8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" creationId="{3AA845CA-052F-95CE-65D7-AF35B425A1FC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6" creationId="{5030C206-975C-3C48-7B03-A989EEA1EC59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" creationId="{C2FFA8C5-9F51-BE45-5907-C38B0B1DACB5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7" creationId="{78900068-7187-822F-133A-D6CE8C836B08}"/>
          </ac:spMkLst>
        </pc:spChg>
        <pc:spChg chg="del mod">
          <ac:chgData name="김지나(Wei) - 서비스기획2팀" userId="6e8c8a86-0e65-4b65-b1b8-9f4bd60da1bb" providerId="ADAL" clId="{EDE7BDA0-0E1E-4697-B1F9-580A26A83613}" dt="2024-06-04T05:36:34.197" v="77927" actId="478"/>
          <ac:spMkLst>
            <pc:docMk/>
            <pc:sldMk cId="2655665725" sldId="1896"/>
            <ac:spMk id="7" creationId="{B95EC26F-5D56-69DE-76B4-875C8ABB775B}"/>
          </ac:spMkLst>
        </pc:spChg>
        <pc:spChg chg="del mod">
          <ac:chgData name="김지나(Wei) - 서비스기획2팀" userId="6e8c8a86-0e65-4b65-b1b8-9f4bd60da1bb" providerId="ADAL" clId="{EDE7BDA0-0E1E-4697-B1F9-580A26A83613}" dt="2024-06-04T05:36:35.801" v="77928" actId="478"/>
          <ac:spMkLst>
            <pc:docMk/>
            <pc:sldMk cId="2655665725" sldId="1896"/>
            <ac:spMk id="8" creationId="{A4529E55-8CBB-1A49-4005-A24711E4AB9D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8" creationId="{FBFD76E6-9FFF-FB95-BD22-0BB66E3A808F}"/>
          </ac:spMkLst>
        </pc:spChg>
        <pc:spChg chg="del mod">
          <ac:chgData name="김지나(Wei) - 서비스기획2팀" userId="6e8c8a86-0e65-4b65-b1b8-9f4bd60da1bb" providerId="ADAL" clId="{EDE7BDA0-0E1E-4697-B1F9-580A26A83613}" dt="2024-06-04T05:36:37.812" v="77929" actId="478"/>
          <ac:spMkLst>
            <pc:docMk/>
            <pc:sldMk cId="2655665725" sldId="1896"/>
            <ac:spMk id="9" creationId="{7B2680FB-DE20-19DE-5763-0B57247705C7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" creationId="{89F5AA81-4877-2158-8580-FECD003CB0E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56.257" v="111132" actId="21"/>
          <ac:spMkLst>
            <pc:docMk/>
            <pc:sldMk cId="2655665725" sldId="1896"/>
            <ac:spMk id="9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9" creationId="{B7097EC3-F2CD-4863-EEDD-6E8FC2E9CC95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36:43.692" v="77931" actId="478"/>
          <ac:spMkLst>
            <pc:docMk/>
            <pc:sldMk cId="2655665725" sldId="1896"/>
            <ac:spMk id="10" creationId="{78CB165A-3AEE-2D29-938D-B00D194B5A39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56.257" v="111132" actId="21"/>
          <ac:spMkLst>
            <pc:docMk/>
            <pc:sldMk cId="2655665725" sldId="1896"/>
            <ac:spMk id="10" creationId="{910E266B-6755-7042-12B6-218234B6EF95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10" creationId="{C44989D7-8CBC-0E9B-19F5-892820CDC9DC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0" creationId="{C7786342-4BD2-32D5-AAF6-0F6685CBB0C3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11" creationId="{802B88B5-EE92-6BFE-51DD-0717B2762BBE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11" creationId="{BCE2AE10-45D5-6B40-5C35-000EE627E29E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1" creationId="{C735936C-4678-9A12-FDF6-478D5299BEEC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12" creationId="{25E695E5-D4CB-1E6A-9475-C46880DC2D73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12" creationId="{541EF95C-E07C-0517-D1E2-C3CC5EAE6B3C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2" creationId="{E08C2036-BBBE-77EE-B2E1-8181A10DA8C8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13" creationId="{A35B3C3E-FA96-17B8-AB2F-2D5EB1711EB5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3" creationId="{FE1ED180-28FE-B51C-20EA-6E5EE4E7441E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5" creationId="{81B132EE-BDE1-F16D-761F-3E9E2EAC3E1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3:39.048" v="78471" actId="478"/>
          <ac:spMkLst>
            <pc:docMk/>
            <pc:sldMk cId="2655665725" sldId="1896"/>
            <ac:spMk id="15" creationId="{FE05FC9B-DC86-8191-2F5D-5B131B977F66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6" creationId="{D9D60D48-2BE4-0CBA-A2D8-352F8439911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25.697" v="78469" actId="165"/>
          <ac:spMkLst>
            <pc:docMk/>
            <pc:sldMk cId="2655665725" sldId="1896"/>
            <ac:spMk id="16" creationId="{FAD19BDF-D716-F84C-CA07-8784EC6AF6F0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8.211" v="77926" actId="478"/>
          <ac:spMkLst>
            <pc:docMk/>
            <pc:sldMk cId="2655665725" sldId="1896"/>
            <ac:spMk id="17" creationId="{029B15E0-CB16-F482-F54E-1D7D739EB3CB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7" creationId="{BD596822-EDC8-74A4-9C99-143D623D22D6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8" creationId="{2812B685-48E6-2AAA-3377-5CCC88C63778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6.126" v="77925" actId="478"/>
          <ac:spMkLst>
            <pc:docMk/>
            <pc:sldMk cId="2655665725" sldId="1896"/>
            <ac:spMk id="18" creationId="{7E66EB6F-8E67-A954-119B-663F028A1237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3.982" v="77924" actId="478"/>
          <ac:spMkLst>
            <pc:docMk/>
            <pc:sldMk cId="2655665725" sldId="1896"/>
            <ac:spMk id="19" creationId="{038E884D-BFC0-B091-EE2D-181DCFD25280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9" creationId="{0E78406B-7E1C-CD7B-7D26-0DECC4EB89B3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0.741" v="77923" actId="478"/>
          <ac:spMkLst>
            <pc:docMk/>
            <pc:sldMk cId="2655665725" sldId="1896"/>
            <ac:spMk id="20" creationId="{46CCE10E-B098-5788-0B7A-76B7C24BB247}"/>
          </ac:spMkLst>
        </pc:spChg>
        <pc:spChg chg="del mod">
          <ac:chgData name="김지나(Wei) - 서비스기획2팀" userId="6e8c8a86-0e65-4b65-b1b8-9f4bd60da1bb" providerId="ADAL" clId="{EDE7BDA0-0E1E-4697-B1F9-580A26A83613}" dt="2024-06-04T05:36:17.711" v="77922" actId="478"/>
          <ac:spMkLst>
            <pc:docMk/>
            <pc:sldMk cId="2655665725" sldId="1896"/>
            <ac:spMk id="21" creationId="{BA4738C4-5EC2-F282-B133-8E4E68B30BD7}"/>
          </ac:spMkLst>
        </pc:spChg>
        <pc:spChg chg="del mod">
          <ac:chgData name="김지나(Wei) - 서비스기획2팀" userId="6e8c8a86-0e65-4b65-b1b8-9f4bd60da1bb" providerId="ADAL" clId="{EDE7BDA0-0E1E-4697-B1F9-580A26A83613}" dt="2024-06-04T05:36:15.522" v="77921" actId="478"/>
          <ac:spMkLst>
            <pc:docMk/>
            <pc:sldMk cId="2655665725" sldId="1896"/>
            <ac:spMk id="22" creationId="{4A656B27-EFE1-0AC0-0FC2-29B3C5BDC4CD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2" creationId="{F55D8A27-241C-557F-9014-D5700D373DE1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3" creationId="{90CD4983-7EB9-630D-7FFE-43F82A21CA81}"/>
          </ac:spMkLst>
        </pc:spChg>
        <pc:spChg chg="del mod">
          <ac:chgData name="김지나(Wei) - 서비스기획2팀" userId="6e8c8a86-0e65-4b65-b1b8-9f4bd60da1bb" providerId="ADAL" clId="{EDE7BDA0-0E1E-4697-B1F9-580A26A83613}" dt="2024-06-04T05:36:08.411" v="77920" actId="478"/>
          <ac:spMkLst>
            <pc:docMk/>
            <pc:sldMk cId="2655665725" sldId="1896"/>
            <ac:spMk id="23" creationId="{92DADF66-9528-7770-BA21-1A3F87643232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4" creationId="{610288C7-4318-802B-FFA2-777946E0AADB}"/>
          </ac:spMkLst>
        </pc:spChg>
        <pc:spChg chg="del mod">
          <ac:chgData name="김지나(Wei) - 서비스기획2팀" userId="6e8c8a86-0e65-4b65-b1b8-9f4bd60da1bb" providerId="ADAL" clId="{EDE7BDA0-0E1E-4697-B1F9-580A26A83613}" dt="2024-06-04T05:36:05.787" v="77919" actId="478"/>
          <ac:spMkLst>
            <pc:docMk/>
            <pc:sldMk cId="2655665725" sldId="1896"/>
            <ac:spMk id="24" creationId="{AEB831AF-FF12-704A-8511-07E53402978F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5" creationId="{BB93393B-8AA1-B39A-4739-BB9174BE5DE0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6" creationId="{CA08C889-412C-C71B-C01F-F64FFF9AC80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3:07.502" v="78465" actId="478"/>
          <ac:spMkLst>
            <pc:docMk/>
            <pc:sldMk cId="2655665725" sldId="1896"/>
            <ac:spMk id="26" creationId="{DAE434DC-6E19-A1E5-421D-ECB0A876AEA3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7" creationId="{32AB1195-B424-C843-1581-A725268F610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3:18.375" v="78468" actId="478"/>
          <ac:spMkLst>
            <pc:docMk/>
            <pc:sldMk cId="2655665725" sldId="1896"/>
            <ac:spMk id="27" creationId="{96743D1F-47C3-D5D5-5EFF-256941C1570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48.371" v="77945" actId="478"/>
          <ac:spMkLst>
            <pc:docMk/>
            <pc:sldMk cId="2655665725" sldId="1896"/>
            <ac:spMk id="28" creationId="{ACB0AA06-EF80-03BA-832C-4F918F626E0A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8" creationId="{DA8487BD-F5A6-6127-A286-61A71D99820F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0.321" v="77946" actId="478"/>
          <ac:spMkLst>
            <pc:docMk/>
            <pc:sldMk cId="2655665725" sldId="1896"/>
            <ac:spMk id="29" creationId="{136A95ED-60A5-11A3-E41E-7BCF011D4CF6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9" creationId="{FDE81FB3-DF88-8DEC-B8FF-8EBDEFC51CA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2.735" v="77947" actId="478"/>
          <ac:spMkLst>
            <pc:docMk/>
            <pc:sldMk cId="2655665725" sldId="1896"/>
            <ac:spMk id="30" creationId="{496E8D51-0CB6-36CB-0C86-4A3BDBF7BE85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30" creationId="{B699A08E-DD30-A037-4316-C6117CBDB229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31" creationId="{20368D2E-A493-6DAB-25B6-180B062E015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4.282" v="77948" actId="478"/>
          <ac:spMkLst>
            <pc:docMk/>
            <pc:sldMk cId="2655665725" sldId="1896"/>
            <ac:spMk id="31" creationId="{C5476DD2-17A5-CD09-1283-4E5F06490A7D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2" creationId="{9F8908DD-094D-E2FA-A919-2507AB3531E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8.136" v="77949" actId="478"/>
          <ac:spMkLst>
            <pc:docMk/>
            <pc:sldMk cId="2655665725" sldId="1896"/>
            <ac:spMk id="32" creationId="{C650F09F-6046-FE16-C905-6793E65E8BA7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3" creationId="{171B80F8-86C9-E509-D8D9-FA46F8C7EF9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3" creationId="{3D228E20-4285-6803-2BC5-FF761FD6F6A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00.041" v="77950" actId="478"/>
          <ac:spMkLst>
            <pc:docMk/>
            <pc:sldMk cId="2655665725" sldId="1896"/>
            <ac:spMk id="33" creationId="{3D676F29-887A-1847-7C54-3640C9EEEA4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02.172" v="77951" actId="478"/>
          <ac:spMkLst>
            <pc:docMk/>
            <pc:sldMk cId="2655665725" sldId="1896"/>
            <ac:spMk id="34" creationId="{8A604459-03CA-6C13-3F69-DE0FF45AA91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4" creationId="{F071D991-7159-2997-EBD6-A2D4044D5061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4" creationId="{F3F24707-3655-1DBC-BDB1-E763ED8580C5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5" creationId="{B639A670-D13E-4764-FF7D-7D02A14F4BC8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5" creationId="{C1753BB7-A8CE-41A8-EA07-FEBDB3826B4D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6" creationId="{90CADB6E-300B-B2A5-9DCF-DD91E6B30D1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8:05.766" v="77952" actId="165"/>
          <ac:spMkLst>
            <pc:docMk/>
            <pc:sldMk cId="2655665725" sldId="1896"/>
            <ac:spMk id="36" creationId="{AFC547B7-9C8F-B330-934C-CA50B6B3A77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6" creationId="{E3E0829C-E6C8-28CA-FCF1-2EA35006B6D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8:05.766" v="77952" actId="165"/>
          <ac:spMkLst>
            <pc:docMk/>
            <pc:sldMk cId="2655665725" sldId="1896"/>
            <ac:spMk id="37" creationId="{39B4BF29-8D74-56EC-6442-B92CFD03713B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7" creationId="{6C51108A-1FEA-8AC4-E0CD-E93718EADAD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8:05.766" v="77952" actId="165"/>
          <ac:spMkLst>
            <pc:docMk/>
            <pc:sldMk cId="2655665725" sldId="1896"/>
            <ac:spMk id="38" creationId="{046F86A4-AA96-9F0C-A6B1-33B641C34CEA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8" creationId="{EB1B6236-D8AF-849D-4CD6-CDB6154C8E6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9" creationId="{B5539BFE-EF8B-1FF1-0481-8745D049724F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9" creationId="{BAF318F5-8C0A-4F5A-EE6B-8079C65A131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16.901" v="77956" actId="478"/>
          <ac:spMkLst>
            <pc:docMk/>
            <pc:sldMk cId="2655665725" sldId="1896"/>
            <ac:spMk id="39" creationId="{DD0CC423-50A6-16A8-B451-CA77A0B109B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0" creationId="{027B860F-C905-C862-A8FB-9D8CF3D6E346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0" creationId="{500EDDC2-F352-518F-01BF-5F51FBFD85C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18.162" v="77957" actId="478"/>
          <ac:spMkLst>
            <pc:docMk/>
            <pc:sldMk cId="2655665725" sldId="1896"/>
            <ac:spMk id="40" creationId="{D6EAB551-52A1-8A74-2C14-E65FE801D18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19.721" v="77958" actId="478"/>
          <ac:spMkLst>
            <pc:docMk/>
            <pc:sldMk cId="2655665725" sldId="1896"/>
            <ac:spMk id="41" creationId="{02877F7E-02DC-3682-A637-CD20EA9C799A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41" creationId="{6F7E1E30-5F45-3F23-1AD4-80A8D5535C24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2" creationId="{0E599E44-95B3-8D78-E55E-0E730727FFD9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21.101" v="77959" actId="478"/>
          <ac:spMkLst>
            <pc:docMk/>
            <pc:sldMk cId="2655665725" sldId="1896"/>
            <ac:spMk id="42" creationId="{A76792B1-74EC-96D4-10D5-5E4C2A8C0E3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23.681" v="77960" actId="478"/>
          <ac:spMkLst>
            <pc:docMk/>
            <pc:sldMk cId="2655665725" sldId="1896"/>
            <ac:spMk id="43" creationId="{4FF5AA19-0129-2FC9-1376-9A4AC96A7061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3" creationId="{5167DAD3-D5BE-0337-A751-55C1263DA0CB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3" creationId="{E2324195-0214-229B-4C0A-D6BA69542A33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4" creationId="{07448EA6-5C8E-3AE8-544A-ABF83C1C65A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27.972" v="77961" actId="478"/>
          <ac:spMkLst>
            <pc:docMk/>
            <pc:sldMk cId="2655665725" sldId="1896"/>
            <ac:spMk id="44" creationId="{5445ADE3-AEF3-C335-1CD2-85568857916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4" creationId="{EFD35B29-B170-0A51-B14C-B42573C65877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5" creationId="{54BA80CE-C937-CBF0-7F2B-7F151EB6B1C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5" creationId="{7EADA98D-684F-5282-3A64-73B0C5124C5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36.656" v="77962" actId="478"/>
          <ac:spMkLst>
            <pc:docMk/>
            <pc:sldMk cId="2655665725" sldId="1896"/>
            <ac:spMk id="45" creationId="{E56C08D3-9580-1C08-F3A5-4C9AF2FA4E73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6" creationId="{E3A2C104-642D-69E5-6455-2AF28A96DBD1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47" creationId="{E37242DB-0D10-A09E-B0EF-3B66C0B00782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8" creationId="{304C1F76-5ADE-5EB0-4C07-3040AC7FD415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48" creationId="{E7D38ABC-C5CF-EFBE-6859-E82BAFECE6A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8" creationId="{F42A1A13-7FCB-483A-6C63-D62D93F2E60F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9" creationId="{7B382A5D-07DB-615C-D407-AAD53DC00D2F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49" creationId="{97752AEC-2478-A30E-CFEE-648974EBE671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50" creationId="{E84878B9-3FCB-BA19-F236-B135AB31C8AE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0" creationId="{F3E3DBE3-2F43-D84A-CA6A-D0DC73D593BE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1" creationId="{25E83BDA-7CF0-84A3-F75E-AB87E8B679DF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51" creationId="{941A0F3A-55FF-F779-57FC-0455C49781A4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2" creationId="{BD3F4478-B819-B430-EB69-76F6EBC5CA17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52" creationId="{D7974F71-5142-B3DC-C124-A1229A071E64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3" creationId="{2611722C-4BAE-CFFE-1C99-FC72B8EEF0E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3" creationId="{CBDCA504-D395-C215-2E5E-AD6660C466D2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5" creationId="{36A607B9-103B-257E-8CE4-CC4274C0AFB2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5" creationId="{827D98DA-C2CB-5D78-715E-56A1B529E6C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5" creationId="{93D83AAE-4547-8A78-568E-B122CADFFA2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6" creationId="{BA3D687F-B287-2F60-67E5-964D50004EED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6" creationId="{F971BD65-9CFF-2068-2870-B1DEC590B190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7" creationId="{73B75E62-9109-6146-7DA4-47A2E2C296DC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7" creationId="{B44347F1-83BF-9431-242F-37223BDC115B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8" creationId="{40CB2A83-ECC7-3807-907B-27B10E44D7B4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8" creationId="{5ACF4F12-F7C4-D0CD-44E4-4533287849D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8" creationId="{E9B1B35A-139D-61AE-74D1-C1C852BACA66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9" creationId="{A1FB0E7E-4194-8900-8416-F3BD05E4FCF4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9" creationId="{A251E59A-E7B8-F671-DA0D-B30BECAA57A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9" creationId="{EB54F7F6-3D38-03F6-2FAD-6F0A06452D4D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0" creationId="{CE600BDD-F262-90D3-D0AD-F649FE873D4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0" creationId="{EC2CDCA5-B150-491D-7362-C7A7C30D6F6F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1" creationId="{08363C57-0CF6-6684-70F1-8A0FDE8E818D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2" creationId="{005BAD0F-6846-8719-85E2-AE5F96933E43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62" creationId="{2A8BA08A-4355-46C1-6D01-7BBF8A644E9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2" creationId="{69522A2C-9A86-47A8-9DEE-47F7B4631D93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3" creationId="{0F17EC0F-1076-A558-7D11-57973BC15126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63" creationId="{A05ED273-448E-B1E0-DCA6-8EB8E4EB9F1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3" creationId="{FD053BB7-4182-CF42-D52F-70396843DFD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48" creationId="{6079B76B-732D-50D0-BE38-70E6550A802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49" creationId="{36B88CA2-A7E4-7B1E-45E8-BEF5ED2EFB7D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50" creationId="{096EFC9D-6BDA-F5EC-D4F4-1E0F09FEFA8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0" creationId="{E8FBCA9D-A87E-D21C-CBD1-A41BC12950A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1" creationId="{2E1F26AE-C409-CFD6-7961-DBB4D51CCB2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451" creationId="{51256391-8CFD-929F-A9E6-880E52A9888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2" creationId="{F8429CF4-2034-D0A6-5B20-58AF68F7D14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453" creationId="{89D1A5EA-6925-CEEF-75A5-1BF3D3EEA2B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1:34.654" v="78880" actId="20577"/>
          <ac:spMkLst>
            <pc:docMk/>
            <pc:sldMk cId="2655665725" sldId="1896"/>
            <ac:spMk id="453" creationId="{AC9F992D-6E74-0CD7-941A-C9EC3BD3B1F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4" creationId="{5D504D15-AC1F-CFF8-BE03-B74B51977D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455" creationId="{D7489AA1-B75F-E260-CF02-D818BF8082D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456" creationId="{2E541594-8D2E-921F-222D-4B63CBD84C64}"/>
          </ac:spMkLst>
        </pc:spChg>
        <pc:spChg chg="del">
          <ac:chgData name="김지나(Wei) - 서비스기획2팀" userId="6e8c8a86-0e65-4b65-b1b8-9f4bd60da1bb" providerId="ADAL" clId="{EDE7BDA0-0E1E-4697-B1F9-580A26A83613}" dt="2024-06-01T15:21:34.936" v="45088" actId="21"/>
          <ac:spMkLst>
            <pc:docMk/>
            <pc:sldMk cId="2655665725" sldId="1896"/>
            <ac:spMk id="457" creationId="{5FA363E5-D6D7-0295-68FE-47B0671AC58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459" creationId="{42C14485-78E9-B63F-D47C-9A394A5B09E5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1" creationId="{227FBFC3-C37A-DE71-223D-A08C8A5E7F47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2" creationId="{2B863660-58BA-AC35-4834-9460F10D42D3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4" creationId="{C7BC2701-13DD-917A-0C07-C048CD53A1E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67" creationId="{2E538066-1FD9-D757-5B00-AFB7360F012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467" creationId="{7C7471B6-FA7D-8A5A-EFDC-2C97CBA95146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9" creationId="{540DFC31-DDF2-07D8-6708-34F68FE62BA9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70" creationId="{A6E20449-6C54-3875-3929-6D906F663316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1" creationId="{BB4C60C9-B8F2-EF59-3871-EFEC091BF0F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2" creationId="{F775B2CF-311D-E573-2249-2E46881C887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3" creationId="{923AC78D-BCC6-1A19-EFB2-A72DAF1E8F8E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3" creationId="{C172FEE7-D74F-A7DE-5837-8533BD3D0519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5" creationId="{0742422F-BA1E-E303-AE9E-70DAB1C4A117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5" creationId="{C6D2272B-784F-3C99-D612-D9921ECD69FB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6" creationId="{C328CB89-7C5E-78B9-FEE5-D7B21179FA38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7" creationId="{6AFE648B-7755-B131-5495-5087B34F723B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7" creationId="{B5B33BD1-B3ED-3FB5-02DE-A73B450B6EEA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8" creationId="{01F68EEA-CDCF-A580-5106-90A9EC72D17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9" creationId="{71B8F361-E404-46EB-FB4A-53F70D26FC23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9" creationId="{8BACFFBE-1346-3EBC-7EBF-C589CEA55C1E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80" creationId="{D61A9B9C-CABF-0CF3-8E93-7321C7FA92A1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81" creationId="{FBAF9D30-FEDB-826A-FDFE-A2E7DE6139C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4:16.797" v="78976" actId="1037"/>
          <ac:spMkLst>
            <pc:docMk/>
            <pc:sldMk cId="2655665725" sldId="1896"/>
            <ac:spMk id="482" creationId="{216001AB-DD0A-098E-95CA-86439FB3DA94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83" creationId="{2AE99EEA-9F46-8313-1D9B-BE1C7FF92BA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3" creationId="{FB68BC8A-9304-FB32-E421-8C41D5FA73B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4" creationId="{F87CC108-56D3-4946-CEA7-ED10FDC4938E}"/>
          </ac:spMkLst>
        </pc:spChg>
        <pc:spChg chg="mod">
          <ac:chgData name="김지나(Wei) - 서비스기획2팀" userId="6e8c8a86-0e65-4b65-b1b8-9f4bd60da1bb" providerId="ADAL" clId="{EDE7BDA0-0E1E-4697-B1F9-580A26A83613}" dt="2024-06-02T09:18:21.271" v="56771"/>
          <ac:spMkLst>
            <pc:docMk/>
            <pc:sldMk cId="2655665725" sldId="1896"/>
            <ac:spMk id="485" creationId="{7E0E7344-99A4-A6AC-C6B0-1FE517E383F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6" creationId="{C29654B0-C085-FDFE-41D5-D0AC20F3F387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87" creationId="{157B44AC-CC95-FE90-CB34-8545797A78B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7" creationId="{B41E2325-D175-6D41-ED2C-88139945ADC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8" creationId="{65A8AC56-783F-33C1-06A0-8D5578CCC7C7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88" creationId="{CDA5F332-6062-4EC1-7F3B-B89A30852D86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90" creationId="{3F9B0C83-BF69-6096-F625-418A26BEA19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1" creationId="{02E50132-42E7-75FA-940C-03BEF6B2884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2" creationId="{7D6FE1F3-BF23-5B99-EE9E-8E8BC293A7AA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93" creationId="{8DCC7ACA-EAF2-43B4-3A7F-ACE5FF292F7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3" creationId="{A0D5DCBB-1E75-F14D-80FE-928F91B3ED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6" creationId="{085FDAE2-BC9E-09C0-F224-160843B1542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20:29.384" v="43037" actId="478"/>
          <ac:spMkLst>
            <pc:docMk/>
            <pc:sldMk cId="2655665725" sldId="1896"/>
            <ac:spMk id="496" creationId="{4B1F5542-9FEB-0403-4399-92CAC7E955B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7" creationId="{D10BCDBE-24E8-E8B0-BB59-4F391F6BB5D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8" creationId="{643DE6A8-8EB1-1046-E475-76E873412C3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21:15.191" v="43068" actId="478"/>
          <ac:spMkLst>
            <pc:docMk/>
            <pc:sldMk cId="2655665725" sldId="1896"/>
            <ac:spMk id="498" creationId="{99FF0A0F-9C7A-2275-507C-B493209F9E1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9" creationId="{B4F5A426-EEA2-6CDE-DE2C-BD24FBBDEBA0}"/>
          </ac:spMkLst>
        </pc:spChg>
        <pc:spChg chg="add mod">
          <ac:chgData name="김지나(Wei) - 서비스기획2팀" userId="6e8c8a86-0e65-4b65-b1b8-9f4bd60da1bb" providerId="ADAL" clId="{EDE7BDA0-0E1E-4697-B1F9-580A26A83613}" dt="2024-06-06T11:35:50.465" v="111130" actId="108"/>
          <ac:spMkLst>
            <pc:docMk/>
            <pc:sldMk cId="2655665725" sldId="1896"/>
            <ac:spMk id="500" creationId="{21FABD9D-4C73-08FC-AFCB-CF77FE2A97D4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09:19.163" v="45897" actId="478"/>
          <ac:spMkLst>
            <pc:docMk/>
            <pc:sldMk cId="2655665725" sldId="1896"/>
            <ac:spMk id="501" creationId="{6DD86FAF-D218-F726-3F7B-49C70741BBC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1" creationId="{F5198871-3EBE-25F6-CEED-CF73DE2D824F}"/>
          </ac:spMkLst>
        </pc:spChg>
        <pc:spChg chg="add mod">
          <ac:chgData name="김지나(Wei) - 서비스기획2팀" userId="6e8c8a86-0e65-4b65-b1b8-9f4bd60da1bb" providerId="ADAL" clId="{EDE7BDA0-0E1E-4697-B1F9-580A26A83613}" dt="2024-06-06T11:35:53.939" v="111131" actId="108"/>
          <ac:spMkLst>
            <pc:docMk/>
            <pc:sldMk cId="2655665725" sldId="1896"/>
            <ac:spMk id="502" creationId="{45E3987E-EED6-BEF0-F794-72543D56729C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38:11.393" v="57276" actId="478"/>
          <ac:spMkLst>
            <pc:docMk/>
            <pc:sldMk cId="2655665725" sldId="1896"/>
            <ac:spMk id="503" creationId="{E2EB0883-F679-0F1F-7B6B-F7E6A12BB88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4" creationId="{925835A3-FBEA-6BC7-DFD4-85340FD8AC9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5" creationId="{53A8F47D-4634-A373-2F5E-4088F96318C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6" creationId="{55BD6B33-053F-63B3-2B91-1DA3511D178A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506" creationId="{E77D4ED3-5531-5BBC-057A-D0A5742C673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7" creationId="{CE95337C-4DD2-4207-5DE8-2FEE7BD98CA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8" creationId="{B4BB9389-3B62-E1F4-8C11-E672CB120E8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511" creationId="{57DDA576-1028-AD53-79C5-066FDA13DD65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6" creationId="{36911A6F-3B6C-2EDB-4670-5EC8A2133E8A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896" creationId="{C4AC9D3C-56A2-8B06-DFEE-7E146A9F4052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6" creationId="{D14D2097-4F17-D649-03EB-9609AD0DD1E0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7" creationId="{011B372E-A63B-7692-322B-224893041C31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7" creationId="{934FB309-D367-E922-1ED4-7EC777E2A457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897" creationId="{C14B0B2D-DED1-6B46-F0F2-320F14EF47BE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8" creationId="{28839206-AF4A-9521-9A94-B0FD255620CB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898" creationId="{AD6F731E-20E9-9C18-B011-93977667261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8" creationId="{CAB8C61A-8405-14E0-E58B-B7D28F30E7F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9" creationId="{9D65F277-9CE3-A397-3626-110D2CB88695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9" creationId="{C1898640-C47F-2389-9911-66052A787599}"/>
          </ac:spMkLst>
        </pc:spChg>
        <pc:spChg chg="add 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0" creationId="{7C0CA804-E9E2-EB5C-8B36-EF2F84DBAB92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0" creationId="{D02C450B-186D-97B2-D1EE-BFC58C314AD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0" creationId="{E78D95F4-70CE-8969-73E7-5359215FBD1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1" creationId="{C4BA3248-A2C1-AEC6-6220-7F92B2F4E4EE}"/>
          </ac:spMkLst>
        </pc:spChg>
        <pc:spChg chg="del">
          <ac:chgData name="김지나(Wei) - 서비스기획2팀" userId="6e8c8a86-0e65-4b65-b1b8-9f4bd60da1bb" providerId="ADAL" clId="{EDE7BDA0-0E1E-4697-B1F9-580A26A83613}" dt="2024-06-01T16:06:25.952" v="45685" actId="478"/>
          <ac:spMkLst>
            <pc:docMk/>
            <pc:sldMk cId="2655665725" sldId="1896"/>
            <ac:spMk id="901" creationId="{D9BE19A1-C9AB-44FB-B273-A1F87DFA095D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2" creationId="{41355A25-08B0-B724-A402-BD723D334108}"/>
          </ac:spMkLst>
        </pc:spChg>
        <pc:spChg chg="del">
          <ac:chgData name="김지나(Wei) - 서비스기획2팀" userId="6e8c8a86-0e65-4b65-b1b8-9f4bd60da1bb" providerId="ADAL" clId="{EDE7BDA0-0E1E-4697-B1F9-580A26A83613}" dt="2024-06-01T16:00:02.579" v="45628" actId="478"/>
          <ac:spMkLst>
            <pc:docMk/>
            <pc:sldMk cId="2655665725" sldId="1896"/>
            <ac:spMk id="902" creationId="{59A53F27-C9D7-518B-A1BD-6590026E5483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2" creationId="{ECFA9B38-26F0-EE1B-0F31-9A9BB0955B0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3" creationId="{A33BBFFC-E907-3050-0E1B-08E9C394EA6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3" creationId="{C27131F5-4A90-04D4-30D9-0E92ECD8C17D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904" creationId="{1105677E-DFFE-125D-AC99-E72BFB5C094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5" creationId="{442447C5-112A-A576-F04B-D238D37A405E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5" creationId="{59B52D23-65B1-EC5C-2A38-58F414AF2F6E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5" creationId="{E825457C-3BA4-31F1-D664-B860AC5D1C7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6" creationId="{2FC38CD3-1B85-D6D1-A18E-1F1C0A4E3C60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6" creationId="{C7F11C0F-18FC-90AE-F978-82E01C2AD29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7" creationId="{34584840-D5ED-9FEB-05FB-AA404736A1C6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7" creationId="{F1814BE4-086F-DCBB-5122-DE9EBCF93216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8" creationId="{0A613F21-1B58-76B8-C113-2CC37585758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9" creationId="{AF260395-33BF-CF40-BD79-5676EB467C6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9" creationId="{F4D5177E-86DD-2798-E49B-C2597DCD0FE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0" creationId="{6BD7B2B6-7000-105A-1202-6395A9E7992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1" creationId="{9C883DD4-A8C3-3101-3BB2-B0B6521019F8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1" creationId="{DCBFF392-768B-7E31-3E8C-27B243FB690D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2" creationId="{CDBAA6C4-EBBD-87D8-7FA3-6A601A62144E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2" creationId="{EA3274D2-9DF3-F9C9-2EED-5226235406C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2" creationId="{EDC9AC7C-D7AB-57D4-B4DA-3AD84A1E707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3" creationId="{858B4FA1-CFA2-9455-978F-06B382AFC25A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3" creationId="{98C79062-DF19-8CFB-126F-BD42E5B61A34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3" creationId="{A0CF407E-B491-A6B2-ACC4-2BA08622ED32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4" creationId="{A7FF317D-128C-02F4-2EF4-90A8589D816D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4" creationId="{B1748E72-7B20-99AC-2D25-7D793CC2B3B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5" creationId="{79035736-B648-DF95-264E-F766F0E36B57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5" creationId="{B64C7BA3-04DC-00CB-131C-206A6A361243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6" creationId="{066F88ED-ABCF-83BB-77E4-8A18EA8592CB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6" creationId="{F667814E-B8B1-C11A-7DEB-EDA2E0E95618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7" creationId="{A785E906-136C-8774-AED8-ACA22C97F931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7" creationId="{D3B2EA7C-05C0-804F-5F8B-BBD3AD8D90F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8" creationId="{9CCC8CA8-8AD1-E9D7-A718-D2AF4CB88CDF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8" creationId="{D365B9BC-9A97-9471-CB1B-9FA096C355C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33.578" v="78470" actId="165"/>
          <ac:spMkLst>
            <pc:docMk/>
            <pc:sldMk cId="2655665725" sldId="1896"/>
            <ac:spMk id="919" creationId="{1F3C5185-BFAF-E910-DF18-3A40FD883E7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9" creationId="{D9D74D5A-26A6-364B-1BB3-1C83827450E9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9" creationId="{EEBF43B8-EC06-0FB3-E137-A32BB9096CD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33.578" v="78470" actId="165"/>
          <ac:spMkLst>
            <pc:docMk/>
            <pc:sldMk cId="2655665725" sldId="1896"/>
            <ac:spMk id="920" creationId="{1AD837EF-6BFA-43E8-2AF4-3B41CFE6767F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0" creationId="{5B5D369D-3D50-829A-760A-998ED9AD8CCF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1" creationId="{750161ED-C914-12ED-76C7-B1E71ED4E6CE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2" creationId="{81D4D61A-695F-2E37-0070-4AF79082918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22" creationId="{BFFEDC9C-A148-7BD8-9155-8283AE9E39BC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3" creationId="{77BE22B7-010E-312B-3460-CF94598B1B7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23" creationId="{85D5C010-D5B4-6E58-A329-18680BF1DC58}"/>
          </ac:spMkLst>
        </pc:spChg>
        <pc:spChg chg="add mod">
          <ac:chgData name="김지나(Wei) - 서비스기획2팀" userId="6e8c8a86-0e65-4b65-b1b8-9f4bd60da1bb" providerId="ADAL" clId="{EDE7BDA0-0E1E-4697-B1F9-580A26A83613}" dt="2024-06-04T06:21:33.155" v="78879" actId="20577"/>
          <ac:spMkLst>
            <pc:docMk/>
            <pc:sldMk cId="2655665725" sldId="1896"/>
            <ac:spMk id="924" creationId="{3ABCB851-300D-B992-98B6-5C432C26F232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24" creationId="{9A54861D-A30A-7D91-507C-EAAF3EE65DB9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4" creationId="{C442F306-3F5D-4569-123F-83231238D491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5" creationId="{2E3F5406-530A-B486-C650-A419A81780C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1.983" v="111967" actId="478"/>
          <ac:spMkLst>
            <pc:docMk/>
            <pc:sldMk cId="2655665725" sldId="1896"/>
            <ac:spMk id="925" creationId="{BBF6094E-B562-2484-156C-398C94F1DAB7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26" creationId="{5E5FE2B6-7D94-01B0-0671-E7CF410FA8A1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7" creationId="{182482A1-524C-E8C1-BAB4-C36C909EA1EA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28" creationId="{ADA9C132-4205-11CC-D807-3782FD67C9D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29" creationId="{B475B278-7205-ECF1-777B-3FB5E0849EEC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0" creationId="{87D624DC-E8F2-A7FD-225F-61E4066FB65D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1" creationId="{1C11267A-6BCF-9ED1-83C1-E6F347E67967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1" creationId="{5E77B298-1A66-E13C-7289-D832A8E3C38A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2" creationId="{BB2134ED-B551-DB06-4B6B-059482BD8E44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4" creationId="{170BF50A-6AB7-E99D-B38A-7F72D479A3F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4" creationId="{5099C10A-2674-A247-D664-1FFCDF96DF6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5" creationId="{22389F01-EEBB-2BC4-1DAF-1C59993B8247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6" creationId="{4D6DA8EA-D5EE-E58A-0BEB-8C25D1BC14CC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7" creationId="{7A8D1D9A-8EBF-EFA4-B746-1BB848A519DC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8" creationId="{7CA3FB27-0B68-C43A-5F28-95F148CC8A2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8" creationId="{84A59E9F-3F43-A0B5-E667-900D4278AE66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9" creationId="{190D69BE-D115-6029-D5DB-F10E31AF081A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0" creationId="{09BB83CC-C33D-DFAC-0DCD-E07D7D840BC5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40" creationId="{D8AF202B-C1B6-1B98-A34F-8EF2CD256847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41" creationId="{0D18D9D6-30B4-B689-0564-7BAD172D3F53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2" creationId="{C26DF0CE-6652-6B81-E4AA-680A1009006A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42" creationId="{DD510349-3D35-19C3-5896-C5274FEAE0E7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4" creationId="{11D9C092-F670-3EB8-22E4-670AF6A4FA6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10.022" v="78467" actId="1076"/>
          <ac:spMkLst>
            <pc:docMk/>
            <pc:sldMk cId="2655665725" sldId="1896"/>
            <ac:spMk id="944" creationId="{98DC86DA-AEF2-BC4E-0E32-204BD3DA2FD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5" creationId="{2CBD9FD7-A76C-9B65-C542-E04A34ADA6B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6" creationId="{1641D6CF-2066-1919-5B2F-47DE010C83C0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6" creationId="{42569D52-7136-F182-9E6E-43FAAD16395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7" creationId="{ABCD688D-778B-D591-1303-BF8772402C3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8" creationId="{DFED87B9-9744-73F4-577D-1F5AEAAF3BF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49" creationId="{C82924BB-D463-00A8-5EF7-9F5541DC51B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9" creationId="{D620306B-DC9E-551E-2C71-46F46AF7D82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51" creationId="{C91434B3-063A-8B0B-0C43-60BC1332E89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2" creationId="{3894FD10-C42F-D577-0A15-C1EC7C65E8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3" creationId="{A22D92EA-6F91-7E36-B215-D1DB6163372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53" creationId="{D3689432-D908-A81E-C0C7-FF8DF2BDC5F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4" creationId="{01330D7B-1CE3-56AB-E73F-DBDF942031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5" creationId="{90CEFA81-5153-03CE-75A4-B251263ADF1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56" creationId="{10735A32-6DFB-031A-3CEC-AAC33736DB9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6" creationId="{144DC623-030D-5141-635F-D8F0C882FED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7" creationId="{7A5D528A-6EB6-C02F-76D4-4E866DE5CC78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57" creationId="{B1F580AC-14F3-6317-454D-37DE965E1CB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8" creationId="{483049F8-2EAE-CD6D-E081-6146E245994A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59" creationId="{03779985-1A40-AAEE-574C-C7A52F2613E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9" creationId="{F876123C-6B80-D8C5-EA79-38045D91F3D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24" creationId="{534DEB35-589E-2B61-B5B9-F5A458B5D69A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6" creationId="{5B6D8DCD-D4F8-0A4C-2240-CA4AB45FFC0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26" creationId="{5F52737B-0D19-6880-E7A6-480F0C3A8B1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27" creationId="{22A4B48C-3865-908B-6D23-B6E5D03A97DC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7" creationId="{606030A9-7C46-C733-2405-12992A7EC4AB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8" creationId="{4D89423F-5108-EF4B-1F04-C308FA15252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1029" creationId="{1E555DCD-B0CF-EBCB-E890-F5C8D2DF45F5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9" creationId="{6411355F-1067-59A4-4E1D-BEC6EDCC725A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30" creationId="{0E4D0946-F757-80D4-EEB4-D98C445DA12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1030" creationId="{330371FC-0005-ABE2-285F-15B34F5145A0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3" creationId="{2457072C-876C-C81F-5748-D86C98BB5DF3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4" creationId="{5107D13E-EBE8-9AE5-C96D-9D1740CEDC99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5" creationId="{AF7EB96B-F1A1-F19A-D651-C3EC735064C3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6" creationId="{CB0A5F30-FA70-E888-E166-A58B5514DBC4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7" creationId="{5630AB40-BEC7-65CD-6610-5336BD834FBE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39" creationId="{06FA03E3-A6CD-5ED6-8E3E-CC83106AA67B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40" creationId="{F2DF4813-2617-1B2C-9A4F-F26E7207FA5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2" creationId="{B4644A28-D5E3-B33E-D2E2-300FA6EC7C1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3" creationId="{C412134E-14AA-080B-3050-0EC632231E73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4" creationId="{335DDF81-FB2E-4699-F432-4D7854D255E7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5" creationId="{5B2F42D2-0E5F-BA20-2BC6-61C57259DDA9}"/>
          </ac:spMkLst>
        </pc:spChg>
        <pc:spChg chg="add mod">
          <ac:chgData name="김지나(Wei) - 서비스기획2팀" userId="6e8c8a86-0e65-4b65-b1b8-9f4bd60da1bb" providerId="ADAL" clId="{EDE7BDA0-0E1E-4697-B1F9-580A26A83613}" dt="2024-06-02T09:37:09.436" v="57264"/>
          <ac:spMkLst>
            <pc:docMk/>
            <pc:sldMk cId="2655665725" sldId="1896"/>
            <ac:spMk id="1047" creationId="{089410C5-023F-88EA-FC72-576D8CA1E5A3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48" creationId="{3B0DDE85-0AAE-FFBA-B39C-27CF948A3646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49" creationId="{297C51DE-84F3-8975-34BD-8484400090A3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50" creationId="{18EA4FDF-FC40-12DA-A16B-20F9693CC5E3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51" creationId="{E4742C79-2A15-329D-CB75-3E959865C0BA}"/>
          </ac:spMkLst>
        </pc:spChg>
        <pc:spChg chg="mod">
          <ac:chgData name="김지나(Wei) - 서비스기획2팀" userId="6e8c8a86-0e65-4b65-b1b8-9f4bd60da1bb" providerId="ADAL" clId="{EDE7BDA0-0E1E-4697-B1F9-580A26A83613}" dt="2024-06-01T13:05:55.142" v="42674" actId="207"/>
          <ac:spMkLst>
            <pc:docMk/>
            <pc:sldMk cId="2655665725" sldId="1896"/>
            <ac:spMk id="1052" creationId="{1841F898-BD59-8BDC-828B-8B62167C6FD5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21:46.747" v="45093" actId="478"/>
          <ac:spMkLst>
            <pc:docMk/>
            <pc:sldMk cId="2655665725" sldId="1896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2T09:18:02.659" v="56696" actId="478"/>
          <ac:grpSpMkLst>
            <pc:docMk/>
            <pc:sldMk cId="2655665725" sldId="1896"/>
            <ac:grpSpMk id="2" creationId="{4032027B-73E9-F82C-B2AB-C095C73F275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6:48.671" v="77932" actId="478"/>
          <ac:grpSpMkLst>
            <pc:docMk/>
            <pc:sldMk cId="2655665725" sldId="1896"/>
            <ac:grpSpMk id="2" creationId="{619B94D0-8ADC-A107-781B-4D1FA64CB11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9:17:17.397" v="56682" actId="478"/>
          <ac:grpSpMkLst>
            <pc:docMk/>
            <pc:sldMk cId="2655665725" sldId="1896"/>
            <ac:grpSpMk id="6" creationId="{25358875-BB92-9F8A-A102-4AE4CA2F0AA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3:25.697" v="78469" actId="165"/>
          <ac:grpSpMkLst>
            <pc:docMk/>
            <pc:sldMk cId="2655665725" sldId="1896"/>
            <ac:grpSpMk id="14" creationId="{F492E3AB-2333-F7E2-3AB3-625B5329E7A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7:45.746" v="77944" actId="165"/>
          <ac:grpSpMkLst>
            <pc:docMk/>
            <pc:sldMk cId="2655665725" sldId="1896"/>
            <ac:grpSpMk id="25" creationId="{939BE990-F684-4AC6-29FD-EBE043182DC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8:05.766" v="77952" actId="165"/>
          <ac:grpSpMkLst>
            <pc:docMk/>
            <pc:sldMk cId="2655665725" sldId="1896"/>
            <ac:grpSpMk id="35" creationId="{71898899-9D87-B407-9203-C6D6B662E32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7:15.745" v="77936" actId="21"/>
          <ac:grpSpMkLst>
            <pc:docMk/>
            <pc:sldMk cId="2655665725" sldId="1896"/>
            <ac:grpSpMk id="46" creationId="{A6F2F378-9BC9-2561-CF16-F80C038CF763}"/>
          </ac:grpSpMkLst>
        </pc:grpChg>
        <pc:grpChg chg="mod">
          <ac:chgData name="김지나(Wei) - 서비스기획2팀" userId="6e8c8a86-0e65-4b65-b1b8-9f4bd60da1bb" providerId="ADAL" clId="{EDE7BDA0-0E1E-4697-B1F9-580A26A83613}" dt="2024-06-02T09:17:14.680" v="56681"/>
          <ac:grpSpMkLst>
            <pc:docMk/>
            <pc:sldMk cId="2655665725" sldId="1896"/>
            <ac:grpSpMk id="61" creationId="{88E105A0-53CB-3929-61D6-D57612612D8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6:07:04.040" v="78391" actId="165"/>
          <ac:grpSpMkLst>
            <pc:docMk/>
            <pc:sldMk cId="2655665725" sldId="1896"/>
            <ac:grpSpMk id="455" creationId="{A9ACE0D5-36E8-644D-13C6-B0D1643A7D5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7:00.687" v="78390" actId="165"/>
          <ac:grpSpMkLst>
            <pc:docMk/>
            <pc:sldMk cId="2655665725" sldId="1896"/>
            <ac:grpSpMk id="481" creationId="{851C4D55-67AC-8932-ACF6-82F811833DBB}"/>
          </ac:grpSpMkLst>
        </pc:grpChg>
        <pc:grpChg chg="del">
          <ac:chgData name="김지나(Wei) - 서비스기획2팀" userId="6e8c8a86-0e65-4b65-b1b8-9f4bd60da1bb" providerId="ADAL" clId="{EDE7BDA0-0E1E-4697-B1F9-580A26A83613}" dt="2024-06-01T13:06:01.235" v="42675" actId="478"/>
          <ac:grpSpMkLst>
            <pc:docMk/>
            <pc:sldMk cId="2655665725" sldId="1896"/>
            <ac:grpSpMk id="505" creationId="{44B6FFF0-E539-016A-DDA8-3C0901EC0655}"/>
          </ac:grpSpMkLst>
        </pc:grpChg>
        <pc:grpChg chg="add mod">
          <ac:chgData name="김지나(Wei) - 서비스기획2팀" userId="6e8c8a86-0e65-4b65-b1b8-9f4bd60da1bb" providerId="ADAL" clId="{EDE7BDA0-0E1E-4697-B1F9-580A26A83613}" dt="2024-06-02T09:17:25.627" v="56684" actId="571"/>
          <ac:grpSpMkLst>
            <pc:docMk/>
            <pc:sldMk cId="2655665725" sldId="1896"/>
            <ac:grpSpMk id="901" creationId="{02B50DBF-F24D-D277-400B-E9DD94CAA931}"/>
          </ac:grpSpMkLst>
        </pc:grpChg>
        <pc:grpChg chg="mod">
          <ac:chgData name="김지나(Wei) - 서비스기획2팀" userId="6e8c8a86-0e65-4b65-b1b8-9f4bd60da1bb" providerId="ADAL" clId="{EDE7BDA0-0E1E-4697-B1F9-580A26A83613}" dt="2024-06-04T05:37:15.480" v="77935" actId="571"/>
          <ac:grpSpMkLst>
            <pc:docMk/>
            <pc:sldMk cId="2655665725" sldId="1896"/>
            <ac:grpSpMk id="908" creationId="{79AA5A79-C97C-D612-0FDE-091808C7532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7:15.745" v="77936" actId="21"/>
          <ac:grpSpMkLst>
            <pc:docMk/>
            <pc:sldMk cId="2655665725" sldId="1896"/>
            <ac:grpSpMk id="915" creationId="{24FBA8AA-C397-A423-6E3C-AF738797B5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3:33.578" v="78470" actId="165"/>
          <ac:grpSpMkLst>
            <pc:docMk/>
            <pc:sldMk cId="2655665725" sldId="1896"/>
            <ac:grpSpMk id="918" creationId="{0E4FF1F6-3A90-69EB-5EFA-75495DE9FBA8}"/>
          </ac:grpSpMkLst>
        </pc:grpChg>
        <pc:grpChg chg="mod">
          <ac:chgData name="김지나(Wei) - 서비스기획2팀" userId="6e8c8a86-0e65-4b65-b1b8-9f4bd60da1bb" providerId="ADAL" clId="{EDE7BDA0-0E1E-4697-B1F9-580A26A83613}" dt="2024-06-02T09:17:25.627" v="56684" actId="571"/>
          <ac:grpSpMkLst>
            <pc:docMk/>
            <pc:sldMk cId="2655665725" sldId="1896"/>
            <ac:grpSpMk id="926" creationId="{F7F12DC9-E900-71D9-8CC9-08DB0EE0BA6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7:04.040" v="78391" actId="165"/>
          <ac:grpSpMkLst>
            <pc:docMk/>
            <pc:sldMk cId="2655665725" sldId="1896"/>
            <ac:grpSpMk id="943" creationId="{BA556486-EAF8-388B-643E-C43ECB6FD767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6:07:00.687" v="78390" actId="165"/>
          <ac:grpSpMkLst>
            <pc:docMk/>
            <pc:sldMk cId="2655665725" sldId="1896"/>
            <ac:grpSpMk id="1032" creationId="{7A44261C-0F4B-D5A2-EACD-F452050C9245}"/>
          </ac:grpSpMkLst>
        </pc:grpChg>
        <pc:grpChg chg="del">
          <ac:chgData name="김지나(Wei) - 서비스기획2팀" userId="6e8c8a86-0e65-4b65-b1b8-9f4bd60da1bb" providerId="ADAL" clId="{EDE7BDA0-0E1E-4697-B1F9-580A26A83613}" dt="2024-06-01T13:04:15.830" v="42660" actId="478"/>
          <ac:grpSpMkLst>
            <pc:docMk/>
            <pc:sldMk cId="2655665725" sldId="1896"/>
            <ac:grpSpMk id="1035" creationId="{82670EFE-5444-2E7C-60F2-F7A497E21D3E}"/>
          </ac:grpSpMkLst>
        </pc:grpChg>
        <pc:grpChg chg="mod">
          <ac:chgData name="김지나(Wei) - 서비스기획2팀" userId="6e8c8a86-0e65-4b65-b1b8-9f4bd60da1bb" providerId="ADAL" clId="{EDE7BDA0-0E1E-4697-B1F9-580A26A83613}" dt="2024-06-02T09:17:08.217" v="56680" actId="164"/>
          <ac:grpSpMkLst>
            <pc:docMk/>
            <pc:sldMk cId="2655665725" sldId="1896"/>
            <ac:grpSpMk id="1038" creationId="{D37BB578-5C29-77B5-EC91-A370F4C4B20A}"/>
          </ac:grpSpMkLst>
        </pc:grpChg>
        <pc:grpChg chg="del">
          <ac:chgData name="김지나(Wei) - 서비스기획2팀" userId="6e8c8a86-0e65-4b65-b1b8-9f4bd60da1bb" providerId="ADAL" clId="{EDE7BDA0-0E1E-4697-B1F9-580A26A83613}" dt="2024-06-01T13:04:13.516" v="42659" actId="478"/>
          <ac:grpSpMkLst>
            <pc:docMk/>
            <pc:sldMk cId="2655665725" sldId="1896"/>
            <ac:grpSpMk id="1053" creationId="{BB946889-AB16-E7DF-8928-AAB40A356D12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6:25:59.788" v="56494" actId="478"/>
          <ac:graphicFrameMkLst>
            <pc:docMk/>
            <pc:sldMk cId="2655665725" sldId="1896"/>
            <ac:graphicFrameMk id="2" creationId="{0459E9CC-5993-4BF2-A9A0-B9F22E30944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09:52.671" v="42824" actId="21"/>
          <ac:graphicFrameMkLst>
            <pc:docMk/>
            <pc:sldMk cId="2655665725" sldId="1896"/>
            <ac:graphicFrameMk id="2" creationId="{81D11817-DA87-B72D-EC58-21932A2CF23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7:00.151" v="57262" actId="478"/>
          <ac:graphicFrameMkLst>
            <pc:docMk/>
            <pc:sldMk cId="2655665725" sldId="1896"/>
            <ac:graphicFrameMk id="3" creationId="{F787F0A8-BCFC-3C03-5265-6E8E52C26B2D}"/>
          </ac:graphicFrameMkLst>
        </pc:graphicFrameChg>
        <pc:graphicFrameChg chg="add del">
          <ac:chgData name="김지나(Wei) - 서비스기획2팀" userId="6e8c8a86-0e65-4b65-b1b8-9f4bd60da1bb" providerId="ADAL" clId="{EDE7BDA0-0E1E-4697-B1F9-580A26A83613}" dt="2024-06-02T06:24:05.979" v="56390" actId="478"/>
          <ac:graphicFrameMkLst>
            <pc:docMk/>
            <pc:sldMk cId="2655665725" sldId="1896"/>
            <ac:graphicFrameMk id="38" creationId="{FA2007A8-D214-1A6D-1BFE-0E53D09E97B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16:26.150" v="42958" actId="21"/>
          <ac:graphicFrameMkLst>
            <pc:docMk/>
            <pc:sldMk cId="2655665725" sldId="1896"/>
            <ac:graphicFrameMk id="458" creationId="{D1271D13-4EF5-A3DE-6EEC-A751DC7E81FC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3:09:49.199" v="42823" actId="478"/>
          <ac:graphicFrameMkLst>
            <pc:docMk/>
            <pc:sldMk cId="2655665725" sldId="1896"/>
            <ac:graphicFrameMk id="459" creationId="{78371E32-72D6-7B90-9D62-475AF12E7826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2T09:42:34.239" v="57402" actId="1035"/>
          <ac:graphicFrameMkLst>
            <pc:docMk/>
            <pc:sldMk cId="2655665725" sldId="1896"/>
            <ac:graphicFrameMk id="494" creationId="{5A5A5995-97E1-142D-4B35-F521B0F13F7D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2T09:42:34.239" v="57402" actId="1035"/>
          <ac:graphicFrameMkLst>
            <pc:docMk/>
            <pc:sldMk cId="2655665725" sldId="1896"/>
            <ac:graphicFrameMk id="1041" creationId="{D1271D13-4EF5-A3DE-6EEC-A751DC7E81F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4T09:06:04.499" v="80929"/>
          <ac:graphicFrameMkLst>
            <pc:docMk/>
            <pc:sldMk cId="2655665725" sldId="1896"/>
            <ac:graphicFrameMk id="1046" creationId="{3E45CF2F-E93B-8783-8264-7685F91B3D96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7:14.886" v="57266" actId="478"/>
          <ac:graphicFrameMkLst>
            <pc:docMk/>
            <pc:sldMk cId="2655665725" sldId="1896"/>
            <ac:graphicFrameMk id="1053" creationId="{3AA4B63D-6E7A-B1B3-6A47-6095E0CC0808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21:36.904" v="45089" actId="21"/>
          <ac:picMkLst>
            <pc:docMk/>
            <pc:sldMk cId="2655665725" sldId="1896"/>
            <ac:picMk id="7" creationId="{C12E2F45-F977-E4CB-BD79-BCEB00AC8ACB}"/>
          </ac:picMkLst>
        </pc:picChg>
        <pc:picChg chg="del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13" creationId="{3DE02E70-2763-6D62-C872-A3079D38CD12}"/>
          </ac:picMkLst>
        </pc:picChg>
        <pc:picChg chg="del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14" creationId="{1A16AD73-AAB4-12B7-FC4E-13CBB352A2A1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14" creationId="{810F3A30-5433-7334-7A0E-8B57D602E005}"/>
          </ac:picMkLst>
        </pc:picChg>
        <pc:picChg chg="mo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20" creationId="{A8449DA8-DB7A-9B8D-1606-130F29AA46F9}"/>
          </ac:picMkLst>
        </pc:picChg>
        <pc:picChg chg="mo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21" creationId="{DA2544D9-4EE3-0F77-0937-7F7FA312785B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32" creationId="{709C23BA-42A5-16AF-87A5-D03BD8A6F9A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37" creationId="{C543B1DD-5EFF-45AF-3274-102723032A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42" creationId="{B4EAC6DF-AFC9-09BF-DF42-B37231DB8E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46" creationId="{9892BFEB-DF55-EB22-B4DF-F3B6AD084C89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47" creationId="{289623E5-D90E-3EED-F6D3-BB9A45862F8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47" creationId="{B3983CE4-6B68-36E3-0854-28A2FDE96A2E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53" creationId="{D43989BF-1559-FB25-1986-AD1659F05DAE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54" creationId="{393CA71D-D16E-A16C-CE67-18A99A69CC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54" creationId="{9B98C101-275F-278F-A116-195EEB22956A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54" creationId="{FE6494B1-8476-FF1C-B99C-76F934AEE26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56" creationId="{0ADF093B-CB1E-F9F0-20BD-78DF355D133E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57" creationId="{16B310DD-7388-45D9-F2AF-1FB9827D007A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60" creationId="{FF7AF2AE-09AF-331C-7CD6-8D7560ED113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61" creationId="{9602FE95-8D45-4F8A-3F06-853538DDEC86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48" creationId="{473D6ACF-8D3D-3B5E-BFB6-DA2042F83930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49" creationId="{8ADE7778-0588-1B08-807E-3D21668FD45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452" creationId="{038FC039-9B7F-13CB-F496-A513A64021D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454" creationId="{08645438-B023-02E0-7D83-E7F210274CF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456" creationId="{89607CB9-F4E6-151E-BC71-8ED347F90313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8:14.410" v="77955" actId="478"/>
          <ac:picMkLst>
            <pc:docMk/>
            <pc:sldMk cId="2655665725" sldId="1896"/>
            <ac:picMk id="457" creationId="{64F2BD47-D408-4A81-8484-A335993F4E7E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8:10.735" v="77953" actId="478"/>
          <ac:picMkLst>
            <pc:docMk/>
            <pc:sldMk cId="2655665725" sldId="1896"/>
            <ac:picMk id="458" creationId="{B780D030-8D61-D4C9-5718-A1769A6B09DB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0" creationId="{6F5B3E35-C575-81C3-F4CC-01E95BE29673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3" creationId="{52269EF0-796E-688D-2DF1-68E45234ECD1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5" creationId="{101824E2-3A09-2693-AB7A-B4E70397FBFB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6" creationId="{449A8E2B-3B8A-C160-8600-2783F55DB9D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68" creationId="{1B5B0D2C-B3EB-B9DA-679B-08ADF09CABD5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8:12.732" v="77954" actId="478"/>
          <ac:picMkLst>
            <pc:docMk/>
            <pc:sldMk cId="2655665725" sldId="1896"/>
            <ac:picMk id="468" creationId="{B491CEB1-4600-A932-74FE-04753668454C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35.950" v="77940" actId="478"/>
          <ac:picMkLst>
            <pc:docMk/>
            <pc:sldMk cId="2655665725" sldId="1896"/>
            <ac:picMk id="471" creationId="{F89789C7-EB2D-63E6-B3F5-844A3F1E073A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2" creationId="{94E8A594-FA1F-81BD-6620-46269F36F6E0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37.570" v="77941" actId="478"/>
          <ac:picMkLst>
            <pc:docMk/>
            <pc:sldMk cId="2655665725" sldId="1896"/>
            <ac:picMk id="474" creationId="{231B3E58-D923-AEC7-033A-311E498813D1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4" creationId="{39DD93EC-5BCF-82B6-C818-A5F8D64CF42F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6" creationId="{03472E92-EBAC-5A9F-7EAD-9A238A747A8A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8" creationId="{D204D393-7F9D-957A-E98D-C646F0BF0E43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80" creationId="{F49AEA44-D727-B819-8736-629E6F698FD4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82" creationId="{1747A6C8-E43B-F835-0DB4-38E63641264E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84" creationId="{1A778078-54E2-6552-0241-9FC3315CFE30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86" creationId="{4F6686E5-2407-D493-9233-F8350D8B08BF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89" creationId="{B8008D22-17C9-937A-847D-2F1F622BA2C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0.687" v="78390" actId="165"/>
          <ac:picMkLst>
            <pc:docMk/>
            <pc:sldMk cId="2655665725" sldId="1896"/>
            <ac:picMk id="489" creationId="{D6F57176-CAC0-65E1-3E0D-1E0E3721B888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0.687" v="78390" actId="165"/>
          <ac:picMkLst>
            <pc:docMk/>
            <pc:sldMk cId="2655665725" sldId="1896"/>
            <ac:picMk id="490" creationId="{3AC6ED56-5EC0-CFA8-4DD8-FB970C6937A4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91" creationId="{76F1D370-0FE6-2A59-2D85-D6DA3F3E9B3E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92" creationId="{2DB2EE55-68ED-9F2D-49E0-1E05A7E786A0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95" creationId="{C96ACFC1-C9A1-C856-AA4B-600AEF4295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20:29.384" v="43037" actId="478"/>
          <ac:picMkLst>
            <pc:docMk/>
            <pc:sldMk cId="2655665725" sldId="1896"/>
            <ac:picMk id="497" creationId="{3E4494A5-C105-6D38-7CE8-4ED1C0785C1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21:15.191" v="43068" actId="478"/>
          <ac:picMkLst>
            <pc:docMk/>
            <pc:sldMk cId="2655665725" sldId="1896"/>
            <ac:picMk id="499" creationId="{6CBB1153-A20C-6E8B-4BE4-369BFB23D211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6:58.195" v="77934" actId="478"/>
          <ac:picMkLst>
            <pc:docMk/>
            <pc:sldMk cId="2655665725" sldId="1896"/>
            <ac:picMk id="509" creationId="{56971193-7F4C-D7BE-D75B-9B4851A623A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899" creationId="{121859A0-C024-8F60-2111-905BAA2F272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03" creationId="{0EF526F9-8FA4-9EC3-1C04-509076AB2586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904" creationId="{BC81C40B-61B0-B5FC-B731-2F9A69CF015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06" creationId="{4602B89C-F855-CF18-C7CB-4A57D6B52E21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907" creationId="{47938614-71D3-402E-7404-3BA999D2F3F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08" creationId="{190328A9-FA20-A886-7860-915A1DFD4A16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09" creationId="{98A7461B-43C2-C273-691E-9C849EC727A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10" creationId="{164FC65C-246F-8DE7-9484-3FA1A3FEC12F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10" creationId="{539C7938-B20C-04D5-A523-049A89CCF45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1" creationId="{34D21521-CB8E-A7BE-77D4-9AD6A57F0CB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4" creationId="{067BD507-3518-055F-7A99-BC64B5F8E92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6" creationId="{19AE669F-2782-2744-44CA-FBB5DF234B9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7" creationId="{63BB60ED-290E-4A79-B143-580AAE5F7E6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20" creationId="{C942D591-5C93-3668-BC9A-4DC0EDC7A35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21" creationId="{04B9570D-AAD5-23F8-0D87-F3C482E020A2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50.861" v="78476"/>
          <ac:picMkLst>
            <pc:docMk/>
            <pc:sldMk cId="2655665725" sldId="1896"/>
            <ac:picMk id="921" creationId="{2DD97BAD-C49D-97F8-1B38-E4A6DB6FF65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50.861" v="78476"/>
          <ac:picMkLst>
            <pc:docMk/>
            <pc:sldMk cId="2655665725" sldId="1896"/>
            <ac:picMk id="922" creationId="{089818DA-F329-606B-295B-DC7883395391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50.861" v="78476"/>
          <ac:picMkLst>
            <pc:docMk/>
            <pc:sldMk cId="2655665725" sldId="1896"/>
            <ac:picMk id="923" creationId="{6D90A8D4-2FC7-A445-E98F-9F3853AF7CC3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25" creationId="{0A7153A4-E585-09A8-B439-4A69EA0DB5C4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27" creationId="{DF84F69A-1BB2-6560-E912-48363D7330A0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28" creationId="{09C7D3A5-4C0F-1F11-D79C-A1D4C45E8DF8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29" creationId="{7FAD9F4B-C573-9703-F682-E7004AC57C66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0" creationId="{BE2B1DA8-7868-D24F-54F8-A4C414B25A87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32" creationId="{295DB85A-2EA2-6917-8263-56DEFEE4E3D3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33" creationId="{86E3D06A-8FB2-4916-6712-5BE82E3C3D8D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3" creationId="{CB8E7C0D-128B-F066-2A0A-769D0E9BFF1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5" creationId="{4EAF2A16-4A04-9C87-8125-5D69914A3C02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36" creationId="{10C3728D-2DAF-4DB9-5F5C-0210EA318AE2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7" creationId="{979156CA-A7F5-17D4-3494-9B115AA45D5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9" creationId="{FB873C75-A16D-5AAE-457D-4541F937B29D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1" creationId="{786EC040-570A-03D6-3DA6-BF8B893BEFA9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3" creationId="{437373CD-6EA2-A021-8148-B32F3C13AEC7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5" creationId="{4EB09997-EE9A-001A-E8C4-39726D59D7B3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7" creationId="{BEB6CD3B-249A-2C07-1B5F-B5B5302D1A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48" creationId="{603CB1D4-205D-D95F-5FC8-25FC62189B5C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4.040" v="78391" actId="165"/>
          <ac:picMkLst>
            <pc:docMk/>
            <pc:sldMk cId="2655665725" sldId="1896"/>
            <ac:picMk id="950" creationId="{37185848-F549-683E-25A9-E5357386E76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50" creationId="{6CAF2188-F3EB-CFD2-70F3-6789C322A51D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4.040" v="78391" actId="165"/>
          <ac:picMkLst>
            <pc:docMk/>
            <pc:sldMk cId="2655665725" sldId="1896"/>
            <ac:picMk id="951" creationId="{5642752F-B497-F843-B69D-5B620A5A23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52" creationId="{06A29DEC-7B4C-1F33-AD2B-30406EB7B3E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54" creationId="{F495EEB6-92C4-961C-66A0-CF254DF70ACC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55" creationId="{56DE9E2C-C3CF-22B5-C6BE-E580C3286AB8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58" creationId="{607DDBED-510D-B706-C2BB-21BE412548C6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6:56.321" v="77933" actId="478"/>
          <ac:picMkLst>
            <pc:docMk/>
            <pc:sldMk cId="2655665725" sldId="1896"/>
            <ac:picMk id="1025" creationId="{E187AD22-242D-BCF2-CD83-D908B9F33ABD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26.351" v="77938" actId="478"/>
          <ac:picMkLst>
            <pc:docMk/>
            <pc:sldMk cId="2655665725" sldId="1896"/>
            <ac:picMk id="1028" creationId="{CE9DF47E-8013-A3FF-21F5-BAF1FA26DE8C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27.955" v="77939" actId="478"/>
          <ac:picMkLst>
            <pc:docMk/>
            <pc:sldMk cId="2655665725" sldId="1896"/>
            <ac:picMk id="1031" creationId="{D9975082-4D0B-E5A1-30F8-818DA45444F8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1T13:08:19.665" v="42807" actId="2696"/>
        <pc:sldMkLst>
          <pc:docMk/>
          <pc:sldMk cId="651135919" sldId="1897"/>
        </pc:sldMkLst>
      </pc:sldChg>
      <pc:sldChg chg="add del">
        <pc:chgData name="김지나(Wei) - 서비스기획2팀" userId="6e8c8a86-0e65-4b65-b1b8-9f4bd60da1bb" providerId="ADAL" clId="{EDE7BDA0-0E1E-4697-B1F9-580A26A83613}" dt="2024-06-01T12:14:02.462" v="41915"/>
        <pc:sldMkLst>
          <pc:docMk/>
          <pc:sldMk cId="890230461" sldId="1898"/>
        </pc:sldMkLst>
      </pc:sldChg>
      <pc:sldChg chg="add del">
        <pc:chgData name="김지나(Wei) - 서비스기획2팀" userId="6e8c8a86-0e65-4b65-b1b8-9f4bd60da1bb" providerId="ADAL" clId="{EDE7BDA0-0E1E-4697-B1F9-580A26A83613}" dt="2024-06-01T12:15:25.492" v="41920" actId="2696"/>
        <pc:sldMkLst>
          <pc:docMk/>
          <pc:sldMk cId="2320035621" sldId="1898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734866061" sldId="1898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05.856" v="111964" actId="478"/>
        <pc:sldMkLst>
          <pc:docMk/>
          <pc:sldMk cId="1054320670" sldId="1899"/>
        </pc:sldMkLst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" creationId="{286A1C85-B116-0F25-63F9-C5AE44CA7733}"/>
          </ac:spMkLst>
        </pc:spChg>
        <pc:spChg chg="del">
          <ac:chgData name="김지나(Wei) - 서비스기획2팀" userId="6e8c8a86-0e65-4b65-b1b8-9f4bd60da1bb" providerId="ADAL" clId="{EDE7BDA0-0E1E-4697-B1F9-580A26A83613}" dt="2024-06-01T12:26:47.509" v="42227" actId="478"/>
          <ac:spMkLst>
            <pc:docMk/>
            <pc:sldMk cId="1054320670" sldId="1899"/>
            <ac:spMk id="2" creationId="{64F13E99-DBCF-4702-A4EE-D3572DA27C2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27.342" v="111124" actId="21"/>
          <ac:spMkLst>
            <pc:docMk/>
            <pc:sldMk cId="1054320670" sldId="1899"/>
            <ac:spMk id="3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4:59.121" v="56643" actId="478"/>
          <ac:spMkLst>
            <pc:docMk/>
            <pc:sldMk cId="1054320670" sldId="1899"/>
            <ac:spMk id="3" creationId="{D1364627-CD93-0804-A9B0-EC557A9D9081}"/>
          </ac:spMkLst>
        </pc:spChg>
        <pc:spChg chg="del">
          <ac:chgData name="김지나(Wei) - 서비스기획2팀" userId="6e8c8a86-0e65-4b65-b1b8-9f4bd60da1bb" providerId="ADAL" clId="{EDE7BDA0-0E1E-4697-B1F9-580A26A83613}" dt="2024-06-01T15:21:17.717" v="45080" actId="21"/>
          <ac:spMkLst>
            <pc:docMk/>
            <pc:sldMk cId="1054320670" sldId="1899"/>
            <ac:spMk id="3" creationId="{F7F6D13F-29BF-F6BD-BA16-7CEFF4C2F66E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4" creationId="{392A9499-547B-6B53-0E3E-3908C1AC341D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" creationId="{2559E009-0EEE-168A-AF22-94CB2E3C9A3D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25.157" v="78263" actId="1037"/>
          <ac:spMkLst>
            <pc:docMk/>
            <pc:sldMk cId="1054320670" sldId="1899"/>
            <ac:spMk id="6" creationId="{B4FC9A8D-4117-15E6-12C0-0CE6B0FAEEDB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8" creationId="{FBFD76E6-9FFF-FB95-BD22-0BB66E3A808F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8" creationId="{FCB6279D-F625-9F32-EB51-314BC912C4BE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" creationId="{B42B03F8-6ACA-5999-9E7A-EF3390359BF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2" creationId="{7719B547-579F-8CC3-BAD8-D445BFDBD282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3" creationId="{AB51D115-37C1-5B78-E557-D03AA7F042F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4" creationId="{F7470713-025C-6E56-CF4B-A6DFC6942CA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5" creationId="{33F97B7D-3520-BB60-67D0-22B435CC2E0E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5" creationId="{81B132EE-BDE1-F16D-761F-3E9E2EAC3E10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21.106" v="78262" actId="1037"/>
          <ac:spMkLst>
            <pc:docMk/>
            <pc:sldMk cId="1054320670" sldId="1899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6" creationId="{D9D60D48-2BE4-0CBA-A2D8-352F84399113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7" creationId="{5C4CA659-55E7-509A-8E3B-3D7A59CC6E17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7" creationId="{BD596822-EDC8-74A4-9C99-143D623D22D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8" creationId="{05238FF7-CD9E-41C5-A498-2D4FF2519A5C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8" creationId="{2812B685-48E6-2AAA-3377-5CCC88C6377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9" creationId="{0E78406B-7E1C-CD7B-7D26-0DECC4EB89B3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9" creationId="{46BCE4FF-7BDA-344C-BF89-C0B5E68A802B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0" creationId="{24C63E0D-E1EC-7105-295D-9F707A79002F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1" creationId="{11B37DC5-50CC-4B33-EB10-27109AE1E95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2" creationId="{4CF7D40E-AD2A-33B7-679A-29E58A175BFF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2" creationId="{F55D8A27-241C-557F-9014-D5700D373DE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3" creationId="{8248A65E-DD89-8D77-F68D-171E6830B90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3" creationId="{90CD4983-7EB9-630D-7FFE-43F82A21CA81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4" creationId="{610288C7-4318-802B-FFA2-777946E0AADB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4" creationId="{E516A412-456E-DD2A-4267-3EB682EB645F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5" creationId="{BB93393B-8AA1-B39A-4739-BB9174BE5DE0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19:21.897" v="78790"/>
          <ac:spMkLst>
            <pc:docMk/>
            <pc:sldMk cId="1054320670" sldId="1899"/>
            <ac:spMk id="25" creationId="{CFF47AD4-05DB-17DA-F0C3-825F032EEFA9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6" creationId="{CA08C889-412C-C71B-C01F-F64FFF9AC80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6" creationId="{D32D096B-F41E-2C66-7A8C-C2D6A1080983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7" creationId="{32AB1195-B424-C843-1581-A725268F610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2:48.641" v="81299" actId="20577"/>
          <ac:spMkLst>
            <pc:docMk/>
            <pc:sldMk cId="1054320670" sldId="1899"/>
            <ac:spMk id="28" creationId="{23F3EACB-866B-FA10-CEB4-1159FC8B9D0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8" creationId="{DA8487BD-F5A6-6127-A286-61A71D99820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06:18.649" v="78385" actId="207"/>
          <ac:spMkLst>
            <pc:docMk/>
            <pc:sldMk cId="1054320670" sldId="1899"/>
            <ac:spMk id="29" creationId="{C22BA46A-420E-2E63-B986-F0972B05271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9" creationId="{FDE81FB3-DF88-8DEC-B8FF-8EBDEFC51CA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27.342" v="111124" actId="21"/>
          <ac:spMkLst>
            <pc:docMk/>
            <pc:sldMk cId="1054320670" sldId="1899"/>
            <ac:spMk id="30" creationId="{910E266B-6755-7042-12B6-218234B6EF95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30" creationId="{B699A08E-DD30-A037-4316-C6117CBDB229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31" creationId="{20368D2E-A493-6DAB-25B6-180B062E015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31" creationId="{C0D33D4A-F9AD-307D-66E7-093A538CCF4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0:32:58.541" v="81304" actId="20577"/>
          <ac:spMkLst>
            <pc:docMk/>
            <pc:sldMk cId="1054320670" sldId="1899"/>
            <ac:spMk id="34" creationId="{F58B8FF6-394C-8341-8CCC-8D4C69A1782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0:32:40.674" v="81294" actId="20577"/>
          <ac:spMkLst>
            <pc:docMk/>
            <pc:sldMk cId="1054320670" sldId="1899"/>
            <ac:spMk id="35" creationId="{8EA649CC-B13B-E8C7-08B5-3F91216C9A9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37" creationId="{F0FE0DC4-FA00-1D9F-024C-EDF2A500F7F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6:29.637" v="56671" actId="478"/>
          <ac:spMkLst>
            <pc:docMk/>
            <pc:sldMk cId="1054320670" sldId="1899"/>
            <ac:spMk id="38" creationId="{9E85ACE1-5E5C-4AF7-A5C4-5B381C69AE9E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38" creationId="{F98362DF-DFB2-159F-63CE-BA977C807089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39" creationId="{FF01231D-3EF4-955D-E386-F5C9B7B1993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40" creationId="{A1469354-382E-FD45-CA04-1F3557F8DE3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40" creationId="{E5E1ACF5-D7BA-ED62-F4FC-B25107BD1BC0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1" creationId="{4A2DDA48-C91A-A494-4073-3D194B6E68E9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41" creationId="{6F7E1E30-5F45-3F23-1AD4-80A8D5535C24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6:33.856" v="56673" actId="478"/>
          <ac:spMkLst>
            <pc:docMk/>
            <pc:sldMk cId="1054320670" sldId="1899"/>
            <ac:spMk id="43" creationId="{68A27D82-2BFC-41D3-DCA6-3B8173190D94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3" creationId="{6DC7821D-EDAE-07A2-767B-550235833AF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0.828" v="42543" actId="478"/>
          <ac:spMkLst>
            <pc:docMk/>
            <pc:sldMk cId="1054320670" sldId="1899"/>
            <ac:spMk id="43" creationId="{D91AED9B-7272-CDF1-A8DE-DAE397F5CA92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4" creationId="{717A7ADE-9736-6335-20AA-B22F1299B4DD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6:30.923" v="56672" actId="478"/>
          <ac:spMkLst>
            <pc:docMk/>
            <pc:sldMk cId="1054320670" sldId="1899"/>
            <ac:spMk id="44" creationId="{D05E4A67-18BC-7A9D-DCE7-CF2E0A782033}"/>
          </ac:spMkLst>
        </pc:spChg>
        <pc:spChg chg="add mod">
          <ac:chgData name="김지나(Wei) - 서비스기획2팀" userId="6e8c8a86-0e65-4b65-b1b8-9f4bd60da1bb" providerId="ADAL" clId="{EDE7BDA0-0E1E-4697-B1F9-580A26A83613}" dt="2024-06-02T09:43:00.975" v="57427" actId="12788"/>
          <ac:spMkLst>
            <pc:docMk/>
            <pc:sldMk cId="1054320670" sldId="1899"/>
            <ac:spMk id="45" creationId="{0FDA184B-B26D-0909-52AE-28A3D517580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8.267" v="42545" actId="478"/>
          <ac:spMkLst>
            <pc:docMk/>
            <pc:sldMk cId="1054320670" sldId="1899"/>
            <ac:spMk id="45" creationId="{C54CD931-E3B3-762B-ABAF-7387D6AECF9D}"/>
          </ac:spMkLst>
        </pc:spChg>
        <pc:spChg chg="add mod">
          <ac:chgData name="김지나(Wei) - 서비스기획2팀" userId="6e8c8a86-0e65-4b65-b1b8-9f4bd60da1bb" providerId="ADAL" clId="{EDE7BDA0-0E1E-4697-B1F9-580A26A83613}" dt="2024-06-02T09:35:54.796" v="57245" actId="1038"/>
          <ac:spMkLst>
            <pc:docMk/>
            <pc:sldMk cId="1054320670" sldId="1899"/>
            <ac:spMk id="46" creationId="{0292DEE2-C4BE-1F5C-F3A1-4BFB968531C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46" creationId="{54D886EB-F571-91AE-2EE7-B1A55D31C5E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48" creationId="{3EA4DCBD-67E7-73C8-DF9A-18F2AA3DEDFD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49" creationId="{7B382A5D-07DB-615C-D407-AAD53DC00D2F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9" creationId="{A155093F-85FD-D987-83BA-6FDDCF164697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0.828" v="42543" actId="478"/>
          <ac:spMkLst>
            <pc:docMk/>
            <pc:sldMk cId="1054320670" sldId="1899"/>
            <ac:spMk id="49" creationId="{DC8C1633-E838-816F-2435-D9914C2D8AC2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50" creationId="{E84878B9-3FCB-BA19-F236-B135AB31C8A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8.267" v="42545" actId="478"/>
          <ac:spMkLst>
            <pc:docMk/>
            <pc:sldMk cId="1054320670" sldId="1899"/>
            <ac:spMk id="51" creationId="{4186CC69-E7E8-2FF7-94C1-3A75540010E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51" creationId="{941A0F3A-55FF-F779-57FC-0455C49781A4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52" creationId="{D7974F71-5142-B3DC-C124-A1229A071E6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2" creationId="{EF668647-C4C5-1940-E76D-90B318F9DF5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3" creationId="{F1400C67-0D6B-F928-CA4D-AFF61CCD3FF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4" creationId="{2639C4F2-F011-CFFE-CC2F-B6979205FD7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5" creationId="{FF39987D-EC49-7925-200B-ECA4B10224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6" creationId="{7CC50BC1-6447-E0F8-ED4D-8050E1BE643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5.080" v="42544" actId="478"/>
          <ac:spMkLst>
            <pc:docMk/>
            <pc:sldMk cId="1054320670" sldId="1899"/>
            <ac:spMk id="57" creationId="{C45D3FCC-EC87-0B7C-499D-A62F0D604F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7" creationId="{F51F91E8-0AD1-B30E-5910-9EF8C9A48F7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8" creationId="{DA2A48E2-ECC6-2DBA-315B-BD3F3B657903}"/>
          </ac:spMkLst>
        </pc:spChg>
        <pc:spChg chg="add mod">
          <ac:chgData name="김지나(Wei) - 서비스기획2팀" userId="6e8c8a86-0e65-4b65-b1b8-9f4bd60da1bb" providerId="ADAL" clId="{EDE7BDA0-0E1E-4697-B1F9-580A26A83613}" dt="2024-06-02T09:25:11.869" v="56952"/>
          <ac:spMkLst>
            <pc:docMk/>
            <pc:sldMk cId="1054320670" sldId="1899"/>
            <ac:spMk id="59" creationId="{FE638D63-7503-39C4-D08A-243EA275A90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60" creationId="{B1C9304B-D495-5071-F9B6-EB8A8B9557E2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49" creationId="{55D78D2C-94A7-E696-4770-367075253FE2}"/>
          </ac:spMkLst>
        </pc:spChg>
        <pc:spChg chg="mod">
          <ac:chgData name="김지나(Wei) - 서비스기획2팀" userId="6e8c8a86-0e65-4b65-b1b8-9f4bd60da1bb" providerId="ADAL" clId="{EDE7BDA0-0E1E-4697-B1F9-580A26A83613}" dt="2024-06-01T12:29:00.196" v="42416" actId="1038"/>
          <ac:spMkLst>
            <pc:docMk/>
            <pc:sldMk cId="1054320670" sldId="1899"/>
            <ac:spMk id="451" creationId="{62EF2C9E-A260-3CCE-A2D1-5A65FCD4AFD9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3" creationId="{7677BA8A-F15A-B3D6-1671-BD71F01C0E7B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4" creationId="{B90324BC-C185-68A6-3222-DE7FF08E4191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5" creationId="{B0E0F84B-FB5B-D27F-FDBB-997450E3082A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6" creationId="{B39E4490-F5C1-BA06-CDE3-4EE41DBA00C4}"/>
          </ac:spMkLst>
        </pc:spChg>
        <pc:spChg chg="del">
          <ac:chgData name="김지나(Wei) - 서비스기획2팀" userId="6e8c8a86-0e65-4b65-b1b8-9f4bd60da1bb" providerId="ADAL" clId="{EDE7BDA0-0E1E-4697-B1F9-580A26A83613}" dt="2024-06-01T15:21:21.171" v="45081" actId="21"/>
          <ac:spMkLst>
            <pc:docMk/>
            <pc:sldMk cId="1054320670" sldId="1899"/>
            <ac:spMk id="457" creationId="{5FA363E5-D6D7-0295-68FE-47B0671AC5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57" creationId="{B0966AF4-C747-6F5D-D55A-D7C89E2DA289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8" creationId="{8D4F5E9A-89BA-209F-E333-D89D701960E2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9" creationId="{2BC7E1D7-2A28-4AC0-A2B1-5379E0335C79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0" creationId="{CD5B3455-9F80-BBF9-36CD-FFCB7FAC9EA5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2" creationId="{A7AB492E-3C18-7E65-6B20-3D5BEA75CB1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4" creationId="{71DB6357-2477-4641-1D7A-07440EC93231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6" creationId="{8CBF9A38-F6F5-90BB-4725-AF94B56449E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2:50.336" v="42649" actId="478"/>
          <ac:spMkLst>
            <pc:docMk/>
            <pc:sldMk cId="1054320670" sldId="1899"/>
            <ac:spMk id="468" creationId="{0B0C4F34-5809-2F31-EED0-AA3DB409BB9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68" creationId="{6284C428-797A-DA07-32C4-EF8D835DF82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469" creationId="{8E1D3233-2979-3B43-B7A0-1CF85DB80F6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33.529" v="78264" actId="207"/>
          <ac:spMkLst>
            <pc:docMk/>
            <pc:sldMk cId="1054320670" sldId="1899"/>
            <ac:spMk id="470" creationId="{D5A5176B-1DE1-9561-917D-ACF328708CD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71" creationId="{AF8A6205-9F73-DFB9-EFD5-DF77E944D53F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3" creationId="{ED1A37F4-146B-ACBB-989E-DFDDD507847C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4" creationId="{08539E07-6541-0B96-2C34-7353D11DCCEB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5" creationId="{B4DD2802-9F9E-3DCF-0B8B-EBD439D400B6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6" creationId="{91AE2B61-D505-A058-B219-BC4F64F813E6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7" creationId="{2CEBF8EE-390C-FDB6-783D-4A619862E001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8" creationId="{3DBDB2AF-65C6-DB8F-9B04-7E9C4470E4B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58:33.529" v="78264" actId="207"/>
          <ac:spMkLst>
            <pc:docMk/>
            <pc:sldMk cId="1054320670" sldId="1899"/>
            <ac:spMk id="480" creationId="{E72EF0D5-80DC-2015-F845-4864E65C242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58:33.529" v="78264" actId="207"/>
          <ac:spMkLst>
            <pc:docMk/>
            <pc:sldMk cId="1054320670" sldId="1899"/>
            <ac:spMk id="481" creationId="{F354490B-D1DE-3B90-5689-71EE874DE71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83" creationId="{951236B4-72DC-AB3F-FE85-3BE09F99925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84" creationId="{0289B5E2-36F0-9AF5-A8B5-2B80B06BD102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84" creationId="{AFEB7F55-998B-D852-AE9D-79B7845AF29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59.432" v="78266" actId="207"/>
          <ac:spMkLst>
            <pc:docMk/>
            <pc:sldMk cId="1054320670" sldId="1899"/>
            <ac:spMk id="486" creationId="{2BD91B3D-3C21-5AEF-8976-EF6BFEF4347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59.432" v="78266" actId="207"/>
          <ac:spMkLst>
            <pc:docMk/>
            <pc:sldMk cId="1054320670" sldId="1899"/>
            <ac:spMk id="487" creationId="{D29B8728-B6E0-D257-F5FE-BD68A79ECEE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89" creationId="{56F35C90-C1B6-E098-42D4-497E2BF39904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89" creationId="{BE52FEEC-049E-81D6-A70F-4321F32BC23C}"/>
          </ac:spMkLst>
        </pc:spChg>
        <pc:spChg chg="add mod">
          <ac:chgData name="김지나(Wei) - 서비스기획2팀" userId="6e8c8a86-0e65-4b65-b1b8-9f4bd60da1bb" providerId="ADAL" clId="{EDE7BDA0-0E1E-4697-B1F9-580A26A83613}" dt="2024-06-01T15:59:31.645" v="45615"/>
          <ac:spMkLst>
            <pc:docMk/>
            <pc:sldMk cId="1054320670" sldId="1899"/>
            <ac:spMk id="492" creationId="{31D94F67-02B7-D42C-2A2C-573CB93CCB7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2" creationId="{4154A2F6-380C-11C5-39CA-17EA5CF1B73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3" creationId="{795C2FCA-1256-3374-1CD4-7F3EEB9D0E2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4" creationId="{B25B6818-7A13-303E-ECD5-C3E0AEBD448B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06:02.156" v="45677" actId="478"/>
          <ac:spMkLst>
            <pc:docMk/>
            <pc:sldMk cId="1054320670" sldId="1899"/>
            <ac:spMk id="495" creationId="{0E0EB587-BF36-2A98-65A9-E14A0854556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5" creationId="{9DAD29BB-8289-5EB7-1B39-AC3DB2BE66D2}"/>
          </ac:spMkLst>
        </pc:spChg>
        <pc:spChg chg="add mod">
          <ac:chgData name="김지나(Wei) - 서비스기획2팀" userId="6e8c8a86-0e65-4b65-b1b8-9f4bd60da1bb" providerId="ADAL" clId="{EDE7BDA0-0E1E-4697-B1F9-580A26A83613}" dt="2024-06-06T12:48:28.206" v="111378"/>
          <ac:spMkLst>
            <pc:docMk/>
            <pc:sldMk cId="1054320670" sldId="1899"/>
            <ac:spMk id="496" creationId="{658929C2-85AC-9770-CA8F-65A54A774E1D}"/>
          </ac:spMkLst>
        </pc:spChg>
        <pc:spChg chg="add del mod">
          <ac:chgData name="김지나(Wei) - 서비스기획2팀" userId="6e8c8a86-0e65-4b65-b1b8-9f4bd60da1bb" providerId="ADAL" clId="{EDE7BDA0-0E1E-4697-B1F9-580A26A83613}" dt="2024-06-02T06:23:49.162" v="56386" actId="478"/>
          <ac:spMkLst>
            <pc:docMk/>
            <pc:sldMk cId="1054320670" sldId="1899"/>
            <ac:spMk id="497" creationId="{6BC908E8-9E94-2573-6640-C5279E6C900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8" creationId="{7B88C938-69AC-BBD2-99E5-0569347369E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9" creationId="{08CD6736-5F3F-1DEA-AF19-86B531E9B2E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1" creationId="{AB8C853A-F35D-5E69-FB0F-A15F11A7B64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2" creationId="{120BA57D-92C8-1135-093C-1FBF3BA4191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5" creationId="{F30A40F1-7602-A09C-5DDD-8ECE4FA3BD3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6" creationId="{94EB31A7-EC82-5DED-2534-C01ECFA4FE3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08" creationId="{FC370A28-F283-2E23-0A1B-9A37A29FA97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09" creationId="{981B381E-8ABC-7A74-0DF3-430657D8B65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11" creationId="{B1CBCFD9-934C-961D-F43E-DC934EB8F648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6" creationId="{8BD4D198-8083-6770-FB66-3018FE1D9D6D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7" creationId="{6F64ADE2-3A21-1026-9A1D-A613CDBD0997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8" creationId="{B3DAA292-764E-D342-9353-316A1586A146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9" creationId="{AEF04D1C-BFAB-6A68-5088-DE74DBBC558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00" creationId="{9A749B3B-A612-F69C-161D-1493C4E5198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01" creationId="{3CBE6695-563E-2AF2-D891-4F0D627BC256}"/>
          </ac:spMkLst>
        </pc:spChg>
        <pc:spChg chg="del mod">
          <ac:chgData name="김지나(Wei) - 서비스기획2팀" userId="6e8c8a86-0e65-4b65-b1b8-9f4bd60da1bb" providerId="ADAL" clId="{EDE7BDA0-0E1E-4697-B1F9-580A26A83613}" dt="2024-06-01T16:04:59.170" v="45676" actId="478"/>
          <ac:spMkLst>
            <pc:docMk/>
            <pc:sldMk cId="1054320670" sldId="1899"/>
            <ac:spMk id="901" creationId="{D9BE19A1-C9AB-44FB-B273-A1F87DFA095D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22.146" v="111122" actId="108"/>
          <ac:spMkLst>
            <pc:docMk/>
            <pc:sldMk cId="1054320670" sldId="1899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3" creationId="{88ED5088-507E-B8C9-78F4-A8D1321B9423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904" creationId="{1105677E-DFFE-125D-AC99-E72BFB5C0940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904" creationId="{7E3C0F15-2ADD-EDD2-A8F2-C661C695E0D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05" creationId="{05FFAF55-4B59-B8DC-DB04-5511BC4BDD3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3:19:02.502" v="43012" actId="478"/>
          <ac:spMkLst>
            <pc:docMk/>
            <pc:sldMk cId="1054320670" sldId="1899"/>
            <ac:spMk id="905" creationId="{9350F34A-0DD0-DADC-35FC-CC62F9582807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906" creationId="{DA6931CD-052D-3B69-550B-A6DCEE97A7A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7" creationId="{028AE56C-30AC-2DDD-2500-C725257DC94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8" creationId="{FC17DCF1-C84E-1144-525C-F8E426A231E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9" creationId="{8B1535FD-2066-52DA-DC80-A9F09306E8B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2" creationId="{BE98651F-D008-CD95-64BC-6C037F0DF84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4" creationId="{FBC3918E-DA80-CCFA-C889-E058B12CD40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5" creationId="{655E6B7C-BD26-0B68-D83A-984475B8D718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3:19:02.502" v="43012" actId="478"/>
          <ac:spMkLst>
            <pc:docMk/>
            <pc:sldMk cId="1054320670" sldId="1899"/>
            <ac:spMk id="916" creationId="{DC1EBFEC-9AF7-9DC0-2FB2-7651124902D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7" creationId="{CA732EC1-02E6-D085-519C-3062FF3BF5A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8" creationId="{3371AAA6-F5E4-EF03-61F1-3E85D1753BE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20" creationId="{2BFCD7BE-51B7-A4C7-EE76-D12EC3D785C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21" creationId="{3A7E2CCF-225E-6FE7-BB47-C74782FA9F8A}"/>
          </ac:spMkLst>
        </pc:spChg>
        <pc:spChg chg="mod">
          <ac:chgData name="김지나(Wei) - 서비스기획2팀" userId="6e8c8a86-0e65-4b65-b1b8-9f4bd60da1bb" providerId="ADAL" clId="{EDE7BDA0-0E1E-4697-B1F9-580A26A83613}" dt="2024-06-01T12:29:24.906" v="42417"/>
          <ac:spMkLst>
            <pc:docMk/>
            <pc:sldMk cId="1054320670" sldId="1899"/>
            <ac:spMk id="921" creationId="{5A27ABC1-32B6-CF75-8006-9831BC28C15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22" creationId="{A1E2D83C-8998-AB23-AB91-C0EB9535D642}"/>
          </ac:spMkLst>
        </pc:spChg>
        <pc:spChg chg="mod">
          <ac:chgData name="김지나(Wei) - 서비스기획2팀" userId="6e8c8a86-0e65-4b65-b1b8-9f4bd60da1bb" providerId="ADAL" clId="{EDE7BDA0-0E1E-4697-B1F9-580A26A83613}" dt="2024-06-01T12:29:24.906" v="42417"/>
          <ac:spMkLst>
            <pc:docMk/>
            <pc:sldMk cId="1054320670" sldId="1899"/>
            <ac:spMk id="922" creationId="{E6D55184-28D2-B523-3EB6-9B369AE795A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23" creationId="{AD8AC2D0-7DD9-36DD-BB5B-A61227F20A25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0:58.262" v="56510" actId="478"/>
          <ac:spMkLst>
            <pc:docMk/>
            <pc:sldMk cId="1054320670" sldId="1899"/>
            <ac:spMk id="924" creationId="{A8DEF6E6-EE63-ED89-B2D2-6FE500F7AC4F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5" creationId="{212F0779-A833-637A-CE80-9D53C5E342CB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5" creationId="{4FAF07BE-1A12-51DF-54DC-DCB03E6199FD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6" creationId="{7EFE8D77-3587-802B-E29E-00D16A310B62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6" creationId="{C2D5E3E1-6037-B47F-5050-BC6D42F1C854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7" creationId="{0AE67108-A6F1-63D2-F7C4-38DB8213790B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7" creationId="{16514C8C-A530-891E-BD0C-F20FE55D06CC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8" creationId="{1B29B9AA-8277-9646-E845-1B80DE4B29B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8" creationId="{7B63FA5A-9528-5815-93DB-65E572F1DC66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9" creationId="{CD57D9AF-BD9A-DAEA-D4DF-EF66F6D50A58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9" creationId="{F11C97C5-3A35-F419-CB9F-3E66951547D4}"/>
          </ac:spMkLst>
        </pc:spChg>
        <pc:spChg chg="add mod">
          <ac:chgData name="김지나(Wei) - 서비스기획2팀" userId="6e8c8a86-0e65-4b65-b1b8-9f4bd60da1bb" providerId="ADAL" clId="{EDE7BDA0-0E1E-4697-B1F9-580A26A83613}" dt="2024-06-04T06:17:33.112" v="78695"/>
          <ac:spMkLst>
            <pc:docMk/>
            <pc:sldMk cId="1054320670" sldId="1899"/>
            <ac:spMk id="930" creationId="{874F6AC6-FC81-AC4D-8BDC-DE7429A55203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0" creationId="{EFD51A8A-5830-C33D-6420-787A7EFB83F0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931" creationId="{48DC42E9-02C8-F264-B93C-26464B018663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932" creationId="{2A843B9B-E245-53BD-B590-9BDC2439979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3" creationId="{DDAE4647-E083-47A1-51C8-57FB19F3EDB1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3" creationId="{F4040BD4-0EEF-E812-AEA5-9B433634D6DB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4" creationId="{0B6A34BF-3B96-02AE-AB94-D84BF4B66C0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4" creationId="{49B1D2B7-E7C6-A309-F9CB-B7C5E7A31635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5" creationId="{4E448EA3-A75E-886A-B636-6874A33E2B85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5" creationId="{F74FC0A1-E023-34E9-5624-AB69838312EF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6" creationId="{0B938ADF-4972-1B45-F30F-A5A72BE187B3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6" creationId="{38C9D3B9-4F16-40D8-D6DD-D4B9F008CC86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9.523" v="78697"/>
          <ac:spMkLst>
            <pc:docMk/>
            <pc:sldMk cId="1054320670" sldId="1899"/>
            <ac:spMk id="937" creationId="{65E9F63C-D8DE-37C4-DCF1-30DD8F04C0C2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7" creationId="{7D011EBF-A455-A249-7417-8F131804A9BF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8" creationId="{44887055-F000-1544-7E7E-1EB5016C6133}"/>
          </ac:spMkLst>
        </pc:spChg>
        <pc:spChg chg="add mod">
          <ac:chgData name="김지나(Wei) - 서비스기획2팀" userId="6e8c8a86-0e65-4b65-b1b8-9f4bd60da1bb" providerId="ADAL" clId="{EDE7BDA0-0E1E-4697-B1F9-580A26A83613}" dt="2024-06-04T06:18:33.934" v="78754"/>
          <ac:spMkLst>
            <pc:docMk/>
            <pc:sldMk cId="1054320670" sldId="1899"/>
            <ac:spMk id="938" creationId="{7C4F9229-91C0-5B14-D90A-2373FD84DAAA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9" creationId="{2C51C9DF-142A-235B-4708-FCEBB3D5235F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0" creationId="{3C3AA6F3-729F-BB36-3924-619B5A8D4AA7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1" creationId="{41E01932-3287-1D84-E49A-0EC2D51D5018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2:23.138" v="81289" actId="478"/>
          <ac:spMkLst>
            <pc:docMk/>
            <pc:sldMk cId="1054320670" sldId="1899"/>
            <ac:spMk id="941" creationId="{CAB88A62-7A57-1E8C-D278-E42F530A768F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2:23.138" v="81289" actId="478"/>
          <ac:spMkLst>
            <pc:docMk/>
            <pc:sldMk cId="1054320670" sldId="1899"/>
            <ac:spMk id="942" creationId="{9DC3A04A-BD27-6503-A9AB-1E450A10B8D0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2" creationId="{DB9D7E32-5C15-4F6A-A570-2D26F1B968DB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3" creationId="{35E6012D-A36D-696B-FE9C-6DCB1BA23EA5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2:23.138" v="81289" actId="478"/>
          <ac:spMkLst>
            <pc:docMk/>
            <pc:sldMk cId="1054320670" sldId="1899"/>
            <ac:spMk id="943" creationId="{88FD4F23-654E-533E-1637-E9FA0A9F06C5}"/>
          </ac:spMkLst>
        </pc:spChg>
        <pc:spChg chg="add mod">
          <ac:chgData name="김지나(Wei) - 서비스기획2팀" userId="6e8c8a86-0e65-4b65-b1b8-9f4bd60da1bb" providerId="ADAL" clId="{EDE7BDA0-0E1E-4697-B1F9-580A26A83613}" dt="2024-06-04T10:32:32.007" v="81290"/>
          <ac:spMkLst>
            <pc:docMk/>
            <pc:sldMk cId="1054320670" sldId="1899"/>
            <ac:spMk id="944" creationId="{50C88F9E-0B3B-A006-4403-33ABA0E28732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4" creationId="{D3FEB639-655B-7A04-D9D4-E88D4FCDD725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5" creationId="{CD5BD892-7D6A-5D09-A01B-DC8B65FF4B5A}"/>
          </ac:spMkLst>
        </pc:spChg>
        <pc:spChg chg="add mod">
          <ac:chgData name="김지나(Wei) - 서비스기획2팀" userId="6e8c8a86-0e65-4b65-b1b8-9f4bd60da1bb" providerId="ADAL" clId="{EDE7BDA0-0E1E-4697-B1F9-580A26A83613}" dt="2024-06-04T10:32:32.007" v="81290"/>
          <ac:spMkLst>
            <pc:docMk/>
            <pc:sldMk cId="1054320670" sldId="1899"/>
            <ac:spMk id="945" creationId="{E5116474-E9BC-71BB-41D2-B7D946245BDD}"/>
          </ac:spMkLst>
        </pc:spChg>
        <pc:spChg chg="add mod">
          <ac:chgData name="김지나(Wei) - 서비스기획2팀" userId="6e8c8a86-0e65-4b65-b1b8-9f4bd60da1bb" providerId="ADAL" clId="{EDE7BDA0-0E1E-4697-B1F9-580A26A83613}" dt="2024-06-02T09:25:15.416" v="56961"/>
          <ac:spMkLst>
            <pc:docMk/>
            <pc:sldMk cId="1054320670" sldId="1899"/>
            <ac:spMk id="946" creationId="{F50257BF-5440-A21F-AC0B-60098C70FDB4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947" creationId="{8F4E5427-4761-C907-E297-C6724BF0EBE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8" creationId="{15DDC2FB-F66D-280E-F8C7-2C9F6E74A0F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05.856" v="111964" actId="478"/>
          <ac:spMkLst>
            <pc:docMk/>
            <pc:sldMk cId="1054320670" sldId="1899"/>
            <ac:spMk id="948" creationId="{BE863478-9C48-FBC7-4FE1-270B897C7A06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9" creationId="{723D1A10-BD98-722C-6075-E97B3A3CF5DE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1" creationId="{967A35CF-BFFE-DED4-AC06-56C40B4ACBF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3" creationId="{BFDE09A0-38D4-1B48-FED3-4623465DD2A6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6" creationId="{480A09BA-3E78-1E5E-DE6F-A2D22DD378A8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7" creationId="{0CA14D4E-480C-F6E9-5461-BE3E377AE9C4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9" creationId="{31C902E1-35AF-E70A-27FA-71F1F729F36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88" creationId="{470124CF-27C0-737B-475D-9148C31C323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89" creationId="{888CE9B2-B173-354B-3790-95680F68631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0" creationId="{B8C4C545-AE35-1357-2020-ED56EFC7F43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3" creationId="{FC51B548-99D8-FB24-EA74-BE5A3D89C9A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4" creationId="{B3DC57C5-85E9-700A-5BB4-13D3FCEE6ED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5" creationId="{26970BA0-CB2D-E2A9-E323-2352C1EEDD6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6" creationId="{52C18D17-EA74-5078-A1E7-6F1FEFD7DB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7" creationId="{AC5D1903-1B17-A972-D381-4000E566476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8" creationId="{2CBE7763-4664-5194-B5B3-CBA4144D1F3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9" creationId="{B0267A13-D75E-DE1A-A3B9-79FC41FC35B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0" creationId="{A1E402CA-E28E-94F8-6B3A-E8A468AD7A0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1" creationId="{4F6FA71A-2959-5DA7-5451-AD81A5EB51A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2" creationId="{3C91F3E1-B0F3-E83B-001B-4F7914C19F1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3" creationId="{53E3B9DA-AA60-FB17-CB11-916EA2ED98D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4" creationId="{6C99D4EE-49A3-4C2B-833F-AE52D67F84F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5" creationId="{367DA9F5-ECC2-CABA-84E8-1EE7DEF85BE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8:29.461" v="78739"/>
          <ac:spMkLst>
            <pc:docMk/>
            <pc:sldMk cId="1054320670" sldId="1899"/>
            <ac:spMk id="1106" creationId="{15DF16C9-A763-3308-C498-3B5319663F5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7" creationId="{E841EAD5-3173-1F65-B437-126CFD99B26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09" creationId="{1EC1F15E-968A-E859-42F5-04E800D58E2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10" creationId="{64B85501-AD15-3DD8-B029-BC3B7FAF308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12" creationId="{2C9BD32E-A569-B236-5015-5CAA765B61E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6:18.649" v="78385" actId="207"/>
          <ac:spMkLst>
            <pc:docMk/>
            <pc:sldMk cId="1054320670" sldId="1899"/>
            <ac:spMk id="1115" creationId="{D7E08F11-BA0D-4D50-59FF-9DE2C52CE75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6:18.649" v="78385" actId="207"/>
          <ac:spMkLst>
            <pc:docMk/>
            <pc:sldMk cId="1054320670" sldId="1899"/>
            <ac:spMk id="1116" creationId="{66B5B9A6-EADD-2A3B-338D-BF05E3E78FD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18" creationId="{FD3E6F36-2B61-A1BF-A5AF-E1819B541BC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20" creationId="{735599AA-83F3-7E1F-BB9F-E890416E6C1E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3" creationId="{7AC2544A-816E-6196-989E-5755CE0C79EA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4" creationId="{B5ED83D8-A2DC-804D-6BA0-14481FE51E5C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5" creationId="{CC0BEC0D-9980-FBD2-AA7E-DA2D73974870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6" creationId="{4817C854-2AF3-979F-C308-B10303801EA7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7" creationId="{AB616D26-1E6C-1A2C-B925-C24CACA1C9C7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8" creationId="{66350085-D280-A36A-1F92-8087B07B342A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9" creationId="{ECB9DBDD-2C1C-9085-F34A-7A3D5519D1B1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0" creationId="{E0AEA28B-343E-1BC7-2818-7CF212EE4C56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1" creationId="{669E5E8B-B30F-ED7F-D0FC-F40FF1795C53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2" creationId="{D74DEFFE-9D1E-1BFA-012D-2B4832E1F5B6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1133" creationId="{0D79491D-D368-5F22-5FD7-C1ED9A465FF2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4" creationId="{5E0710FD-5168-20B7-7068-947136D3C002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1135" creationId="{C571F7B2-4ECA-E675-B6CD-17F5E4FEC047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6" creationId="{D01A4F1C-145C-56BE-73E4-DD768A0A60F6}"/>
          </ac:spMkLst>
        </pc:spChg>
        <pc:spChg chg="del mod ord">
          <ac:chgData name="김지나(Wei) - 서비스기획2팀" userId="6e8c8a86-0e65-4b65-b1b8-9f4bd60da1bb" providerId="ADAL" clId="{EDE7BDA0-0E1E-4697-B1F9-580A26A83613}" dt="2024-06-02T09:15:00.753" v="56644" actId="478"/>
          <ac:spMkLst>
            <pc:docMk/>
            <pc:sldMk cId="1054320670" sldId="1899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21:22.858" v="45083" actId="21"/>
          <ac:spMkLst>
            <pc:docMk/>
            <pc:sldMk cId="1054320670" sldId="1899"/>
            <ac:spMk id="1140" creationId="{EF1317AA-7651-D6EC-35EB-12D223F57FB8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32:25.029" v="57163" actId="478"/>
          <ac:spMkLst>
            <pc:docMk/>
            <pc:sldMk cId="1054320670" sldId="1899"/>
            <ac:spMk id="1141" creationId="{917DF537-AD71-E3F5-DF13-1D98DC1CB332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142" creationId="{F4F8981C-3A05-55A3-1F82-EDE77B735AB5}"/>
          </ac:spMkLst>
        </pc:spChg>
        <pc:spChg chg="add mod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143" creationId="{A5181DBD-8F0B-F0C2-09F8-85DF5EB9F30A}"/>
          </ac:spMkLst>
        </pc:spChg>
        <pc:spChg chg="add mod">
          <ac:chgData name="김지나(Wei) - 서비스기획2팀" userId="6e8c8a86-0e65-4b65-b1b8-9f4bd60da1bb" providerId="ADAL" clId="{EDE7BDA0-0E1E-4697-B1F9-580A26A83613}" dt="2024-06-02T09:32:33.510" v="57167" actId="20577"/>
          <ac:spMkLst>
            <pc:docMk/>
            <pc:sldMk cId="1054320670" sldId="1899"/>
            <ac:spMk id="1144" creationId="{68C67A28-110A-E932-AD1F-E663B01D42F0}"/>
          </ac:spMkLst>
        </pc:spChg>
        <pc:grpChg chg="add mod">
          <ac:chgData name="김지나(Wei) - 서비스기획2팀" userId="6e8c8a86-0e65-4b65-b1b8-9f4bd60da1bb" providerId="ADAL" clId="{EDE7BDA0-0E1E-4697-B1F9-580A26A83613}" dt="2024-06-04T06:03:49.383" v="78359"/>
          <ac:grpSpMkLst>
            <pc:docMk/>
            <pc:sldMk cId="1054320670" sldId="1899"/>
            <ac:grpSpMk id="3" creationId="{B3143664-671D-EF7D-2A16-344605E5E9B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9:19:08.137" v="56806" actId="478"/>
          <ac:grpSpMkLst>
            <pc:docMk/>
            <pc:sldMk cId="1054320670" sldId="1899"/>
            <ac:grpSpMk id="49" creationId="{042C9DD8-CB05-5E47-AA14-E05AE363EF6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7:49.987" v="78256" actId="165"/>
          <ac:grpSpMkLst>
            <pc:docMk/>
            <pc:sldMk cId="1054320670" sldId="1899"/>
            <ac:grpSpMk id="50" creationId="{6FE78413-4189-31EC-3002-A861941C7AE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9:11.840" v="78268" actId="165"/>
          <ac:grpSpMkLst>
            <pc:docMk/>
            <pc:sldMk cId="1054320670" sldId="1899"/>
            <ac:grpSpMk id="51" creationId="{AFCC3C3B-40C7-ADD0-A68B-F40F6DB727AB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05:58:18.222" v="78261" actId="1037"/>
          <ac:grpSpMkLst>
            <pc:docMk/>
            <pc:sldMk cId="1054320670" sldId="1899"/>
            <ac:grpSpMk id="63" creationId="{BCC143E4-229E-C39A-9EAD-C128A43DBBDF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8:18.222" v="78261" actId="1037"/>
          <ac:grpSpMkLst>
            <pc:docMk/>
            <pc:sldMk cId="1054320670" sldId="1899"/>
            <ac:grpSpMk id="452" creationId="{C0246C42-C2B5-6855-5B34-96BB2CDDCE45}"/>
          </ac:grpSpMkLst>
        </pc:grpChg>
        <pc:grpChg chg="add mod">
          <ac:chgData name="김지나(Wei) - 서비스기획2팀" userId="6e8c8a86-0e65-4b65-b1b8-9f4bd60da1bb" providerId="ADAL" clId="{EDE7BDA0-0E1E-4697-B1F9-580A26A83613}" dt="2024-06-02T09:16:14.870" v="56670" actId="164"/>
          <ac:grpSpMkLst>
            <pc:docMk/>
            <pc:sldMk cId="1054320670" sldId="1899"/>
            <ac:grpSpMk id="472" creationId="{508BE184-19F9-6777-3F90-DAA80E0D306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1:33.390" v="42547" actId="478"/>
          <ac:grpSpMkLst>
            <pc:docMk/>
            <pc:sldMk cId="1054320670" sldId="1899"/>
            <ac:grpSpMk id="483" creationId="{C6ED7A2A-C828-3CC7-D9FA-387319F5159A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9:11.840" v="78268" actId="165"/>
          <ac:grpSpMkLst>
            <pc:docMk/>
            <pc:sldMk cId="1054320670" sldId="1899"/>
            <ac:grpSpMk id="497" creationId="{B4D57565-8867-B378-F8A0-F260AADBE5B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19:00.946" v="43011" actId="165"/>
          <ac:grpSpMkLst>
            <pc:docMk/>
            <pc:sldMk cId="1054320670" sldId="1899"/>
            <ac:grpSpMk id="919" creationId="{A5F4B37B-88B6-0FC3-AB4E-3B13CE349DE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1:31.141" v="42546" actId="478"/>
          <ac:grpSpMkLst>
            <pc:docMk/>
            <pc:sldMk cId="1054320670" sldId="1899"/>
            <ac:grpSpMk id="920" creationId="{38B79541-DB7F-5CE1-5855-A7FBC5D1C9F1}"/>
          </ac:grpSpMkLst>
        </pc:grpChg>
        <pc:grpChg chg="del">
          <ac:chgData name="김지나(Wei) - 서비스기획2팀" userId="6e8c8a86-0e65-4b65-b1b8-9f4bd60da1bb" providerId="ADAL" clId="{EDE7BDA0-0E1E-4697-B1F9-580A26A83613}" dt="2024-06-01T12:26:46.108" v="42226" actId="478"/>
          <ac:grpSpMkLst>
            <pc:docMk/>
            <pc:sldMk cId="1054320670" sldId="1899"/>
            <ac:grpSpMk id="920" creationId="{4A0AC222-7C03-7EC5-D6E4-89F3D670B995}"/>
          </ac:grpSpMkLst>
        </pc:grpChg>
        <pc:grpChg chg="add mod">
          <ac:chgData name="김지나(Wei) - 서비스기획2팀" userId="6e8c8a86-0e65-4b65-b1b8-9f4bd60da1bb" providerId="ADAL" clId="{EDE7BDA0-0E1E-4697-B1F9-580A26A83613}" dt="2024-06-04T06:03:49.383" v="78359"/>
          <ac:grpSpMkLst>
            <pc:docMk/>
            <pc:sldMk cId="1054320670" sldId="1899"/>
            <ac:grpSpMk id="924" creationId="{D92DB5C7-E311-6FB6-70C6-6CADED12DC1C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9:11.840" v="78268" actId="165"/>
          <ac:grpSpMkLst>
            <pc:docMk/>
            <pc:sldMk cId="1054320670" sldId="1899"/>
            <ac:grpSpMk id="1122" creationId="{9D71AAB0-5272-0E8B-CAB1-49DBEC9D994B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6:25:51.154" v="56490" actId="478"/>
          <ac:graphicFrameMkLst>
            <pc:docMk/>
            <pc:sldMk cId="1054320670" sldId="1899"/>
            <ac:graphicFrameMk id="3" creationId="{98927636-05CC-23D7-EF64-EE275D491448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5:45.622" v="80927"/>
          <ac:graphicFrameMkLst>
            <pc:docMk/>
            <pc:sldMk cId="1054320670" sldId="1899"/>
            <ac:graphicFrameMk id="7" creationId="{FD4626A7-9E93-50AE-7384-682FAC61AA6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3:47.262" v="56385" actId="478"/>
          <ac:graphicFrameMkLst>
            <pc:docMk/>
            <pc:sldMk cId="1054320670" sldId="1899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2T09:19:38.403" v="56817" actId="21"/>
          <ac:graphicFrameMkLst>
            <pc:docMk/>
            <pc:sldMk cId="1054320670" sldId="1899"/>
            <ac:graphicFrameMk id="490" creationId="{BC54232D-53AF-893E-3CE8-0997882C5CEE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3:00.975" v="57427" actId="12788"/>
          <ac:graphicFrameMkLst>
            <pc:docMk/>
            <pc:sldMk cId="1054320670" sldId="1899"/>
            <ac:graphicFrameMk id="491" creationId="{467C2F58-7684-CC6A-E45D-00118D57A656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6:00:12.934" v="45630" actId="21"/>
          <ac:graphicFrameMkLst>
            <pc:docMk/>
            <pc:sldMk cId="1054320670" sldId="1899"/>
            <ac:graphicFrameMk id="493" creationId="{4AC65718-1722-DCAA-619A-CFF9A184D6A5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6-01T12:57:35.873" v="42492" actId="478"/>
          <ac:graphicFrameMkLst>
            <pc:docMk/>
            <pc:sldMk cId="1054320670" sldId="1899"/>
            <ac:graphicFrameMk id="900" creationId="{2A32555F-6281-A42A-7BA6-F4E11A5908C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27:09.225" v="57033" actId="478"/>
          <ac:graphicFrameMkLst>
            <pc:docMk/>
            <pc:sldMk cId="1054320670" sldId="1899"/>
            <ac:graphicFrameMk id="1138" creationId="{280768B5-D4FC-2E4C-2DF7-A13B2E5D7FB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3:00.975" v="57427" actId="12788"/>
          <ac:graphicFrameMkLst>
            <pc:docMk/>
            <pc:sldMk cId="1054320670" sldId="1899"/>
            <ac:graphicFrameMk id="1140" creationId="{7F8B6635-0CE3-4C8F-FBA7-F76D11EDD319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21:21.762" v="45082" actId="21"/>
          <ac:picMkLst>
            <pc:docMk/>
            <pc:sldMk cId="1054320670" sldId="1899"/>
            <ac:picMk id="7" creationId="{C12E2F45-F977-E4CB-BD79-BCEB00AC8ACB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10" creationId="{B8F9DB9F-B577-CDA2-3BDC-70E7090AA853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11" creationId="{B3132733-40EF-2D1A-79A2-3E0F79A64E86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20" creationId="{A8449DA8-DB7A-9B8D-1606-130F29AA46F9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21" creationId="{DA2544D9-4EE3-0F77-0937-7F7FA312785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6:06:07.679" v="78384" actId="14100"/>
          <ac:picMkLst>
            <pc:docMk/>
            <pc:sldMk cId="1054320670" sldId="1899"/>
            <ac:picMk id="27" creationId="{D02ACF3C-3BCB-062D-8697-EB2C774DFAC6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30" creationId="{254C000D-7948-0030-393F-DB92AF66D035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32" creationId="{6DE4009C-B82E-F79B-3CC3-1C9E715EE564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33" creationId="{98EEFD43-052E-976F-1957-B2F188D470AC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36" creationId="{0F459E62-77A8-EE4B-B2A6-72AF7CF46A21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37" creationId="{B9007F8E-1AE3-9D2E-0899-31FCBE4E41D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39" creationId="{EE4AC36F-1640-8A12-51A0-C614115C429A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42" creationId="{65144D57-81F7-4FBD-E15E-031EDD29726A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42" creationId="{7E22B2E0-CBBF-0BB4-FAC2-0D765972764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5.080" v="42544" actId="478"/>
          <ac:picMkLst>
            <pc:docMk/>
            <pc:sldMk cId="1054320670" sldId="1899"/>
            <ac:picMk id="44" creationId="{0AE1626F-6AD1-6A46-F563-FF77A4329A27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45" creationId="{5B58A562-9F56-B25C-231B-A44A719CAA8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8.267" v="42545" actId="478"/>
          <ac:picMkLst>
            <pc:docMk/>
            <pc:sldMk cId="1054320670" sldId="1899"/>
            <ac:picMk id="46" creationId="{5B5EF96E-10EC-7BCB-C529-E3E435A14FF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0.828" v="42543" actId="478"/>
          <ac:picMkLst>
            <pc:docMk/>
            <pc:sldMk cId="1054320670" sldId="1899"/>
            <ac:picMk id="50" creationId="{DF0B2A20-65F5-9662-6ACC-954E6587813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8.267" v="42545" actId="478"/>
          <ac:picMkLst>
            <pc:docMk/>
            <pc:sldMk cId="1054320670" sldId="1899"/>
            <ac:picMk id="52" creationId="{3CA7004A-C229-209C-63B6-99AAD446590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5.080" v="42544" actId="478"/>
          <ac:picMkLst>
            <pc:docMk/>
            <pc:sldMk cId="1054320670" sldId="1899"/>
            <ac:picMk id="58" creationId="{DE1EC820-679C-165E-23D3-0E2877B56B5D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61" creationId="{93B5CA96-4C5C-24E3-9834-9F85985D69B5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62" creationId="{FFBCD174-A7F7-3A6B-09AB-45E4D600B770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48" creationId="{C49C71C0-167E-1A3D-6AD8-9A8C1307C89C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50" creationId="{BE1AE2BB-B88E-5C60-A31A-C17D15DF4738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1" creationId="{8ED09712-FFFB-BAC9-BE98-23212F79DF48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3" creationId="{C929BDE5-1E5C-B0E7-05CB-EC221AA9FC46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5" creationId="{303B107E-DB8F-FA58-1194-BBC056AAECE4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7" creationId="{E175EBB6-8A38-DD38-29E7-E7B2F86337E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2:50.336" v="42649" actId="478"/>
          <ac:picMkLst>
            <pc:docMk/>
            <pc:sldMk cId="1054320670" sldId="1899"/>
            <ac:picMk id="471" creationId="{3E34F1A1-AD9B-BAB7-9AD7-937404E11236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479" creationId="{52F7BCC6-2422-BC72-4241-28B284D7FB02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482" creationId="{D834F244-297B-047C-52E7-8F7465AF4B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485" creationId="{0C80BC3D-E5CE-3BF3-D157-DCAB9B1433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488" creationId="{A4BB54C8-6AEC-003D-2B25-D81AC9C7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500" creationId="{6BC41CDF-692C-9411-7EF6-958882D52E7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503" creationId="{71A0870D-6AEE-F0AD-ABAD-3BCD24864135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504" creationId="{FF6EB720-AA93-F97A-1AFD-ACCFF84962FE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507" creationId="{6543BFAF-2A58-36D2-3414-D3A2DA97661E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916" creationId="{E384943F-C6F8-4FA5-83EB-EE1341151952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919" creationId="{044C25F9-9F72-5021-03F7-3D7D7C6DC8EC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31" creationId="{277B781E-78E0-876B-2C60-BDFFF10153E3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32" creationId="{B151E0B1-BB9F-E20A-95FB-E0F6FD73BE7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0:32:23.138" v="81289" actId="478"/>
          <ac:picMkLst>
            <pc:docMk/>
            <pc:sldMk cId="1054320670" sldId="1899"/>
            <ac:picMk id="939" creationId="{341B3766-3A21-A7AB-9908-E91DAA7511C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0:32:23.138" v="81289" actId="478"/>
          <ac:picMkLst>
            <pc:docMk/>
            <pc:sldMk cId="1054320670" sldId="1899"/>
            <ac:picMk id="940" creationId="{87D78851-DDB6-ED32-B4B8-97E37A802DE0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47" creationId="{6B9A42A0-90B2-C435-B1F3-77405973054E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0" creationId="{76DF0650-99C4-F794-74B6-4D120EB5094F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2" creationId="{9E66AACF-752F-262A-B246-9C04AFF34BD5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5" creationId="{6FCBC71B-BAD7-B0EF-561A-BDE58331908B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8" creationId="{F02DA19E-C443-54C1-4004-F6C85E0939CB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1091" creationId="{F83E0BA3-2937-B84C-43CB-7AB432C75CD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1092" creationId="{7C634DCE-1E80-8333-7A24-C41D1BE4E7D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08" creationId="{04D5211F-4029-E895-344D-95A65A1E4C8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11" creationId="{08AACFD2-2476-BC7C-7ECD-9CDAF711042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13" creationId="{4EE18ED9-7394-E13C-6BFD-A1DD7246C9AE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6:07.679" v="78384" actId="14100"/>
          <ac:picMkLst>
            <pc:docMk/>
            <pc:sldMk cId="1054320670" sldId="1899"/>
            <ac:picMk id="1114" creationId="{3525CAB4-78CF-D783-F1EA-365AA96CAD17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6:07.679" v="78384" actId="14100"/>
          <ac:picMkLst>
            <pc:docMk/>
            <pc:sldMk cId="1054320670" sldId="1899"/>
            <ac:picMk id="1117" creationId="{D7DA01AB-24B2-D05D-43B7-3E4AB2F700B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6.062" v="78271" actId="478"/>
          <ac:picMkLst>
            <pc:docMk/>
            <pc:sldMk cId="1054320670" sldId="1899"/>
            <ac:picMk id="1119" creationId="{5C891210-012D-47C5-F366-CF53B12109D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21" creationId="{F7A69661-AB65-893C-A4D7-FEB6AD4A92D3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3:31:14.602" v="111968" actId="478"/>
        <pc:sldMkLst>
          <pc:docMk/>
          <pc:sldMk cId="2820010946" sldId="1900"/>
        </pc:sldMkLst>
        <pc:spChg chg="mod">
          <ac:chgData name="김지나(Wei) - 서비스기획2팀" userId="6e8c8a86-0e65-4b65-b1b8-9f4bd60da1bb" providerId="ADAL" clId="{EDE7BDA0-0E1E-4697-B1F9-580A26A83613}" dt="2024-06-01T13:41:36.857" v="43462" actId="1076"/>
          <ac:spMkLst>
            <pc:docMk/>
            <pc:sldMk cId="2820010946" sldId="1900"/>
            <ac:spMk id="2" creationId="{286A1C85-B116-0F25-63F9-C5AE44CA7733}"/>
          </ac:spMkLst>
        </pc:spChg>
        <pc:spChg chg="del mod">
          <ac:chgData name="김지나(Wei) - 서비스기획2팀" userId="6e8c8a86-0e65-4b65-b1b8-9f4bd60da1bb" providerId="ADAL" clId="{EDE7BDA0-0E1E-4697-B1F9-580A26A83613}" dt="2024-06-01T15:18:20.052" v="45040" actId="478"/>
          <ac:spMkLst>
            <pc:docMk/>
            <pc:sldMk cId="2820010946" sldId="1900"/>
            <ac:spMk id="3" creationId="{F7F6D13F-29BF-F6BD-BA16-7CEFF4C2F66E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16" creationId="{48AFC3DF-52E3-1671-52EE-817E5EC885C0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17" creationId="{5C4CA659-55E7-509A-8E3B-3D7A59CC6E17}"/>
          </ac:spMkLst>
        </pc:spChg>
        <pc:spChg chg="del mod ord">
          <ac:chgData name="김지나(Wei) - 서비스기획2팀" userId="6e8c8a86-0e65-4b65-b1b8-9f4bd60da1bb" providerId="ADAL" clId="{EDE7BDA0-0E1E-4697-B1F9-580A26A83613}" dt="2024-06-01T14:06:55.220" v="44067" actId="478"/>
          <ac:spMkLst>
            <pc:docMk/>
            <pc:sldMk cId="2820010946" sldId="1900"/>
            <ac:spMk id="18" creationId="{05238FF7-CD9E-41C5-A498-2D4FF2519A5C}"/>
          </ac:spMkLst>
        </pc:spChg>
        <pc:spChg chg="add mod">
          <ac:chgData name="김지나(Wei) - 서비스기획2팀" userId="6e8c8a86-0e65-4b65-b1b8-9f4bd60da1bb" providerId="ADAL" clId="{EDE7BDA0-0E1E-4697-B1F9-580A26A83613}" dt="2024-06-02T09:42:24.983" v="57392" actId="12788"/>
          <ac:spMkLst>
            <pc:docMk/>
            <pc:sldMk cId="2820010946" sldId="1900"/>
            <ac:spMk id="18" creationId="{15CBB61F-F639-A8B0-03DD-E02669F1B112}"/>
          </ac:spMkLst>
        </pc:spChg>
        <pc:spChg chg="del mod ord">
          <ac:chgData name="김지나(Wei) - 서비스기획2팀" userId="6e8c8a86-0e65-4b65-b1b8-9f4bd60da1bb" providerId="ADAL" clId="{EDE7BDA0-0E1E-4697-B1F9-580A26A83613}" dt="2024-06-01T14:06:42.077" v="44064" actId="478"/>
          <ac:spMkLst>
            <pc:docMk/>
            <pc:sldMk cId="2820010946" sldId="1900"/>
            <ac:spMk id="19" creationId="{46BCE4FF-7BDA-344C-BF89-C0B5E68A802B}"/>
          </ac:spMkLst>
        </pc:spChg>
        <pc:spChg chg="add mod">
          <ac:chgData name="김지나(Wei) - 서비스기획2팀" userId="6e8c8a86-0e65-4b65-b1b8-9f4bd60da1bb" providerId="ADAL" clId="{EDE7BDA0-0E1E-4697-B1F9-580A26A83613}" dt="2024-06-02T09:43:43.342" v="57432" actId="1076"/>
          <ac:spMkLst>
            <pc:docMk/>
            <pc:sldMk cId="2820010946" sldId="1900"/>
            <ac:spMk id="19" creationId="{A799D167-49CD-9E5F-342A-97AB381F11BE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20" creationId="{24C63E0D-E1EC-7105-295D-9F707A79002F}"/>
          </ac:spMkLst>
        </pc:spChg>
        <pc:spChg chg="del ord">
          <ac:chgData name="김지나(Wei) - 서비스기획2팀" userId="6e8c8a86-0e65-4b65-b1b8-9f4bd60da1bb" providerId="ADAL" clId="{EDE7BDA0-0E1E-4697-B1F9-580A26A83613}" dt="2024-06-01T14:06:40.215" v="44063" actId="478"/>
          <ac:spMkLst>
            <pc:docMk/>
            <pc:sldMk cId="2820010946" sldId="1900"/>
            <ac:spMk id="21" creationId="{11B37DC5-50CC-4B33-EB10-27109AE1E951}"/>
          </ac:spMkLst>
        </pc:spChg>
        <pc:spChg chg="add mod">
          <ac:chgData name="김지나(Wei) - 서비스기획2팀" userId="6e8c8a86-0e65-4b65-b1b8-9f4bd60da1bb" providerId="ADAL" clId="{EDE7BDA0-0E1E-4697-B1F9-580A26A83613}" dt="2024-06-02T09:43:34.120" v="57430"/>
          <ac:spMkLst>
            <pc:docMk/>
            <pc:sldMk cId="2820010946" sldId="1900"/>
            <ac:spMk id="21" creationId="{E39C2C0C-DE9F-74B7-16A4-FFAA4A1F7580}"/>
          </ac:spMkLst>
        </pc:spChg>
        <pc:spChg chg="mod">
          <ac:chgData name="김지나(Wei) - 서비스기획2팀" userId="6e8c8a86-0e65-4b65-b1b8-9f4bd60da1bb" providerId="ADAL" clId="{EDE7BDA0-0E1E-4697-B1F9-580A26A83613}" dt="2024-06-04T09:07:35.135" v="80980" actId="14100"/>
          <ac:spMkLst>
            <pc:docMk/>
            <pc:sldMk cId="2820010946" sldId="1900"/>
            <ac:spMk id="25" creationId="{CFF47AD4-05DB-17DA-F0C3-825F032EEFA9}"/>
          </ac:spMkLst>
        </pc:spChg>
        <pc:spChg chg="add mod">
          <ac:chgData name="김지나(Wei) - 서비스기획2팀" userId="6e8c8a86-0e65-4b65-b1b8-9f4bd60da1bb" providerId="ADAL" clId="{EDE7BDA0-0E1E-4697-B1F9-580A26A83613}" dt="2024-06-02T09:43:47.828" v="57433" actId="1076"/>
          <ac:spMkLst>
            <pc:docMk/>
            <pc:sldMk cId="2820010946" sldId="1900"/>
            <ac:spMk id="27" creationId="{8FC050AC-BB8B-6DBB-2D8D-85505A4B142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43.463" v="43438" actId="478"/>
          <ac:spMkLst>
            <pc:docMk/>
            <pc:sldMk cId="2820010946" sldId="1900"/>
            <ac:spMk id="28" creationId="{23F3EACB-866B-FA10-CEB4-1159FC8B9D00}"/>
          </ac:spMkLst>
        </pc:spChg>
        <pc:spChg chg="add mod">
          <ac:chgData name="김지나(Wei) - 서비스기획2팀" userId="6e8c8a86-0e65-4b65-b1b8-9f4bd60da1bb" providerId="ADAL" clId="{EDE7BDA0-0E1E-4697-B1F9-580A26A83613}" dt="2024-06-02T09:43:34.120" v="57430"/>
          <ac:spMkLst>
            <pc:docMk/>
            <pc:sldMk cId="2820010946" sldId="1900"/>
            <ac:spMk id="28" creationId="{50572106-D1D2-A669-9868-2FC0EAFDCB6E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41.163" v="43436" actId="478"/>
          <ac:spMkLst>
            <pc:docMk/>
            <pc:sldMk cId="2820010946" sldId="1900"/>
            <ac:spMk id="29" creationId="{C22BA46A-420E-2E63-B986-F0972B052718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29" creationId="{F02F5BC3-C1D0-13FF-4B94-0D97197D00ED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0" creationId="{9EFC8688-0DA2-AB94-542B-7CACE379A15D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1" creationId="{C0D33D4A-F9AD-307D-66E7-093A538CCF4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06.828" v="111136" actId="21"/>
          <ac:spMkLst>
            <pc:docMk/>
            <pc:sldMk cId="2820010946" sldId="1900"/>
            <ac:spMk id="3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3" creationId="{E866A3B0-858E-4000-BF33-1AA42AA23743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4" creationId="{6992C5E1-840F-6C91-D521-E01E299C575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36.405" v="43432" actId="478"/>
          <ac:spMkLst>
            <pc:docMk/>
            <pc:sldMk cId="2820010946" sldId="1900"/>
            <ac:spMk id="34" creationId="{F58B8FF6-394C-8341-8CCC-8D4C69A17826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5" creationId="{81A4FFEB-FF5C-91EC-681E-8A01F15F537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38.009" v="43433" actId="478"/>
          <ac:spMkLst>
            <pc:docMk/>
            <pc:sldMk cId="2820010946" sldId="1900"/>
            <ac:spMk id="35" creationId="{8EA649CC-B13B-E8C7-08B5-3F91216C9A94}"/>
          </ac:spMkLst>
        </pc:spChg>
        <pc:spChg chg="del mod">
          <ac:chgData name="김지나(Wei) - 서비스기획2팀" userId="6e8c8a86-0e65-4b65-b1b8-9f4bd60da1bb" providerId="ADAL" clId="{EDE7BDA0-0E1E-4697-B1F9-580A26A83613}" dt="2024-06-04T05:39:43.093" v="77976" actId="478"/>
          <ac:spMkLst>
            <pc:docMk/>
            <pc:sldMk cId="2820010946" sldId="1900"/>
            <ac:spMk id="36" creationId="{6A4CDD5B-2F00-1042-3A83-49C1766D2164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06.828" v="111136" actId="21"/>
          <ac:spMkLst>
            <pc:docMk/>
            <pc:sldMk cId="2820010946" sldId="1900"/>
            <ac:spMk id="36" creationId="{910E266B-6755-7042-12B6-218234B6EF95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7" creationId="{F0FE0DC4-FA00-1D9F-024C-EDF2A500F7FE}"/>
          </ac:spMkLst>
        </pc:spChg>
        <pc:spChg chg="del mod">
          <ac:chgData name="김지나(Wei) - 서비스기획2팀" userId="6e8c8a86-0e65-4b65-b1b8-9f4bd60da1bb" providerId="ADAL" clId="{EDE7BDA0-0E1E-4697-B1F9-580A26A83613}" dt="2024-06-04T05:39:40.601" v="77975" actId="478"/>
          <ac:spMkLst>
            <pc:docMk/>
            <pc:sldMk cId="2820010946" sldId="1900"/>
            <ac:spMk id="38" creationId="{20A0796B-725E-A3A0-F2CE-A71066275C66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0" creationId="{A1469354-382E-FD45-CA04-1F3557F8DE30}"/>
          </ac:spMkLst>
        </pc:spChg>
        <pc:spChg chg="del mod">
          <ac:chgData name="김지나(Wei) - 서비스기획2팀" userId="6e8c8a86-0e65-4b65-b1b8-9f4bd60da1bb" providerId="ADAL" clId="{EDE7BDA0-0E1E-4697-B1F9-580A26A83613}" dt="2024-06-04T05:39:38.067" v="77974" actId="478"/>
          <ac:spMkLst>
            <pc:docMk/>
            <pc:sldMk cId="2820010946" sldId="1900"/>
            <ac:spMk id="41" creationId="{34093C10-6C58-56AF-4874-9BF6FB725847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41" creationId="{6F7E1E30-5F45-3F23-1AD4-80A8D5535C24}"/>
          </ac:spMkLst>
        </pc:spChg>
        <pc:spChg chg="del mod">
          <ac:chgData name="김지나(Wei) - 서비스기획2팀" userId="6e8c8a86-0e65-4b65-b1b8-9f4bd60da1bb" providerId="ADAL" clId="{EDE7BDA0-0E1E-4697-B1F9-580A26A83613}" dt="2024-06-04T05:39:31.228" v="77973" actId="478"/>
          <ac:spMkLst>
            <pc:docMk/>
            <pc:sldMk cId="2820010946" sldId="1900"/>
            <ac:spMk id="43" creationId="{F95AE517-265D-7EB5-C48D-0A730DCBC8AF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4" creationId="{7A656262-8D55-0985-B1A3-6F7B0370B0E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2:08.312" v="78459" actId="478"/>
          <ac:spMkLst>
            <pc:docMk/>
            <pc:sldMk cId="2820010946" sldId="1900"/>
            <ac:spMk id="45" creationId="{13F5B3F7-0BD5-91B5-DCB9-C023BD6D077F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5" creationId="{D8CD692D-9481-BA3D-5621-10DD4DDF08E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46" creationId="{99AA0529-DA3B-CBAA-087D-1F8629A8E40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49" creationId="{A477E685-7D74-BA32-90C2-2491613D56F8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9" creationId="{D5D23C3D-EA78-544B-4462-145C87595AA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50" creationId="{EE84514B-39CD-4EB6-4DCA-9B74093C7C9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51" creationId="{1E2E696B-1552-E103-1EEF-8870B9BC7726}"/>
          </ac:spMkLst>
        </pc:spChg>
        <pc:spChg chg="del mod">
          <ac:chgData name="김지나(Wei) - 서비스기획2팀" userId="6e8c8a86-0e65-4b65-b1b8-9f4bd60da1bb" providerId="ADAL" clId="{EDE7BDA0-0E1E-4697-B1F9-580A26A83613}" dt="2024-06-04T05:39:09.313" v="77968" actId="478"/>
          <ac:spMkLst>
            <pc:docMk/>
            <pc:sldMk cId="2820010946" sldId="1900"/>
            <ac:spMk id="52" creationId="{7AF8BE0B-C2AB-8BAB-857A-D5FA4B853423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52" creationId="{E0856326-0425-60C9-79EC-D4886C864E81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1.597" v="77969" actId="478"/>
          <ac:spMkLst>
            <pc:docMk/>
            <pc:sldMk cId="2820010946" sldId="1900"/>
            <ac:spMk id="57" creationId="{BFEA3E15-1784-B5D1-6087-6C075537098A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57" creationId="{C0272088-9027-4717-06E6-9E8B529C2F32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3.307" v="77970" actId="478"/>
          <ac:spMkLst>
            <pc:docMk/>
            <pc:sldMk cId="2820010946" sldId="1900"/>
            <ac:spMk id="58" creationId="{4F0A9BEB-6CF4-0477-3481-A80DD805445E}"/>
          </ac:spMkLst>
        </pc:spChg>
        <pc:spChg chg="mod">
          <ac:chgData name="김지나(Wei) - 서비스기획2팀" userId="6e8c8a86-0e65-4b65-b1b8-9f4bd60da1bb" providerId="ADAL" clId="{EDE7BDA0-0E1E-4697-B1F9-580A26A83613}" dt="2024-06-01T13:25:13.001" v="43092"/>
          <ac:spMkLst>
            <pc:docMk/>
            <pc:sldMk cId="2820010946" sldId="1900"/>
            <ac:spMk id="59" creationId="{FE638D63-7503-39C4-D08A-243EA275A900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5.002" v="77971" actId="478"/>
          <ac:spMkLst>
            <pc:docMk/>
            <pc:sldMk cId="2820010946" sldId="1900"/>
            <ac:spMk id="63" creationId="{F9A5B672-A5F8-E897-025A-6B422DAB827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4.602" v="111968" actId="478"/>
          <ac:spMkLst>
            <pc:docMk/>
            <pc:sldMk cId="2820010946" sldId="1900"/>
            <ac:spMk id="448" creationId="{FC1AB353-B2CA-4ADA-4006-037D4A4BB525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49" creationId="{55D78D2C-94A7-E696-4770-367075253FE2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3" creationId="{7677BA8A-F15A-B3D6-1671-BD71F01C0E7B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4" creationId="{B90324BC-C185-68A6-3222-DE7FF08E4191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5" creationId="{B0E0F84B-FB5B-D27F-FDBB-997450E3082A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6" creationId="{B39E4490-F5C1-BA06-CDE3-4EE41DBA00C4}"/>
          </ac:spMkLst>
        </pc:spChg>
        <pc:spChg chg="del mod">
          <ac:chgData name="김지나(Wei) - 서비스기획2팀" userId="6e8c8a86-0e65-4b65-b1b8-9f4bd60da1bb" providerId="ADAL" clId="{EDE7BDA0-0E1E-4697-B1F9-580A26A83613}" dt="2024-06-01T15:18:12.266" v="45034" actId="478"/>
          <ac:spMkLst>
            <pc:docMk/>
            <pc:sldMk cId="2820010946" sldId="1900"/>
            <ac:spMk id="457" creationId="{5FA363E5-D6D7-0295-68FE-47B0671AC583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8" creationId="{8D4F5E9A-89BA-209F-E333-D89D701960E2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9" creationId="{2BC7E1D7-2A28-4AC0-A2B1-5379E0335C79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0" creationId="{CD5B3455-9F80-BBF9-36CD-FFCB7FAC9EA5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2" creationId="{A7AB492E-3C18-7E65-6B20-3D5BEA75CB1C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4" creationId="{71DB6357-2477-4641-1D7A-07440EC93231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6" creationId="{8CBF9A38-F6F5-90BB-4725-AF94B56449E8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71" creationId="{ACF55D52-71AE-8C53-59D0-1393466445C8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80" creationId="{E72EF0D5-80DC-2015-F845-4864E65C242B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7:30.117" v="78394" actId="207"/>
          <ac:spMkLst>
            <pc:docMk/>
            <pc:sldMk cId="2820010946" sldId="1900"/>
            <ac:spMk id="481" creationId="{F354490B-D1DE-3B90-5689-71EE874DE713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84" creationId="{75EA5442-6BE8-AB68-18E3-EDD8063B8664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86" creationId="{2BD91B3D-3C21-5AEF-8976-EF6BFEF43472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87" creationId="{D29B8728-B6E0-D257-F5FE-BD68A79ECEE4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92" creationId="{5582BEAB-9625-B2DA-77A2-E73FA112FAC9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94" creationId="{0D5D834E-C042-4AAE-CE27-89A2C1E922F2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96" creationId="{690806D9-04C5-091B-9014-FDC228D87D0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55:01.656" v="43925" actId="478"/>
          <ac:spMkLst>
            <pc:docMk/>
            <pc:sldMk cId="2820010946" sldId="1900"/>
            <ac:spMk id="498" creationId="{48530DA5-A78F-FA04-7EDE-C8E7C4FC2A3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55:01.656" v="43925" actId="478"/>
          <ac:spMkLst>
            <pc:docMk/>
            <pc:sldMk cId="2820010946" sldId="1900"/>
            <ac:spMk id="500" creationId="{32D928AD-62E8-E7CD-CEF0-ADC1C45E23A5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2" creationId="{ADA87475-96F2-1E3C-3362-58C2CD39807B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4" creationId="{33B49E49-CB48-F72E-69FE-BD1835DF5E4F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6" creationId="{DB618BE6-189A-D04D-3876-6A393A2641B5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8" creationId="{CBFE7EEC-71E3-DC1E-59A9-033D7CE7758C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511" creationId="{FE24008B-3692-E72A-5C20-248245A98AF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6" creationId="{8BD4D198-8083-6770-FB66-3018FE1D9D6D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6.998" v="77972" actId="478"/>
          <ac:spMkLst>
            <pc:docMk/>
            <pc:sldMk cId="2820010946" sldId="1900"/>
            <ac:spMk id="896" creationId="{8CB2EAC6-FED2-2997-39DA-1D76255157B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7" creationId="{6F64ADE2-3A21-1026-9A1D-A613CDBD099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2:18.692" v="78461" actId="478"/>
          <ac:spMkLst>
            <pc:docMk/>
            <pc:sldMk cId="2820010946" sldId="1900"/>
            <ac:spMk id="898" creationId="{0A16F5D1-55DA-CCAE-DCD6-CB935253F72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8" creationId="{B3DAA292-764E-D342-9353-316A1586A14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2:20.417" v="78462" actId="478"/>
          <ac:spMkLst>
            <pc:docMk/>
            <pc:sldMk cId="2820010946" sldId="1900"/>
            <ac:spMk id="899" creationId="{20918139-425D-FCF5-0271-9CA32A2D236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9" creationId="{AEF04D1C-BFAB-6A68-5088-DE74DBBC558A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00" creationId="{24A603B5-FCFB-3463-0D0F-729C2F3A4C0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0" creationId="{C9EAB28A-543D-B185-9903-D918638E7E1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1" creationId="{078A4F14-A374-DF9C-BBC7-26E70B580D30}"/>
          </ac:spMkLst>
        </pc:spChg>
        <pc:spChg chg="del">
          <ac:chgData name="김지나(Wei) - 서비스기획2팀" userId="6e8c8a86-0e65-4b65-b1b8-9f4bd60da1bb" providerId="ADAL" clId="{EDE7BDA0-0E1E-4697-B1F9-580A26A83613}" dt="2024-06-01T16:09:23.890" v="45899" actId="478"/>
          <ac:spMkLst>
            <pc:docMk/>
            <pc:sldMk cId="2820010946" sldId="1900"/>
            <ac:spMk id="901" creationId="{D9BE19A1-C9AB-44FB-B273-A1F87DFA095D}"/>
          </ac:spMkLst>
        </pc:spChg>
        <pc:spChg chg="del">
          <ac:chgData name="김지나(Wei) - 서비스기획2팀" userId="6e8c8a86-0e65-4b65-b1b8-9f4bd60da1bb" providerId="ADAL" clId="{EDE7BDA0-0E1E-4697-B1F9-580A26A83613}" dt="2024-06-01T16:00:35.835" v="45633" actId="478"/>
          <ac:spMkLst>
            <pc:docMk/>
            <pc:sldMk cId="2820010946" sldId="1900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2" creationId="{EAB1FE04-1748-3E52-4D43-E5777168480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904" creationId="{7E3C0F15-2ADD-EDD2-A8F2-C661C695E0D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4" creationId="{8154C595-EFF2-4FC6-8C31-EE7D02AAECA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5" creationId="{FA931399-E3B7-0CF5-BEA3-E68CE4C4B957}"/>
          </ac:spMkLst>
        </pc:spChg>
        <pc:spChg chg="del mod">
          <ac:chgData name="김지나(Wei) - 서비스기획2팀" userId="6e8c8a86-0e65-4b65-b1b8-9f4bd60da1bb" providerId="ADAL" clId="{EDE7BDA0-0E1E-4697-B1F9-580A26A83613}" dt="2024-06-04T05:40:10.332" v="77985" actId="478"/>
          <ac:spMkLst>
            <pc:docMk/>
            <pc:sldMk cId="2820010946" sldId="1900"/>
            <ac:spMk id="906" creationId="{3E1DA026-D3B7-9B8C-3BD3-0006EAAA309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3:03.304" v="43511" actId="6549"/>
          <ac:spMkLst>
            <pc:docMk/>
            <pc:sldMk cId="2820010946" sldId="1900"/>
            <ac:spMk id="906" creationId="{DA6931CD-052D-3B69-550B-A6DCEE97A7A9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0" creationId="{3562F1D2-033C-932F-BFD2-365BF8A068EC}"/>
          </ac:spMkLst>
        </pc:spChg>
        <pc:spChg chg="del mod">
          <ac:chgData name="김지나(Wei) - 서비스기획2팀" userId="6e8c8a86-0e65-4b65-b1b8-9f4bd60da1bb" providerId="ADAL" clId="{EDE7BDA0-0E1E-4697-B1F9-580A26A83613}" dt="2024-06-04T05:40:11.817" v="77986" actId="478"/>
          <ac:spMkLst>
            <pc:docMk/>
            <pc:sldMk cId="2820010946" sldId="1900"/>
            <ac:spMk id="911" creationId="{2E5E57D2-783A-B5DA-453C-1CFE9B4772EB}"/>
          </ac:spMkLst>
        </pc:spChg>
        <pc:spChg chg="del ord">
          <ac:chgData name="김지나(Wei) - 서비스기획2팀" userId="6e8c8a86-0e65-4b65-b1b8-9f4bd60da1bb" providerId="ADAL" clId="{EDE7BDA0-0E1E-4697-B1F9-580A26A83613}" dt="2024-06-01T14:06:47.558" v="44065" actId="478"/>
          <ac:spMkLst>
            <pc:docMk/>
            <pc:sldMk cId="2820010946" sldId="1900"/>
            <ac:spMk id="911" creationId="{BE23705A-BB35-504D-4F90-2A7402D0264B}"/>
          </ac:spMkLst>
        </pc:spChg>
        <pc:spChg chg="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2" creationId="{BE98651F-D008-CD95-64BC-6C037F0DF840}"/>
          </ac:spMkLst>
        </pc:spChg>
        <pc:spChg chg="mod ord">
          <ac:chgData name="김지나(Wei) - 서비스기획2팀" userId="6e8c8a86-0e65-4b65-b1b8-9f4bd60da1bb" providerId="ADAL" clId="{EDE7BDA0-0E1E-4697-B1F9-580A26A83613}" dt="2024-06-01T14:06:52.332" v="44066" actId="207"/>
          <ac:spMkLst>
            <pc:docMk/>
            <pc:sldMk cId="2820010946" sldId="1900"/>
            <ac:spMk id="913" creationId="{385ED2C3-7F3B-C2D6-C90E-9EB0B45D8394}"/>
          </ac:spMkLst>
        </pc:spChg>
        <pc:spChg chg="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4" creationId="{FBC3918E-DA80-CCFA-C889-E058B12CD409}"/>
          </ac:spMkLst>
        </pc:spChg>
        <pc:spChg chg="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5" creationId="{655E6B7C-BD26-0B68-D83A-984475B8D718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16" creationId="{28A906D7-B3A7-A104-7AED-A3D0FE30B1C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19" creationId="{CB87133F-BE81-C4F0-DF3A-9737BDFD319A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20" creationId="{5BBF1EAB-DFBA-CF85-E17F-9B9738F640D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20" creationId="{E731B29B-8264-81AC-A31A-BD0557CC287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21" creationId="{C262E681-5932-1DB4-BEE3-EC461AD45ED5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22" creationId="{0C9530F4-AED8-30D9-378B-B5374962211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22" creationId="{441BCC3A-0F10-F68E-8805-57CCC42C6FF9}"/>
          </ac:spMkLst>
        </pc:spChg>
        <pc:spChg chg="mod">
          <ac:chgData name="김지나(Wei) - 서비스기획2팀" userId="6e8c8a86-0e65-4b65-b1b8-9f4bd60da1bb" providerId="ADAL" clId="{EDE7BDA0-0E1E-4697-B1F9-580A26A83613}" dt="2024-06-01T13:55:49.404" v="43930" actId="1076"/>
          <ac:spMkLst>
            <pc:docMk/>
            <pc:sldMk cId="2820010946" sldId="1900"/>
            <ac:spMk id="925" creationId="{4FAF07BE-1A12-51DF-54DC-DCB03E6199FD}"/>
          </ac:spMkLst>
        </pc:spChg>
        <pc:spChg chg="add del">
          <ac:chgData name="김지나(Wei) - 서비스기획2팀" userId="6e8c8a86-0e65-4b65-b1b8-9f4bd60da1bb" providerId="ADAL" clId="{EDE7BDA0-0E1E-4697-B1F9-580A26A83613}" dt="2024-06-01T14:04:38.081" v="44015" actId="478"/>
          <ac:spMkLst>
            <pc:docMk/>
            <pc:sldMk cId="2820010946" sldId="1900"/>
            <ac:spMk id="937" creationId="{7D011EBF-A455-A249-7417-8F131804A9BF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5:37.176" v="44055" actId="553"/>
          <ac:spMkLst>
            <pc:docMk/>
            <pc:sldMk cId="2820010946" sldId="1900"/>
            <ac:spMk id="938" creationId="{44887055-F000-1544-7E7E-1EB5016C6133}"/>
          </ac:spMkLst>
        </pc:spChg>
        <pc:spChg chg="add del">
          <ac:chgData name="김지나(Wei) - 서비스기획2팀" userId="6e8c8a86-0e65-4b65-b1b8-9f4bd60da1bb" providerId="ADAL" clId="{EDE7BDA0-0E1E-4697-B1F9-580A26A83613}" dt="2024-06-01T14:04:38.081" v="44015" actId="478"/>
          <ac:spMkLst>
            <pc:docMk/>
            <pc:sldMk cId="2820010946" sldId="1900"/>
            <ac:spMk id="939" creationId="{2C51C9DF-142A-235B-4708-FCEBB3D5235F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5:53.395" v="44057" actId="207"/>
          <ac:spMkLst>
            <pc:docMk/>
            <pc:sldMk cId="2820010946" sldId="1900"/>
            <ac:spMk id="940" creationId="{3C3AA6F3-729F-BB36-3924-619B5A8D4AA7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6:05.075" v="44058" actId="207"/>
          <ac:spMkLst>
            <pc:docMk/>
            <pc:sldMk cId="2820010946" sldId="1900"/>
            <ac:spMk id="941" creationId="{41E01932-3287-1D84-E49A-0EC2D51D5018}"/>
          </ac:spMkLst>
        </pc:spChg>
        <pc:spChg chg="add del">
          <ac:chgData name="김지나(Wei) - 서비스기획2팀" userId="6e8c8a86-0e65-4b65-b1b8-9f4bd60da1bb" providerId="ADAL" clId="{EDE7BDA0-0E1E-4697-B1F9-580A26A83613}" dt="2024-06-01T14:04:38.081" v="44015" actId="478"/>
          <ac:spMkLst>
            <pc:docMk/>
            <pc:sldMk cId="2820010946" sldId="1900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3:28:35.093" v="43127" actId="20577"/>
          <ac:spMkLst>
            <pc:docMk/>
            <pc:sldMk cId="2820010946" sldId="1900"/>
            <ac:spMk id="946" creationId="{F50257BF-5440-A21F-AC0B-60098C70FDB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47" creationId="{76A2B25D-4D58-BA7B-5533-98C9A083A077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48" creationId="{15DDC2FB-F66D-280E-F8C7-2C9F6E74A0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48" creationId="{A820A78E-2847-C5D3-BF2E-EC99C6D9C1B9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49" creationId="{723D1A10-BD98-722C-6075-E97B3A3CF5D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49" creationId="{748192F5-25F5-B53C-B9CE-D2BAB47CB212}"/>
          </ac:spMkLst>
        </pc:spChg>
        <pc:spChg chg="del mod">
          <ac:chgData name="김지나(Wei) - 서비스기획2팀" userId="6e8c8a86-0e65-4b65-b1b8-9f4bd60da1bb" providerId="ADAL" clId="{EDE7BDA0-0E1E-4697-B1F9-580A26A83613}" dt="2024-06-04T05:40:08.623" v="77984" actId="478"/>
          <ac:spMkLst>
            <pc:docMk/>
            <pc:sldMk cId="2820010946" sldId="1900"/>
            <ac:spMk id="950" creationId="{E66CF958-D0A9-9A48-7F63-245FEFD6D269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1" creationId="{967A35CF-BFFE-DED4-AC06-56C40B4ACBFC}"/>
          </ac:spMkLst>
        </pc:spChg>
        <pc:spChg chg="del mod">
          <ac:chgData name="김지나(Wei) - 서비스기획2팀" userId="6e8c8a86-0e65-4b65-b1b8-9f4bd60da1bb" providerId="ADAL" clId="{EDE7BDA0-0E1E-4697-B1F9-580A26A83613}" dt="2024-06-04T05:40:05.682" v="77983" actId="478"/>
          <ac:spMkLst>
            <pc:docMk/>
            <pc:sldMk cId="2820010946" sldId="1900"/>
            <ac:spMk id="951" creationId="{FED08F96-20BC-3AB8-5906-5EFBE1D69A57}"/>
          </ac:spMkLst>
        </pc:spChg>
        <pc:spChg chg="del mod">
          <ac:chgData name="김지나(Wei) - 서비스기획2팀" userId="6e8c8a86-0e65-4b65-b1b8-9f4bd60da1bb" providerId="ADAL" clId="{EDE7BDA0-0E1E-4697-B1F9-580A26A83613}" dt="2024-06-04T05:40:02.998" v="77982" actId="478"/>
          <ac:spMkLst>
            <pc:docMk/>
            <pc:sldMk cId="2820010946" sldId="1900"/>
            <ac:spMk id="952" creationId="{B01BC7B7-0CD4-A42B-0C15-DEBBE953EE24}"/>
          </ac:spMkLst>
        </pc:spChg>
        <pc:spChg chg="mod">
          <ac:chgData name="김지나(Wei) - 서비스기획2팀" userId="6e8c8a86-0e65-4b65-b1b8-9f4bd60da1bb" providerId="ADAL" clId="{EDE7BDA0-0E1E-4697-B1F9-580A26A83613}" dt="2024-06-04T06:22:13.216" v="78908"/>
          <ac:spMkLst>
            <pc:docMk/>
            <pc:sldMk cId="2820010946" sldId="1900"/>
            <ac:spMk id="954" creationId="{F48C6EA1-4FAB-F410-3B55-C8F94D68859C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6" creationId="{480A09BA-3E78-1E5E-DE6F-A2D22DD378A8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7" creationId="{0CA14D4E-480C-F6E9-5461-BE3E377AE9C4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9" creationId="{31C902E1-35AF-E70A-27FA-71F1F729F36D}"/>
          </ac:spMkLst>
        </pc:spChg>
        <pc:spChg chg="add mod">
          <ac:chgData name="김지나(Wei) - 서비스기획2팀" userId="6e8c8a86-0e65-4b65-b1b8-9f4bd60da1bb" providerId="ADAL" clId="{EDE7BDA0-0E1E-4697-B1F9-580A26A83613}" dt="2024-06-04T06:22:07.737" v="78897" actId="14100"/>
          <ac:spMkLst>
            <pc:docMk/>
            <pc:sldMk cId="2820010946" sldId="1900"/>
            <ac:spMk id="959" creationId="{8F4D404C-D35D-6F71-3F9C-7E5DA44E0A8A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1089" creationId="{ACD53497-7DF3-02A5-21CC-B0010D66575D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1091" creationId="{86FB755E-36F5-FCF8-EC96-BADBD27F48CD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1093" creationId="{A3DE4C8B-9664-8D53-B51F-A8B71F0ACA5D}"/>
          </ac:spMkLst>
        </pc:spChg>
        <pc:spChg chg="add 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098" creationId="{8FB2E4C1-C061-E100-019D-DFB32C944947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0" creationId="{6261D688-B6E5-F45F-B82B-FFB7228A9E52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1" creationId="{4391B19D-8505-CAB0-D036-ECBADCF9FAB2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2" creationId="{397A181B-3EE7-9D59-081B-9B50E98B6221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3" creationId="{43D17606-19F5-7326-9BBE-623DE4BA4EC9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4" creationId="{5F85BA5D-BDE2-0A74-7986-369879520C1A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5" creationId="{693167B6-5DC6-94CC-CB5B-196CB9C18F47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6" creationId="{0D99FAAD-3DB4-2EE0-1DB8-0D11762835AC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7" creationId="{4F7C4EA9-8BE4-1FBF-E499-88597EFE3131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8" creationId="{2E0F567C-D272-54EF-CBDE-245EF80AC758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9" creationId="{19CDE92C-CE52-2FCB-BE3B-A928E0FE3275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10" creationId="{3E040286-80B2-53EA-CF3C-49B0F4451736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11" creationId="{63250D23-2439-97BD-48F4-D0E5BBF1B8B3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0" creationId="{D3843441-4158-6F29-6AFE-64997AA2D0A7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1" creationId="{50E1B49F-431C-938A-5C9C-2F0B1A7AF2A0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4" creationId="{425E280A-0521-8134-A14A-E1D773F39824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5" creationId="{4D03EB0F-B9B4-4F66-3738-2FE1152007D7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7" creationId="{18840803-9B9D-0D19-795D-CDD53FC12B61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9" creationId="{50EC98EA-CD12-0BA9-83F2-0342FCB90974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31" creationId="{5ED97F39-2456-CE24-1E7A-82980AE9709F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3" creationId="{0D79491D-D368-5F22-5FD7-C1ED9A465FF2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34" creationId="{8BC6C18B-1998-E9CB-B023-E86108B97545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7" creationId="{B7299B8C-832E-2726-F850-8A9882E6445E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38" creationId="{0769735D-53D3-33A5-93BA-7AC4B1326741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9" creationId="{F02D9D96-E380-7EE8-0668-AE24F69054D6}"/>
          </ac:spMkLst>
        </pc:spChg>
        <pc:spChg chg="del mod">
          <ac:chgData name="김지나(Wei) - 서비스기획2팀" userId="6e8c8a86-0e65-4b65-b1b8-9f4bd60da1bb" providerId="ADAL" clId="{EDE7BDA0-0E1E-4697-B1F9-580A26A83613}" dt="2024-06-01T15:18:19.169" v="45039" actId="478"/>
          <ac:spMkLst>
            <pc:docMk/>
            <pc:sldMk cId="2820010946" sldId="1900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42" creationId="{BCE7670C-66C6-45F0-7FC7-BBBDFB44D917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44" creationId="{058344B6-D66B-CAF8-085C-D116A73B872C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46" creationId="{FC6A8645-029A-FA7E-E897-AF13C864090D}"/>
          </ac:spMkLst>
        </pc:spChg>
        <pc:spChg chg="add mod">
          <ac:chgData name="김지나(Wei) - 서비스기획2팀" userId="6e8c8a86-0e65-4b65-b1b8-9f4bd60da1bb" providerId="ADAL" clId="{EDE7BDA0-0E1E-4697-B1F9-580A26A83613}" dt="2024-06-01T13:48:47.181" v="43686" actId="207"/>
          <ac:spMkLst>
            <pc:docMk/>
            <pc:sldMk cId="2820010946" sldId="1900"/>
            <ac:spMk id="1149" creationId="{2B4840BE-39D1-3F0C-1854-2CD0EBB3D1DE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0" creationId="{6AD9E238-1802-A632-2A00-B40431EAB3AF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1" creationId="{F4B585A4-9A3D-D2A6-7CF9-8311481E46A6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2" creationId="{664E4C24-838C-DCFA-E4C5-6BA4A5A2A542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3" creationId="{AFF2E88D-373D-8810-A9C3-E4C307AE0A2D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4" creationId="{8097D251-4FD4-92F1-68A3-D984176CC875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57" creationId="{1686A0C4-191D-2269-2ACA-17E8534B4BDE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58" creationId="{406CEDC0-BB04-0D33-68E1-F0580796B177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59" creationId="{E94B50AF-8536-41BC-6317-23EE2F85EF6E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60" creationId="{EA179EDE-4E69-8D4B-1296-345EA673654D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61" creationId="{AB0E8480-212F-CF74-2FD0-320A21F27F0E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62" creationId="{31061883-5106-471B-78C8-CD9C4C59F02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65" creationId="{B7AEA389-58C2-B50C-1F72-1EF567E6877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66" creationId="{249340FB-006C-5AFB-4986-12C38D94AAC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27.255" v="78393" actId="207"/>
          <ac:spMkLst>
            <pc:docMk/>
            <pc:sldMk cId="2820010946" sldId="1900"/>
            <ac:spMk id="1169" creationId="{6E33019F-1983-1EA2-71F7-54F03913524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27.255" v="78393" actId="207"/>
          <ac:spMkLst>
            <pc:docMk/>
            <pc:sldMk cId="2820010946" sldId="1900"/>
            <ac:spMk id="1170" creationId="{7F939510-6B33-F8EF-5AEC-517404BD316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2" creationId="{58B7B219-0A3F-2786-0A3A-A9F0A338162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4" creationId="{43952487-7C3A-0895-3458-67AA3457982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6" creationId="{6A29864C-3F0F-8EBE-F8CC-1E0D424FD8B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8" creationId="{7DF8FADB-E52C-E7BF-2A9F-8D1438091A0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0" creationId="{9DF4801B-43F7-FBA9-D411-F57E626439C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2" creationId="{D1B9FE20-52A8-9090-14A3-DE3D5F318B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4" creationId="{8BB696ED-826E-C6CF-8007-DC2CCCF43AD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6" creationId="{98953FB1-C6D3-EDE5-3F4E-2ECE21EE62D8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89" creationId="{ABF4A334-A7A6-C2ED-6CBB-B3F1EB0B770D}"/>
          </ac:spMkLst>
        </pc:spChg>
        <pc:spChg chg="mod">
          <ac:chgData name="김지나(Wei) - 서비스기획2팀" userId="6e8c8a86-0e65-4b65-b1b8-9f4bd60da1bb" providerId="ADAL" clId="{EDE7BDA0-0E1E-4697-B1F9-580A26A83613}" dt="2024-06-01T13:48:58.468" v="43687" actId="207"/>
          <ac:spMkLst>
            <pc:docMk/>
            <pc:sldMk cId="2820010946" sldId="1900"/>
            <ac:spMk id="1190" creationId="{FD142CB1-7CFC-838B-6E06-8FB388F718B4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1" creationId="{5C8CDE14-C53B-67C0-ECFC-5D8CBBBF8E72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2" creationId="{A6AC3660-A4D7-63FB-5816-B2229DB45D08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3" creationId="{CAC9F36A-10B0-8108-28FA-5372DE69A85B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4" creationId="{8A2216DB-3AD5-180D-FF50-BF24558111BA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96" creationId="{AB29BB4A-5555-85BD-E893-85F4C8013FE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98" creationId="{25E31ED0-ACE5-5534-55C1-33C772614EA5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0" creationId="{1FC4E20C-94D9-066E-9261-7B10525A8EF9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1" creationId="{CA1F6935-D927-0BB9-D28B-93026D51BC22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2" creationId="{5B11FAFE-DDB4-FCA9-B960-4C84FD10DDD6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3" creationId="{95F52052-9C4F-CE4D-7571-A081B8DC34A0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4" creationId="{542DBC5B-E3C0-4F2B-CD57-252ECB23745D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5" creationId="{0CAAA3F6-2032-7C92-E056-66FA6B161711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6" creationId="{FFE60F02-785B-FF2F-839E-77B614E80634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7" creationId="{26D0438B-98F0-118C-CD17-8EF6472B7E1A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8" creationId="{0E76E0BA-018A-59BF-93E7-00B318B5BA51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9" creationId="{4B7E2F4F-4228-621F-4A07-8E950A3C6BF4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10" creationId="{8AF04FAC-AF5D-B308-4856-7D30AA6C8864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11" creationId="{90EADA75-AE09-0B81-86CA-4C99367887B1}"/>
          </ac:spMkLst>
        </pc:spChg>
        <pc:spChg chg="add mod">
          <ac:chgData name="김지나(Wei) - 서비스기획2팀" userId="6e8c8a86-0e65-4b65-b1b8-9f4bd60da1bb" providerId="ADAL" clId="{EDE7BDA0-0E1E-4697-B1F9-580A26A83613}" dt="2024-06-06T11:36:01.731" v="111134" actId="108"/>
          <ac:spMkLst>
            <pc:docMk/>
            <pc:sldMk cId="2820010946" sldId="1900"/>
            <ac:spMk id="1215" creationId="{8DA24111-EAA1-4529-7E50-EDE672314C22}"/>
          </ac:spMkLst>
        </pc:spChg>
        <pc:spChg chg="add mod">
          <ac:chgData name="김지나(Wei) - 서비스기획2팀" userId="6e8c8a86-0e65-4b65-b1b8-9f4bd60da1bb" providerId="ADAL" clId="{EDE7BDA0-0E1E-4697-B1F9-580A26A83613}" dt="2024-06-06T12:49:16.115" v="111406" actId="20577"/>
          <ac:spMkLst>
            <pc:docMk/>
            <pc:sldMk cId="2820010946" sldId="1900"/>
            <ac:spMk id="1216" creationId="{73035236-ECBE-0924-D2EA-CC9FA364BD2F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4:11.158" v="57439" actId="478"/>
          <ac:spMkLst>
            <pc:docMk/>
            <pc:sldMk cId="2820010946" sldId="1900"/>
            <ac:spMk id="1217" creationId="{F5D5162E-6036-5608-E44F-7CC4C5F0FC97}"/>
          </ac:spMkLst>
        </pc:spChg>
        <pc:grpChg chg="add mod">
          <ac:chgData name="김지나(Wei) - 서비스기획2팀" userId="6e8c8a86-0e65-4b65-b1b8-9f4bd60da1bb" providerId="ADAL" clId="{EDE7BDA0-0E1E-4697-B1F9-580A26A83613}" dt="2024-06-04T05:34:25.590" v="77774"/>
          <ac:grpSpMkLst>
            <pc:docMk/>
            <pc:sldMk cId="2820010946" sldId="1900"/>
            <ac:grpSpMk id="7" creationId="{3AC2EC91-6F52-DEC5-89D8-C2F8C11871E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2:00.948" v="78458" actId="165"/>
          <ac:grpSpMkLst>
            <pc:docMk/>
            <pc:sldMk cId="2820010946" sldId="1900"/>
            <ac:grpSpMk id="44" creationId="{2E193898-EB6B-45BF-D0E3-5C449CBEAA82}"/>
          </ac:grpSpMkLst>
        </pc:grpChg>
        <pc:grpChg chg="del">
          <ac:chgData name="김지나(Wei) - 서비스기획2팀" userId="6e8c8a86-0e65-4b65-b1b8-9f4bd60da1bb" providerId="ADAL" clId="{EDE7BDA0-0E1E-4697-B1F9-580A26A83613}" dt="2024-06-01T13:31:18.881" v="43205" actId="165"/>
          <ac:grpSpMkLst>
            <pc:docMk/>
            <pc:sldMk cId="2820010946" sldId="1900"/>
            <ac:grpSpMk id="63" creationId="{BCC143E4-229E-C39A-9EAD-C128A43DBBDF}"/>
          </ac:grpSpMkLst>
        </pc:grpChg>
        <pc:grpChg chg="del">
          <ac:chgData name="김지나(Wei) - 서비스기획2팀" userId="6e8c8a86-0e65-4b65-b1b8-9f4bd60da1bb" providerId="ADAL" clId="{EDE7BDA0-0E1E-4697-B1F9-580A26A83613}" dt="2024-06-01T13:32:14.967" v="43275" actId="165"/>
          <ac:grpSpMkLst>
            <pc:docMk/>
            <pc:sldMk cId="2820010946" sldId="1900"/>
            <ac:grpSpMk id="452" creationId="{C0246C42-C2B5-6855-5B34-96BB2CDDCE45}"/>
          </ac:grpSpMkLst>
        </pc:grpChg>
        <pc:grpChg chg="add del">
          <ac:chgData name="김지나(Wei) - 서비스기획2팀" userId="6e8c8a86-0e65-4b65-b1b8-9f4bd60da1bb" providerId="ADAL" clId="{EDE7BDA0-0E1E-4697-B1F9-580A26A83613}" dt="2024-06-01T13:42:26.235" v="43504" actId="478"/>
          <ac:grpSpMkLst>
            <pc:docMk/>
            <pc:sldMk cId="2820010946" sldId="1900"/>
            <ac:grpSpMk id="472" creationId="{508BE184-19F9-6777-3F90-DAA80E0D306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2:13.226" v="78460" actId="165"/>
          <ac:grpSpMkLst>
            <pc:docMk/>
            <pc:sldMk cId="2820010946" sldId="1900"/>
            <ac:grpSpMk id="897" creationId="{2F3367D0-BC29-AFF6-96D3-C07C84AB912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2:26.256" v="78463" actId="165"/>
          <ac:grpSpMkLst>
            <pc:docMk/>
            <pc:sldMk cId="2820010946" sldId="1900"/>
            <ac:grpSpMk id="916" creationId="{FC8E3F3C-E8CE-CAE0-C505-0EA0337B2A9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42.684" v="43359" actId="164"/>
          <ac:grpSpMkLst>
            <pc:docMk/>
            <pc:sldMk cId="2820010946" sldId="1900"/>
            <ac:grpSpMk id="1097" creationId="{EFFBEFCF-FD8A-C600-CF85-0C3FCA1E9B7C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41.056" v="43358" actId="571"/>
          <ac:grpSpMkLst>
            <pc:docMk/>
            <pc:sldMk cId="2820010946" sldId="1900"/>
            <ac:grpSpMk id="1099" creationId="{70885DB3-CD20-D9EE-9C49-ABCD1698DE9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48.323" v="43361" actId="164"/>
          <ac:grpSpMkLst>
            <pc:docMk/>
            <pc:sldMk cId="2820010946" sldId="1900"/>
            <ac:grpSpMk id="1112" creationId="{D9B3BB87-4563-2FFE-D454-27BD94FFC73F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53.844" v="43364" actId="164"/>
          <ac:grpSpMkLst>
            <pc:docMk/>
            <pc:sldMk cId="2820010946" sldId="1900"/>
            <ac:grpSpMk id="1113" creationId="{4EDD4EB1-D442-8F1B-7E8D-AF111FFC337B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1T13:43:21.605" v="43515" actId="478"/>
          <ac:grpSpMkLst>
            <pc:docMk/>
            <pc:sldMk cId="2820010946" sldId="1900"/>
            <ac:grpSpMk id="1114" creationId="{CBAFCB49-C669-5A46-8DD1-073FA9C5A5A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9:49.937" v="43422" actId="164"/>
          <ac:grpSpMkLst>
            <pc:docMk/>
            <pc:sldMk cId="2820010946" sldId="1900"/>
            <ac:grpSpMk id="1115" creationId="{DAC1A566-8405-FC62-FEF5-F923C640878B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0:17.826" v="43428" actId="164"/>
          <ac:grpSpMkLst>
            <pc:docMk/>
            <pc:sldMk cId="2820010946" sldId="1900"/>
            <ac:grpSpMk id="1116" creationId="{709C41CB-4F06-8BC9-602F-6B1C95E3078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29:06.427" v="44548" actId="165"/>
          <ac:grpSpMkLst>
            <pc:docMk/>
            <pc:sldMk cId="2820010946" sldId="1900"/>
            <ac:grpSpMk id="1117" creationId="{5096865C-5A6F-47FC-A99D-83FC8092CC9B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2:09.837" v="43501" actId="1076"/>
          <ac:grpSpMkLst>
            <pc:docMk/>
            <pc:sldMk cId="2820010946" sldId="1900"/>
            <ac:grpSpMk id="1118" creationId="{43FED2F2-19E4-4AE6-D15D-FB1ACB6DB01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2:33.206" v="43506" actId="164"/>
          <ac:grpSpMkLst>
            <pc:docMk/>
            <pc:sldMk cId="2820010946" sldId="1900"/>
            <ac:grpSpMk id="1148" creationId="{9912F1CC-24A0-A299-E66A-21E5E8299713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5:15.051" v="43544" actId="1036"/>
          <ac:grpSpMkLst>
            <pc:docMk/>
            <pc:sldMk cId="2820010946" sldId="1900"/>
            <ac:grpSpMk id="1155" creationId="{36098909-BD2F-CF80-C82B-1214E333E5E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44:13.494" v="43537" actId="478"/>
          <ac:grpSpMkLst>
            <pc:docMk/>
            <pc:sldMk cId="2820010946" sldId="1900"/>
            <ac:grpSpMk id="1156" creationId="{ED809E10-C63C-BB9B-EEC5-3FD37C4B7D0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17:52.318" v="44268" actId="165"/>
          <ac:grpSpMkLst>
            <pc:docMk/>
            <pc:sldMk cId="2820010946" sldId="1900"/>
            <ac:grpSpMk id="1163" creationId="{241FB7E7-53D0-B1CD-9888-FA595403F88C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7:42.599" v="43681" actId="1037"/>
          <ac:grpSpMkLst>
            <pc:docMk/>
            <pc:sldMk cId="2820010946" sldId="1900"/>
            <ac:grpSpMk id="1188" creationId="{D47144F4-AB99-5CC2-AC41-BC97069849E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6:26:03.801" v="56496" actId="478"/>
          <ac:graphicFrameMkLst>
            <pc:docMk/>
            <pc:sldMk cId="2820010946" sldId="1900"/>
            <ac:graphicFrameMk id="3" creationId="{6F7B03BB-FF46-6008-3CE6-DD97C08D8C0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08.210" v="80930"/>
          <ac:graphicFrameMkLst>
            <pc:docMk/>
            <pc:sldMk cId="2820010946" sldId="1900"/>
            <ac:graphicFrameMk id="3" creationId="{B2F274BB-F7A1-D3A7-1E16-689F6372F245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8:48.321" v="57278" actId="478"/>
          <ac:graphicFrameMkLst>
            <pc:docMk/>
            <pc:sldMk cId="2820010946" sldId="1900"/>
            <ac:graphicFrameMk id="7" creationId="{87B65542-8ED0-240C-AC9B-A252FC4C6382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2T06:24:11.022" v="56392" actId="478"/>
          <ac:graphicFrameMkLst>
            <pc:docMk/>
            <pc:sldMk cId="2820010946" sldId="1900"/>
            <ac:graphicFrameMk id="38" creationId="{FA2007A8-D214-1A6D-1BFE-0E53D09E97B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28:39.588" v="43128" actId="478"/>
          <ac:graphicFrameMkLst>
            <pc:docMk/>
            <pc:sldMk cId="2820010946" sldId="1900"/>
            <ac:graphicFrameMk id="490" creationId="{BC54232D-53AF-893E-3CE8-0997882C5CE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28:39.588" v="43128" actId="478"/>
          <ac:graphicFrameMkLst>
            <pc:docMk/>
            <pc:sldMk cId="2820010946" sldId="1900"/>
            <ac:graphicFrameMk id="491" creationId="{467C2F58-7684-CC6A-E45D-00118D57A656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03:48.233" v="44920" actId="478"/>
          <ac:graphicFrameMkLst>
            <pc:docMk/>
            <pc:sldMk cId="2820010946" sldId="1900"/>
            <ac:graphicFrameMk id="1095" creationId="{CF08C764-02AC-6771-FAF8-15B5905CFEF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03:48.233" v="44920" actId="478"/>
          <ac:graphicFrameMkLst>
            <pc:docMk/>
            <pc:sldMk cId="2820010946" sldId="1900"/>
            <ac:graphicFrameMk id="1096" creationId="{87BED12B-87C3-654B-13DD-A26CD2FD0A36}"/>
          </ac:graphicFrameMkLst>
        </pc:graphicFrameChg>
        <pc:graphicFrameChg chg="add del mod ord modGraphic">
          <ac:chgData name="김지나(Wei) - 서비스기획2팀" userId="6e8c8a86-0e65-4b65-b1b8-9f4bd60da1bb" providerId="ADAL" clId="{EDE7BDA0-0E1E-4697-B1F9-580A26A83613}" dt="2024-06-02T09:42:24.983" v="57392" actId="12788"/>
          <ac:graphicFrameMkLst>
            <pc:docMk/>
            <pc:sldMk cId="2820010946" sldId="1900"/>
            <ac:graphicFrameMk id="1212" creationId="{4A5FCB75-A949-80AC-8545-B2E6B66AF01F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3:02.391" v="44958" actId="1076"/>
          <ac:graphicFrameMkLst>
            <pc:docMk/>
            <pc:sldMk cId="2820010946" sldId="1900"/>
            <ac:graphicFrameMk id="1213" creationId="{C76BD489-60DB-376F-373F-7DF0225111D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6:00:49.325" v="45640" actId="478"/>
          <ac:graphicFrameMkLst>
            <pc:docMk/>
            <pc:sldMk cId="2820010946" sldId="1900"/>
            <ac:graphicFrameMk id="1214" creationId="{4AC65718-1722-DCAA-619A-CFF9A184D6A5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17.043" v="45037" actId="478"/>
          <ac:picMkLst>
            <pc:docMk/>
            <pc:sldMk cId="2820010946" sldId="1900"/>
            <ac:picMk id="7" creationId="{C12E2F45-F977-E4CB-BD79-BCEB00AC8ACB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42.320" v="43437" actId="478"/>
          <ac:picMkLst>
            <pc:docMk/>
            <pc:sldMk cId="2820010946" sldId="1900"/>
            <ac:picMk id="27" creationId="{D02ACF3C-3BCB-062D-8697-EB2C774DFAC6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44.640" v="43439" actId="478"/>
          <ac:picMkLst>
            <pc:docMk/>
            <pc:sldMk cId="2820010946" sldId="1900"/>
            <ac:picMk id="30" creationId="{254C000D-7948-0030-393F-DB92AF66D035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2.741" v="77965" actId="478"/>
          <ac:picMkLst>
            <pc:docMk/>
            <pc:sldMk cId="2820010946" sldId="1900"/>
            <ac:picMk id="32" creationId="{6DE4009C-B82E-F79B-3CC3-1C9E715EE564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39.867" v="43435" actId="478"/>
          <ac:picMkLst>
            <pc:docMk/>
            <pc:sldMk cId="2820010946" sldId="1900"/>
            <ac:picMk id="33" creationId="{98EEFD43-052E-976F-1957-B2F188D470AC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38.979" v="43434" actId="478"/>
          <ac:picMkLst>
            <pc:docMk/>
            <pc:sldMk cId="2820010946" sldId="1900"/>
            <ac:picMk id="36" creationId="{0F459E62-77A8-EE4B-B2A6-72AF7CF46A21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6.526" v="77979" actId="478"/>
          <ac:picMkLst>
            <pc:docMk/>
            <pc:sldMk cId="2820010946" sldId="1900"/>
            <ac:picMk id="39" creationId="{EE4AC36F-1640-8A12-51A0-C614115C429A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3.656" v="77966" actId="478"/>
          <ac:picMkLst>
            <pc:docMk/>
            <pc:sldMk cId="2820010946" sldId="1900"/>
            <ac:picMk id="42" creationId="{65144D57-81F7-4FBD-E15E-031EDD29726A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3" creationId="{CE0CCD9D-2A4A-F2F6-7C64-7189A99E5EA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6" creationId="{CDDB4B5D-7794-A920-266C-B3759975FC1D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50" creationId="{0561BF61-1C8E-BE38-5CB6-5C4DD84E3C16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51" creationId="{C8EEDC71-4ADE-78C1-750D-1702BC8D115A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58" creationId="{0F07A018-7909-4160-3EDE-4B60064DB44B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48" creationId="{C49C71C0-167E-1A3D-6AD8-9A8C1307C89C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50" creationId="{BE1AE2BB-B88E-5C60-A31A-C17D15DF4738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1" creationId="{8ED09712-FFFB-BAC9-BE98-23212F79DF48}"/>
          </ac:picMkLst>
        </pc:picChg>
        <pc:picChg chg="del mod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3" creationId="{C929BDE5-1E5C-B0E7-05CB-EC221AA9FC46}"/>
          </ac:picMkLst>
        </pc:picChg>
        <pc:picChg chg="del mod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5" creationId="{303B107E-DB8F-FA58-1194-BBC056AAECE4}"/>
          </ac:picMkLst>
        </pc:picChg>
        <pc:picChg chg="del mod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7" creationId="{E175EBB6-8A38-DD38-29E7-E7B2F86337E9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68" creationId="{CF05D05F-5936-9197-FCF6-A967B5AED786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0.026" v="77963" actId="478"/>
          <ac:picMkLst>
            <pc:docMk/>
            <pc:sldMk cId="2820010946" sldId="1900"/>
            <ac:picMk id="479" creationId="{52F7BCC6-2422-BC72-4241-28B284D7FB02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1.450" v="77964" actId="478"/>
          <ac:picMkLst>
            <pc:docMk/>
            <pc:sldMk cId="2820010946" sldId="1900"/>
            <ac:picMk id="482" creationId="{D834F244-297B-047C-52E7-8F7465AF4BD7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83" creationId="{BC5F4CCC-7BC1-8A0A-0A87-296F67F2DAAE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7.786" v="77981" actId="478"/>
          <ac:picMkLst>
            <pc:docMk/>
            <pc:sldMk cId="2820010946" sldId="1900"/>
            <ac:picMk id="485" creationId="{0C80BC3D-E5CE-3BF3-D157-DCAB9B14332C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7.141" v="77980" actId="478"/>
          <ac:picMkLst>
            <pc:docMk/>
            <pc:sldMk cId="2820010946" sldId="1900"/>
            <ac:picMk id="488" creationId="{A4BB54C8-6AEC-003D-2B25-D81AC9C7E71C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89" creationId="{B48FC848-FE97-D74D-DF6B-3D765678CF6D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5.461" v="77978" actId="478"/>
          <ac:picMkLst>
            <pc:docMk/>
            <pc:sldMk cId="2820010946" sldId="1900"/>
            <ac:picMk id="493" creationId="{47771708-934A-B124-82C4-0EDCB6571D74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4.556" v="77967" actId="478"/>
          <ac:picMkLst>
            <pc:docMk/>
            <pc:sldMk cId="2820010946" sldId="1900"/>
            <ac:picMk id="495" creationId="{FF75B6C9-EE90-A980-1E05-70F140C5BB4B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4.471" v="77977" actId="478"/>
          <ac:picMkLst>
            <pc:docMk/>
            <pc:sldMk cId="2820010946" sldId="1900"/>
            <ac:picMk id="497" creationId="{22568B82-B149-3FAA-085F-C952AAA0A526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55:01.656" v="43925" actId="478"/>
          <ac:picMkLst>
            <pc:docMk/>
            <pc:sldMk cId="2820010946" sldId="1900"/>
            <ac:picMk id="499" creationId="{983A8843-027F-8BE9-E36D-2D9E8F6CBC73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55:01.656" v="43925" actId="478"/>
          <ac:picMkLst>
            <pc:docMk/>
            <pc:sldMk cId="2820010946" sldId="1900"/>
            <ac:picMk id="501" creationId="{17896544-36E8-3DDE-E341-3BB7507CFA48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3" creationId="{99EE1248-962D-1F48-9FB4-04E00D4D21A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5" creationId="{B78FC9C1-5045-69EE-A05A-3AF1156DF450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7" creationId="{FCDAD84C-387E-3017-A8D8-A155BCDA7936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9" creationId="{A977D696-E7D8-AE53-1346-372459E4EBA8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905" creationId="{3BCCBDDC-C8AD-1533-5DA0-76FC0877C7CF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919" creationId="{211CC6DE-A926-35D1-650E-FA81AC6CF457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921" creationId="{3A9CB0A3-2383-44EB-292B-DB39FA68C6DA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47" creationId="{6B9A42A0-90B2-C435-B1F3-77405973054E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0" creationId="{76DF0650-99C4-F794-74B6-4D120EB5094F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2" creationId="{9E66AACF-752F-262A-B246-9C04AFF34BD5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5" creationId="{6FCBC71B-BAD7-B0EF-561A-BDE5833190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1:49.247" v="78457" actId="1076"/>
          <ac:picMkLst>
            <pc:docMk/>
            <pc:sldMk cId="2820010946" sldId="1900"/>
            <ac:picMk id="955" creationId="{C79EED00-E013-D24B-D986-9527C72E54C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1:35.601" v="78453"/>
          <ac:picMkLst>
            <pc:docMk/>
            <pc:sldMk cId="2820010946" sldId="1900"/>
            <ac:picMk id="956" creationId="{4502667E-0C0D-4685-62A0-A4AEA5881F17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1:35.601" v="78453"/>
          <ac:picMkLst>
            <pc:docMk/>
            <pc:sldMk cId="2820010946" sldId="1900"/>
            <ac:picMk id="957" creationId="{C988160B-1E8B-DF76-D20C-CCE73765D14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2:40.714" v="78464"/>
          <ac:picMkLst>
            <pc:docMk/>
            <pc:sldMk cId="2820010946" sldId="1900"/>
            <ac:picMk id="958" creationId="{364CB246-576A-B442-3E1F-0489088F8F26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8" creationId="{F02DA19E-C443-54C1-4004-F6C85E0939CB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88" creationId="{D047051E-A88B-8E8C-B113-99101507D3F1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90" creationId="{ED326911-C217-D48A-D4EB-891937EEF990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92" creationId="{15CDDB52-77D4-963E-8735-84918DC2268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94" creationId="{D39FFA01-3176-B019-9963-CE31A7DB356D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19" creationId="{383B7D98-6802-33B7-1407-ADF82BD650AC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2" creationId="{4DF9C49F-8835-6AC0-585D-68AEF2E7E989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3" creationId="{A12BC492-7F3A-0947-74F6-8B6BA3ECF2C9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6" creationId="{273B4393-DA9F-F50A-2B24-58BA2F5AC2F1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8" creationId="{A8E14EA3-1C89-AC3F-A2EC-A5DF3F6AF047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30" creationId="{48435659-CAFA-B183-77B7-BD100EB98BFC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32" creationId="{DB19D42F-752B-1F83-8D3E-7969D55477F6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36" creationId="{93146D25-AD9E-3191-01AC-DF294FF14E3D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1" creationId="{AD1D89B1-28D6-8980-498F-43CC9898D90A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3" creationId="{AE45D40E-8F41-E3AB-8103-3B89F06FD8DD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5" creationId="{B41AC2AD-AF47-BD30-34FD-DE0D5A97D1D0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7" creationId="{9BC080C8-0F61-7895-EAAE-75BB179898B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9.286" v="77994" actId="478"/>
          <ac:picMkLst>
            <pc:docMk/>
            <pc:sldMk cId="2820010946" sldId="1900"/>
            <ac:picMk id="1164" creationId="{7BED6B1C-7ADF-4FC8-6197-C12B3322565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0.277" v="77995" actId="478"/>
          <ac:picMkLst>
            <pc:docMk/>
            <pc:sldMk cId="2820010946" sldId="1900"/>
            <ac:picMk id="1167" creationId="{AF8E6D85-AD44-224A-1CC2-2B12F3B112C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8.006" v="77993" actId="478"/>
          <ac:picMkLst>
            <pc:docMk/>
            <pc:sldMk cId="2820010946" sldId="1900"/>
            <ac:picMk id="1168" creationId="{32B2AA9C-78F7-BCAF-F128-3246B4BC2B8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7.043" v="77992" actId="478"/>
          <ac:picMkLst>
            <pc:docMk/>
            <pc:sldMk cId="2820010946" sldId="1900"/>
            <ac:picMk id="1171" creationId="{5ED75E6F-2FB6-144B-3686-2A72063925D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1.176" v="77996" actId="478"/>
          <ac:picMkLst>
            <pc:docMk/>
            <pc:sldMk cId="2820010946" sldId="1900"/>
            <ac:picMk id="1173" creationId="{F3F3A8BF-962F-811C-6CDA-14F605C02FA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6.256" v="77991" actId="478"/>
          <ac:picMkLst>
            <pc:docMk/>
            <pc:sldMk cId="2820010946" sldId="1900"/>
            <ac:picMk id="1175" creationId="{7EED6AE7-1696-A0BC-C5C5-DDBE30E2E2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1.948" v="77997" actId="478"/>
          <ac:picMkLst>
            <pc:docMk/>
            <pc:sldMk cId="2820010946" sldId="1900"/>
            <ac:picMk id="1177" creationId="{A8A36C18-2416-69EC-1EDC-6B35B146E48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5.341" v="77990" actId="478"/>
          <ac:picMkLst>
            <pc:docMk/>
            <pc:sldMk cId="2820010946" sldId="1900"/>
            <ac:picMk id="1179" creationId="{965ABFA4-BF59-29B4-E386-26EE2AE7213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2.691" v="77998" actId="478"/>
          <ac:picMkLst>
            <pc:docMk/>
            <pc:sldMk cId="2820010946" sldId="1900"/>
            <ac:picMk id="1181" creationId="{012E0EF1-97DE-FA88-9911-D8554FDF736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4.412" v="77989" actId="478"/>
          <ac:picMkLst>
            <pc:docMk/>
            <pc:sldMk cId="2820010946" sldId="1900"/>
            <ac:picMk id="1183" creationId="{241D9307-671A-B010-1113-213DC10BD5B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3.682" v="77999" actId="478"/>
          <ac:picMkLst>
            <pc:docMk/>
            <pc:sldMk cId="2820010946" sldId="1900"/>
            <ac:picMk id="1185" creationId="{3631D2EC-323C-6A70-E2AF-139AFDC55B5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3.707" v="77988" actId="478"/>
          <ac:picMkLst>
            <pc:docMk/>
            <pc:sldMk cId="2820010946" sldId="1900"/>
            <ac:picMk id="1187" creationId="{4A165BA1-A0B1-2E6A-6ACE-211831826E0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40:24.460" v="78000" actId="478"/>
          <ac:picMkLst>
            <pc:docMk/>
            <pc:sldMk cId="2820010946" sldId="1900"/>
            <ac:picMk id="1197" creationId="{A28CB874-4C9D-4115-5528-75F3B4BDA3E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40:13.015" v="77987" actId="478"/>
          <ac:picMkLst>
            <pc:docMk/>
            <pc:sldMk cId="2820010946" sldId="1900"/>
            <ac:picMk id="1199" creationId="{0D95313A-2726-125A-60B1-B9DFEFD99481}"/>
          </ac:picMkLst>
        </pc:picChg>
        <pc:cxnChg chg="add mod">
          <ac:chgData name="김지나(Wei) - 서비스기획2팀" userId="6e8c8a86-0e65-4b65-b1b8-9f4bd60da1bb" providerId="ADAL" clId="{EDE7BDA0-0E1E-4697-B1F9-580A26A83613}" dt="2024-06-01T14:12:34.541" v="44188" actId="1036"/>
          <ac:cxnSpMkLst>
            <pc:docMk/>
            <pc:sldMk cId="2820010946" sldId="1900"/>
            <ac:cxnSpMk id="1195" creationId="{22ACC4ED-C0E4-EFEC-6B78-FF46524456FA}"/>
          </ac:cxnSpMkLst>
        </pc:cxnChg>
      </pc:sldChg>
      <pc:sldChg chg="modSp add del mod">
        <pc:chgData name="김지나(Wei) - 서비스기획2팀" userId="6e8c8a86-0e65-4b65-b1b8-9f4bd60da1bb" providerId="ADAL" clId="{EDE7BDA0-0E1E-4697-B1F9-580A26A83613}" dt="2024-06-01T15:00:24.801" v="44918" actId="2696"/>
        <pc:sldMkLst>
          <pc:docMk/>
          <pc:sldMk cId="2111453658" sldId="1901"/>
        </pc:sldMkLst>
        <pc:graphicFrameChg chg="modGraphic">
          <ac:chgData name="김지나(Wei) - 서비스기획2팀" userId="6e8c8a86-0e65-4b65-b1b8-9f4bd60da1bb" providerId="ADAL" clId="{EDE7BDA0-0E1E-4697-B1F9-580A26A83613}" dt="2024-06-01T13:28:58.391" v="43132" actId="14734"/>
          <ac:graphicFrameMkLst>
            <pc:docMk/>
            <pc:sldMk cId="2111453658" sldId="1901"/>
            <ac:graphicFrameMk id="3" creationId="{3880D51D-F956-62A4-57FF-5B70E27F7CCA}"/>
          </ac:graphicFrameMkLst>
        </pc:graphicFrameChg>
      </pc:sldChg>
      <pc:sldChg chg="add del">
        <pc:chgData name="김지나(Wei) - 서비스기획2팀" userId="6e8c8a86-0e65-4b65-b1b8-9f4bd60da1bb" providerId="ADAL" clId="{EDE7BDA0-0E1E-4697-B1F9-580A26A83613}" dt="2024-06-01T15:21:07.495" v="45078" actId="2696"/>
        <pc:sldMkLst>
          <pc:docMk/>
          <pc:sldMk cId="2754167503" sldId="1901"/>
        </pc:sldMkLst>
      </pc:sldChg>
      <pc:sldChg chg="add del">
        <pc:chgData name="김지나(Wei) - 서비스기획2팀" userId="6e8c8a86-0e65-4b65-b1b8-9f4bd60da1bb" providerId="ADAL" clId="{EDE7BDA0-0E1E-4697-B1F9-580A26A83613}" dt="2024-06-01T15:21:10.722" v="45079" actId="2696"/>
        <pc:sldMkLst>
          <pc:docMk/>
          <pc:sldMk cId="1942883451" sldId="1902"/>
        </pc:sldMkLst>
      </pc:sldChg>
      <pc:sldChg chg="modSp add del mod">
        <pc:chgData name="김지나(Wei) - 서비스기획2팀" userId="6e8c8a86-0e65-4b65-b1b8-9f4bd60da1bb" providerId="ADAL" clId="{EDE7BDA0-0E1E-4697-B1F9-580A26A83613}" dt="2024-06-01T15:00:24.801" v="44918" actId="2696"/>
        <pc:sldMkLst>
          <pc:docMk/>
          <pc:sldMk cId="3662813784" sldId="1902"/>
        </pc:sldMkLst>
        <pc:graphicFrameChg chg="mod modGraphic">
          <ac:chgData name="김지나(Wei) - 서비스기획2팀" userId="6e8c8a86-0e65-4b65-b1b8-9f4bd60da1bb" providerId="ADAL" clId="{EDE7BDA0-0E1E-4697-B1F9-580A26A83613}" dt="2024-06-01T13:59:31.474" v="43971" actId="242"/>
          <ac:graphicFrameMkLst>
            <pc:docMk/>
            <pc:sldMk cId="3662813784" sldId="1902"/>
            <ac:graphicFrameMk id="4" creationId="{44C8A586-5BF6-E87C-D17C-D088D0FF2176}"/>
          </ac:graphicFrameMkLst>
        </pc:graphicFrameChg>
      </pc:sldChg>
      <pc:sldChg chg="add del">
        <pc:chgData name="김지나(Wei) - 서비스기획2팀" userId="6e8c8a86-0e65-4b65-b1b8-9f4bd60da1bb" providerId="ADAL" clId="{EDE7BDA0-0E1E-4697-B1F9-580A26A83613}" dt="2024-06-01T15:00:12.603" v="44917" actId="2696"/>
        <pc:sldMkLst>
          <pc:docMk/>
          <pc:sldMk cId="292946927" sldId="1903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16.437" v="111969" actId="478"/>
        <pc:sldMkLst>
          <pc:docMk/>
          <pc:sldMk cId="3915917631" sldId="1904"/>
        </pc:sldMkLst>
        <pc:spChg chg="mod">
          <ac:chgData name="김지나(Wei) - 서비스기획2팀" userId="6e8c8a86-0e65-4b65-b1b8-9f4bd60da1bb" providerId="ADAL" clId="{EDE7BDA0-0E1E-4697-B1F9-580A26A83613}" dt="2024-06-04T06:00:44.058" v="78284" actId="1037"/>
          <ac:spMkLst>
            <pc:docMk/>
            <pc:sldMk cId="3915917631" sldId="1904"/>
            <ac:spMk id="2" creationId="{286A1C85-B116-0F25-63F9-C5AE44CA7733}"/>
          </ac:spMkLst>
        </pc:spChg>
        <pc:spChg chg="del mod">
          <ac:chgData name="김지나(Wei) - 서비스기획2팀" userId="6e8c8a86-0e65-4b65-b1b8-9f4bd60da1bb" providerId="ADAL" clId="{EDE7BDA0-0E1E-4697-B1F9-580A26A83613}" dt="2024-06-01T15:18:31.895" v="45045" actId="478"/>
          <ac:spMkLst>
            <pc:docMk/>
            <pc:sldMk cId="3915917631" sldId="1904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2:19.141" v="57391" actId="12788"/>
          <ac:spMkLst>
            <pc:docMk/>
            <pc:sldMk cId="3915917631" sldId="1904"/>
            <ac:spMk id="7" creationId="{D4CBEA68-E520-9011-2592-DC9FE2505A48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4:30.391" v="57442" actId="1076"/>
          <ac:spMkLst>
            <pc:docMk/>
            <pc:sldMk cId="3915917631" sldId="1904"/>
            <ac:spMk id="17" creationId="{69C18B9F-6708-294C-6A31-0608519884B5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8" creationId="{05238FF7-CD9E-41C5-A498-2D4FF2519A5C}"/>
          </ac:spMkLst>
        </pc:spChg>
        <pc:spChg chg="add mod">
          <ac:chgData name="김지나(Wei) - 서비스기획2팀" userId="6e8c8a86-0e65-4b65-b1b8-9f4bd60da1bb" providerId="ADAL" clId="{EDE7BDA0-0E1E-4697-B1F9-580A26A83613}" dt="2024-06-02T09:44:21.807" v="57440"/>
          <ac:spMkLst>
            <pc:docMk/>
            <pc:sldMk cId="3915917631" sldId="1904"/>
            <ac:spMk id="18" creationId="{41442D62-4244-1F57-ACEF-263E839905E3}"/>
          </ac:spMkLst>
        </pc:spChg>
        <pc:spChg chg="add mod">
          <ac:chgData name="김지나(Wei) - 서비스기획2팀" userId="6e8c8a86-0e65-4b65-b1b8-9f4bd60da1bb" providerId="ADAL" clId="{EDE7BDA0-0E1E-4697-B1F9-580A26A83613}" dt="2024-06-02T09:44:34.410" v="57443" actId="1076"/>
          <ac:spMkLst>
            <pc:docMk/>
            <pc:sldMk cId="3915917631" sldId="1904"/>
            <ac:spMk id="19" creationId="{3FF1A1D4-2545-808E-71B2-5E893A85C6A3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9" creationId="{46BCE4FF-7BDA-344C-BF89-C0B5E68A802B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20" creationId="{24C63E0D-E1EC-7105-295D-9F707A79002F}"/>
          </ac:spMkLst>
        </pc:spChg>
        <pc:spChg chg="add mod">
          <ac:chgData name="김지나(Wei) - 서비스기획2팀" userId="6e8c8a86-0e65-4b65-b1b8-9f4bd60da1bb" providerId="ADAL" clId="{EDE7BDA0-0E1E-4697-B1F9-580A26A83613}" dt="2024-06-02T09:45:04.977" v="57449"/>
          <ac:spMkLst>
            <pc:docMk/>
            <pc:sldMk cId="3915917631" sldId="1904"/>
            <ac:spMk id="20" creationId="{80621881-A241-CB13-4115-B32B84057983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21" creationId="{11B37DC5-50CC-4B33-EB10-27109AE1E951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51.384" v="78331" actId="478"/>
          <ac:spMkLst>
            <pc:docMk/>
            <pc:sldMk cId="3915917631" sldId="1904"/>
            <ac:spMk id="21" creationId="{475D4C02-8E2A-9A69-5291-D0F7C7A1E106}"/>
          </ac:spMkLst>
        </pc:spChg>
        <pc:spChg chg="mod">
          <ac:chgData name="김지나(Wei) - 서비스기획2팀" userId="6e8c8a86-0e65-4b65-b1b8-9f4bd60da1bb" providerId="ADAL" clId="{EDE7BDA0-0E1E-4697-B1F9-580A26A83613}" dt="2024-06-04T06:00:49.748" v="78285" actId="164"/>
          <ac:spMkLst>
            <pc:docMk/>
            <pc:sldMk cId="3915917631" sldId="1904"/>
            <ac:spMk id="23" creationId="{8248A65E-DD89-8D77-F68D-171E6830B900}"/>
          </ac:spMkLst>
        </pc:spChg>
        <pc:spChg chg="mod">
          <ac:chgData name="김지나(Wei) - 서비스기획2팀" userId="6e8c8a86-0e65-4b65-b1b8-9f4bd60da1bb" providerId="ADAL" clId="{EDE7BDA0-0E1E-4697-B1F9-580A26A83613}" dt="2024-06-04T06:00:49.748" v="78285" actId="164"/>
          <ac:spMkLst>
            <pc:docMk/>
            <pc:sldMk cId="3915917631" sldId="1904"/>
            <ac:spMk id="24" creationId="{E516A412-456E-DD2A-4267-3EB682EB645F}"/>
          </ac:spMkLst>
        </pc:spChg>
        <pc:spChg chg="mod">
          <ac:chgData name="김지나(Wei) - 서비스기획2팀" userId="6e8c8a86-0e65-4b65-b1b8-9f4bd60da1bb" providerId="ADAL" clId="{EDE7BDA0-0E1E-4697-B1F9-580A26A83613}" dt="2024-06-04T09:07:25.434" v="80975"/>
          <ac:spMkLst>
            <pc:docMk/>
            <pc:sldMk cId="3915917631" sldId="1904"/>
            <ac:spMk id="25" creationId="{CFF47AD4-05DB-17DA-F0C3-825F032EEFA9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42.144" v="78328" actId="478"/>
          <ac:spMkLst>
            <pc:docMk/>
            <pc:sldMk cId="3915917631" sldId="1904"/>
            <ac:spMk id="27" creationId="{A580D242-02E8-4E03-ABEF-DC24D8CB4DD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28" creationId="{03EDDD6A-9BCF-7F16-516A-7C327855A68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29" creationId="{3CE7DFEC-697F-96B6-2BDC-2A7D204B5A6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30" creationId="{0D22DFE3-8E82-CF6A-466E-9FEA6902F636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0" creationId="{7FFC660A-E6AD-87B1-3F5B-6D798BD7B79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31" creationId="{C0D33D4A-F9AD-307D-66E7-093A538CCF4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19.023" v="111140" actId="21"/>
          <ac:spMkLst>
            <pc:docMk/>
            <pc:sldMk cId="3915917631" sldId="1904"/>
            <ac:spMk id="32" creationId="{A3F74FC6-4299-CE62-BC45-BCC2C3D3E8E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33" creationId="{9D69868E-B480-1A0B-C4D2-E6691771AD7D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3" creationId="{BA07D626-A254-08C1-63C6-DA87F19A632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8.708" v="78327" actId="478"/>
          <ac:spMkLst>
            <pc:docMk/>
            <pc:sldMk cId="3915917631" sldId="1904"/>
            <ac:spMk id="34" creationId="{1C9E3BBA-969F-FDD1-9314-0D530FE765D5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4" creationId="{8244EFA2-0B24-ACAC-382D-6B082238657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15.264" v="78322" actId="478"/>
          <ac:spMkLst>
            <pc:docMk/>
            <pc:sldMk cId="3915917631" sldId="1904"/>
            <ac:spMk id="35" creationId="{115D0E5B-C8CB-C72B-2D90-91CC9DC7527E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5" creationId="{585A5365-0210-7BE9-7093-85C31D4CDF01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6" creationId="{1558FF66-5095-43CA-36B1-79D1DF3D3CA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13.853" v="78321" actId="478"/>
          <ac:spMkLst>
            <pc:docMk/>
            <pc:sldMk cId="3915917631" sldId="1904"/>
            <ac:spMk id="36" creationId="{3EE14C5F-6148-B380-F43A-A2A18FC1114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19.023" v="111140" actId="21"/>
          <ac:spMkLst>
            <pc:docMk/>
            <pc:sldMk cId="3915917631" sldId="1904"/>
            <ac:spMk id="36" creationId="{910E266B-6755-7042-12B6-218234B6EF9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37" creationId="{F0FE0DC4-FA00-1D9F-024C-EDF2A500F7F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0" creationId="{A1469354-382E-FD45-CA04-1F3557F8DE3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1" creationId="{1D20204C-3F95-6ABC-9616-7179B670179B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3" creationId="{03444706-619C-8042-DC78-5D287386803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3" creationId="{CB820AED-F491-5A25-7979-75DDAB90021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4" creationId="{2CCFD3BA-1310-6715-9846-38D0A77702F9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4" creationId="{FABBDF2D-E137-67C9-F20C-C8ABAC5FD8A7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5" creationId="{4544C269-EC4C-884B-3532-F236D528A49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5" creationId="{97337544-968B-F603-F612-BD28EFF8317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6" creationId="{738669D0-C593-72EB-79BD-54F1DD6720E1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6" creationId="{C71DC28B-EDE6-F7EA-D8C4-F9CBCA308E1C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9" creationId="{5D52AA15-9B8F-4B23-01D8-BF760FD898A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9" creationId="{CF8E41E7-992A-A0C7-365A-74BD8BDA3E6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0" creationId="{80FE482C-7819-0B59-D33F-695279C8942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50" creationId="{B60ABEC2-5692-4879-38B8-70F0CA25B1AA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1" creationId="{3D031178-8C3D-2F77-0E31-65FDB714585E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6.909" v="78326" actId="478"/>
          <ac:spMkLst>
            <pc:docMk/>
            <pc:sldMk cId="3915917631" sldId="1904"/>
            <ac:spMk id="51" creationId="{F31B41B2-9974-4D05-F73A-035E66BECF4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5.499" v="78325" actId="478"/>
          <ac:spMkLst>
            <pc:docMk/>
            <pc:sldMk cId="3915917631" sldId="1904"/>
            <ac:spMk id="52" creationId="{29E4F643-CCC9-3DFB-A04E-3D293CEE0CF5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2" creationId="{FFDF5B74-D403-5A36-FC0F-408D77D9712B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7" creationId="{9329B506-B655-8729-BD84-348083AE906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3.189" v="78324" actId="478"/>
          <ac:spMkLst>
            <pc:docMk/>
            <pc:sldMk cId="3915917631" sldId="1904"/>
            <ac:spMk id="57" creationId="{C4E76F9D-5F9A-470F-CC60-2A87E05C9D2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8" creationId="{748561CB-F37D-AE74-1B96-8F95CEC552F5}"/>
          </ac:spMkLst>
        </pc:spChg>
        <pc:spChg chg="mod">
          <ac:chgData name="김지나(Wei) - 서비스기획2팀" userId="6e8c8a86-0e65-4b65-b1b8-9f4bd60da1bb" providerId="ADAL" clId="{EDE7BDA0-0E1E-4697-B1F9-580A26A83613}" dt="2024-06-01T16:01:02.455" v="45642" actId="20577"/>
          <ac:spMkLst>
            <pc:docMk/>
            <pc:sldMk cId="3915917631" sldId="1904"/>
            <ac:spMk id="59" creationId="{FE638D63-7503-39C4-D08A-243EA275A90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63" creationId="{6B595A07-FF4E-230B-8C30-0C8D1986C5E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63" creationId="{87DE6980-0E2B-80BF-1410-E11AA1A055D6}"/>
          </ac:spMkLst>
        </pc:spChg>
        <pc:spChg chg="add mod">
          <ac:chgData name="김지나(Wei) - 서비스기획2팀" userId="6e8c8a86-0e65-4b65-b1b8-9f4bd60da1bb" providerId="ADAL" clId="{EDE7BDA0-0E1E-4697-B1F9-580A26A83613}" dt="2024-06-04T06:08:09.869" v="78421"/>
          <ac:spMkLst>
            <pc:docMk/>
            <pc:sldMk cId="3915917631" sldId="1904"/>
            <ac:spMk id="448" creationId="{E02B305C-15AB-23D8-5ED3-26F25468A024}"/>
          </ac:spMkLst>
        </pc:spChg>
        <pc:spChg chg="add mod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50" creationId="{3E9B364C-3293-9081-15BE-59A920B4CB6C}"/>
          </ac:spMkLst>
        </pc:spChg>
        <pc:spChg chg="add mod">
          <ac:chgData name="김지나(Wei) - 서비스기획2팀" userId="6e8c8a86-0e65-4b65-b1b8-9f4bd60da1bb" providerId="ADAL" clId="{EDE7BDA0-0E1E-4697-B1F9-580A26A83613}" dt="2024-06-06T11:36:13.034" v="111138" actId="108"/>
          <ac:spMkLst>
            <pc:docMk/>
            <pc:sldMk cId="3915917631" sldId="1904"/>
            <ac:spMk id="456" creationId="{1CCFAB5E-229D-358A-C1D5-5BE518FC2702}"/>
          </ac:spMkLst>
        </pc:spChg>
        <pc:spChg chg="del">
          <ac:chgData name="김지나(Wei) - 서비스기획2팀" userId="6e8c8a86-0e65-4b65-b1b8-9f4bd60da1bb" providerId="ADAL" clId="{EDE7BDA0-0E1E-4697-B1F9-580A26A83613}" dt="2024-06-01T15:11:18.458" v="44944" actId="478"/>
          <ac:spMkLst>
            <pc:docMk/>
            <pc:sldMk cId="3915917631" sldId="1904"/>
            <ac:spMk id="457" creationId="{5FA363E5-D6D7-0295-68FE-47B0671AC583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57" creationId="{A60CB601-92DB-D8E2-BA1B-A88925AFDB58}"/>
          </ac:spMkLst>
        </pc:spChg>
        <pc:spChg chg="add mod">
          <ac:chgData name="김지나(Wei) - 서비스기획2팀" userId="6e8c8a86-0e65-4b65-b1b8-9f4bd60da1bb" providerId="ADAL" clId="{EDE7BDA0-0E1E-4697-B1F9-580A26A83613}" dt="2024-06-06T11:36:16.372" v="111139" actId="108"/>
          <ac:spMkLst>
            <pc:docMk/>
            <pc:sldMk cId="3915917631" sldId="1904"/>
            <ac:spMk id="458" creationId="{1228DE52-FBFC-B309-7E9A-13D5C8C07904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59" creationId="{4B969892-B53E-8BF3-57A9-FC4F1834A5C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8:17.136" v="57493" actId="478"/>
          <ac:spMkLst>
            <pc:docMk/>
            <pc:sldMk cId="3915917631" sldId="1904"/>
            <ac:spMk id="459" creationId="{EAC4CCDE-B0EF-6626-9E3D-08FFD59995C9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0" creationId="{E5BCD74A-1148-0550-E6EB-A3B214D04E48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1" creationId="{5D77AF0C-B6EA-29E8-71A5-30B59B3C0F83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2" creationId="{C664412F-0FF8-2F8F-02F1-968D13499654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3" creationId="{F1F38A7C-DBEC-BD4A-0F49-7D2605EA72C4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4" creationId="{0E04F41E-418C-5FFC-9878-9ACB1E6AC1AB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6.437" v="111969" actId="478"/>
          <ac:spMkLst>
            <pc:docMk/>
            <pc:sldMk cId="3915917631" sldId="1904"/>
            <ac:spMk id="465" creationId="{A80E121D-9364-95F5-AF8A-E9F781A90532}"/>
          </ac:spMkLst>
        </pc:spChg>
        <pc:spChg chg="mod">
          <ac:chgData name="김지나(Wei) - 서비스기획2팀" userId="6e8c8a86-0e65-4b65-b1b8-9f4bd60da1bb" providerId="ADAL" clId="{EDE7BDA0-0E1E-4697-B1F9-580A26A83613}" dt="2024-06-04T06:00:35.804" v="78282" actId="207"/>
          <ac:spMkLst>
            <pc:docMk/>
            <pc:sldMk cId="3915917631" sldId="1904"/>
            <ac:spMk id="470" creationId="{D5A5176B-1DE1-9561-917D-ACF328708CD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80" creationId="{E72EF0D5-80DC-2015-F845-4864E65C242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35.804" v="78282" actId="207"/>
          <ac:spMkLst>
            <pc:docMk/>
            <pc:sldMk cId="3915917631" sldId="1904"/>
            <ac:spMk id="481" creationId="{F354490B-D1DE-3B90-5689-71EE874DE71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86" creationId="{2BD91B3D-3C21-5AEF-8976-EF6BFEF4347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87" creationId="{D29B8728-B6E0-D257-F5FE-BD68A79ECEE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92" creationId="{5582BEAB-9625-B2DA-77A2-E73FA112FAC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94" creationId="{0D5D834E-C042-4AAE-CE27-89A2C1E922F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96" creationId="{690806D9-04C5-091B-9014-FDC228D87D0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98" creationId="{48530DA5-A78F-FA04-7EDE-C8E7C4FC2A3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500" creationId="{32D928AD-62E8-E7CD-CEF0-ADC1C45E23A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896" creationId="{44A6D631-C4AD-1225-C8A1-1C2E782387A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896" creationId="{AA1D176D-313D-8326-0488-9228F922A02F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897" creationId="{59BF3689-610E-796B-6111-E2ACBA5DD87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897" creationId="{F0C178D3-8099-1BC2-4537-3E771D878B4D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898" creationId="{0C9607B0-CB36-E94C-091D-120C1C90AD7E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899" creationId="{481951FE-9376-5B9A-D891-04A49446938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0" creationId="{9F61A1BE-E4E3-FC02-8267-6237ADDD612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01" creationId="{868A53E1-A4FB-D276-FBDF-9397536DE250}"/>
          </ac:spMkLst>
        </pc:spChg>
        <pc:spChg chg="del">
          <ac:chgData name="김지나(Wei) - 서비스기획2팀" userId="6e8c8a86-0e65-4b65-b1b8-9f4bd60da1bb" providerId="ADAL" clId="{EDE7BDA0-0E1E-4697-B1F9-580A26A83613}" dt="2024-06-01T16:09:37.818" v="45908" actId="478"/>
          <ac:spMkLst>
            <pc:docMk/>
            <pc:sldMk cId="3915917631" sldId="1904"/>
            <ac:spMk id="901" creationId="{D9BE19A1-C9AB-44FB-B273-A1F87DFA095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02" creationId="{03E76BAF-B95D-ADF7-6C96-2F702CD0898E}"/>
          </ac:spMkLst>
        </pc:spChg>
        <pc:spChg chg="del">
          <ac:chgData name="김지나(Wei) - 서비스기획2팀" userId="6e8c8a86-0e65-4b65-b1b8-9f4bd60da1bb" providerId="ADAL" clId="{EDE7BDA0-0E1E-4697-B1F9-580A26A83613}" dt="2024-06-01T16:02:03.366" v="45661" actId="478"/>
          <ac:spMkLst>
            <pc:docMk/>
            <pc:sldMk cId="3915917631" sldId="1904"/>
            <ac:spMk id="902" creationId="{59A53F27-C9D7-518B-A1BD-6590026E548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4" creationId="{C5A7C2AE-8EBE-CA63-1E67-57BA6BA0DF6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5" creationId="{E01FC022-D4F9-B603-6C3A-9C908376094C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6" creationId="{DF612A88-B1FE-36CD-184E-1D46B3146E31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10" creationId="{82941898-2B3A-8AAE-3CE1-F0A62F2B6D65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1" creationId="{BE23705A-BB35-504D-4F90-2A7402D0264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3.772" v="78302" actId="478"/>
          <ac:spMkLst>
            <pc:docMk/>
            <pc:sldMk cId="3915917631" sldId="1904"/>
            <ac:spMk id="911" creationId="{D92CE774-A494-6983-DFFD-9CFE98552F3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3.772" v="78302" actId="478"/>
          <ac:spMkLst>
            <pc:docMk/>
            <pc:sldMk cId="3915917631" sldId="1904"/>
            <ac:spMk id="912" creationId="{595EA63B-8872-6599-DFC8-B46990BE4EDF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2" creationId="{BE98651F-D008-CD95-64BC-6C037F0DF840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3" creationId="{385ED2C3-7F3B-C2D6-C90E-9EB0B45D839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3.772" v="78302" actId="478"/>
          <ac:spMkLst>
            <pc:docMk/>
            <pc:sldMk cId="3915917631" sldId="1904"/>
            <ac:spMk id="913" creationId="{808865F8-A987-7A7E-016D-5F81299B925C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5" creationId="{655E6B7C-BD26-0B68-D83A-984475B8D718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7:48.595" v="78396" actId="478"/>
          <ac:spMkLst>
            <pc:docMk/>
            <pc:sldMk cId="3915917631" sldId="1904"/>
            <ac:spMk id="915" creationId="{84DE88AE-B2D5-E15B-6A33-1891FA3D0F5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16" creationId="{DAABE3BD-1266-EADF-1BC8-EC3024518C2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19" creationId="{F0D371BD-DCA6-5E1A-BCD1-9AE2D480958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20" creationId="{8EF35F8B-F9AE-F641-870C-EE632B832EE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21" creationId="{8B1AAC25-1E0A-5FE3-80C5-91B4469B607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22" creationId="{1C59FF98-FFCD-B1CE-AA16-672E3FBEE42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01:10.134" v="78290" actId="478"/>
          <ac:spMkLst>
            <pc:docMk/>
            <pc:sldMk cId="3915917631" sldId="1904"/>
            <ac:spMk id="937" creationId="{3D5170B5-9C98-BBBA-363A-4C99410EF5A4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37" creationId="{7D011EBF-A455-A249-7417-8F131804A9BF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38" creationId="{44887055-F000-1544-7E7E-1EB5016C613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38" creationId="{EDBCAE90-3B39-99A2-306E-0F8B00BEBB25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39" creationId="{2C51C9DF-142A-235B-4708-FCEBB3D5235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39" creationId="{4A82D8FB-B1F2-3F0A-EB1C-ED2C219CDDC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40" creationId="{388ADB89-7F51-E11D-427C-FCFA4807384E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40" creationId="{3C3AA6F3-729F-BB36-3924-619B5A8D4AA7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41" creationId="{41E01932-3287-1D84-E49A-0EC2D51D501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41" creationId="{B6DA7FD1-88CF-8049-1C7A-08F5A7DDCA7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42" creationId="{428EE64F-1455-E86B-EE21-DCDF04279594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4T06:02:27.526" v="78323" actId="1038"/>
          <ac:spMkLst>
            <pc:docMk/>
            <pc:sldMk cId="3915917631" sldId="1904"/>
            <ac:spMk id="943" creationId="{35E6012D-A36D-696B-FE9C-6DCB1BA23EA5}"/>
          </ac:spMkLst>
        </pc:spChg>
        <pc:spChg chg="mod">
          <ac:chgData name="김지나(Wei) - 서비스기획2팀" userId="6e8c8a86-0e65-4b65-b1b8-9f4bd60da1bb" providerId="ADAL" clId="{EDE7BDA0-0E1E-4697-B1F9-580A26A83613}" dt="2024-06-04T06:02:27.526" v="78323" actId="1038"/>
          <ac:spMkLst>
            <pc:docMk/>
            <pc:sldMk cId="3915917631" sldId="1904"/>
            <ac:spMk id="944" creationId="{D3FEB639-655B-7A04-D9D4-E88D4FCDD725}"/>
          </ac:spMkLst>
        </pc:spChg>
        <pc:spChg chg="mod">
          <ac:chgData name="김지나(Wei) - 서비스기획2팀" userId="6e8c8a86-0e65-4b65-b1b8-9f4bd60da1bb" providerId="ADAL" clId="{EDE7BDA0-0E1E-4697-B1F9-580A26A83613}" dt="2024-06-01T16:01:05.967" v="45644" actId="20577"/>
          <ac:spMkLst>
            <pc:docMk/>
            <pc:sldMk cId="3915917631" sldId="1904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47" creationId="{271C12A7-01D1-EB5F-3E4D-9042A531D99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48" creationId="{A3631F2A-753D-2810-4302-82B68BABCDC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49" creationId="{B0117181-3297-FC10-76F7-07CD37BED0E4}"/>
          </ac:spMkLst>
        </pc:spChg>
        <pc:spChg chg="add mod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50" creationId="{C269AFA9-AE16-6CD6-2982-A2F00C6A811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6.097" v="78303" actId="478"/>
          <ac:spMkLst>
            <pc:docMk/>
            <pc:sldMk cId="3915917631" sldId="1904"/>
            <ac:spMk id="951" creationId="{9D95A2C2-2195-2F0D-D4F3-E97DBB6149E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6.097" v="78303" actId="478"/>
          <ac:spMkLst>
            <pc:docMk/>
            <pc:sldMk cId="3915917631" sldId="1904"/>
            <ac:spMk id="952" creationId="{21CD651D-4337-9BC1-F938-9319835A5649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11:19.520" v="44139" actId="478"/>
          <ac:spMkLst>
            <pc:docMk/>
            <pc:sldMk cId="3915917631" sldId="1904"/>
            <ac:spMk id="952" creationId="{DE048D62-9A53-973D-1209-CBF3D4EFB801}"/>
          </ac:spMkLst>
        </pc:spChg>
        <pc:spChg chg="mod">
          <ac:chgData name="김지나(Wei) - 서비스기획2팀" userId="6e8c8a86-0e65-4b65-b1b8-9f4bd60da1bb" providerId="ADAL" clId="{EDE7BDA0-0E1E-4697-B1F9-580A26A83613}" dt="2024-06-04T06:08:14.569" v="78438"/>
          <ac:spMkLst>
            <pc:docMk/>
            <pc:sldMk cId="3915917631" sldId="1904"/>
            <ac:spMk id="954" creationId="{F48C6EA1-4FAB-F410-3B55-C8F94D68859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6.097" v="78303" actId="478"/>
          <ac:spMkLst>
            <pc:docMk/>
            <pc:sldMk cId="3915917631" sldId="1904"/>
            <ac:spMk id="955" creationId="{BDFEF3ED-CBDC-D143-9706-4458E5DC41C6}"/>
          </ac:spMkLst>
        </pc:spChg>
        <pc:spChg chg="add mod">
          <ac:chgData name="김지나(Wei) - 서비스기획2팀" userId="6e8c8a86-0e65-4b65-b1b8-9f4bd60da1bb" providerId="ADAL" clId="{EDE7BDA0-0E1E-4697-B1F9-580A26A83613}" dt="2024-06-01T14:10:40.728" v="44129" actId="571"/>
          <ac:spMkLst>
            <pc:docMk/>
            <pc:sldMk cId="3915917631" sldId="1904"/>
            <ac:spMk id="956" creationId="{6DD67942-AD2F-944D-D772-61AAB5E5426D}"/>
          </ac:spMkLst>
        </pc:spChg>
        <pc:spChg chg="add mod">
          <ac:chgData name="김지나(Wei) - 서비스기획2팀" userId="6e8c8a86-0e65-4b65-b1b8-9f4bd60da1bb" providerId="ADAL" clId="{EDE7BDA0-0E1E-4697-B1F9-580A26A83613}" dt="2024-06-01T14:10:40.728" v="44129" actId="571"/>
          <ac:spMkLst>
            <pc:docMk/>
            <pc:sldMk cId="3915917631" sldId="1904"/>
            <ac:spMk id="958" creationId="{BB6271BA-68A0-7597-D5E7-C3661BADDFF5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30.768" v="45044" actId="478"/>
          <ac:spMkLst>
            <pc:docMk/>
            <pc:sldMk cId="3915917631" sldId="1904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49:03.676" v="43688" actId="207"/>
          <ac:spMkLst>
            <pc:docMk/>
            <pc:sldMk cId="3915917631" sldId="1904"/>
            <ac:spMk id="1151" creationId="{F4B585A4-9A3D-D2A6-7CF9-8311481E46A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65" creationId="{B7AEA389-58C2-B50C-1F72-1EF567E6877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66" creationId="{249340FB-006C-5AFB-4986-12C38D94AAC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55.534" v="78397" actId="207"/>
          <ac:spMkLst>
            <pc:docMk/>
            <pc:sldMk cId="3915917631" sldId="1904"/>
            <ac:spMk id="1169" creationId="{6E33019F-1983-1EA2-71F7-54F03913524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55.534" v="78397" actId="207"/>
          <ac:spMkLst>
            <pc:docMk/>
            <pc:sldMk cId="3915917631" sldId="1904"/>
            <ac:spMk id="1170" creationId="{7F939510-6B33-F8EF-5AEC-517404BD316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2" creationId="{58B7B219-0A3F-2786-0A3A-A9F0A338162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4" creationId="{43952487-7C3A-0895-3458-67AA3457982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6" creationId="{6A29864C-3F0F-8EBE-F8CC-1E0D424FD8B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8" creationId="{7DF8FADB-E52C-E7BF-2A9F-8D1438091A0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0" creationId="{9DF4801B-43F7-FBA9-D411-F57E626439C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2" creationId="{D1B9FE20-52A8-9090-14A3-DE3D5F318B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4" creationId="{8BB696ED-826E-C6CF-8007-DC2CCCF43AD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6" creationId="{98953FB1-C6D3-EDE5-3F4E-2ECE21EE62D8}"/>
          </ac:spMkLst>
        </pc:spChg>
        <pc:spChg chg="mod">
          <ac:chgData name="김지나(Wei) - 서비스기획2팀" userId="6e8c8a86-0e65-4b65-b1b8-9f4bd60da1bb" providerId="ADAL" clId="{EDE7BDA0-0E1E-4697-B1F9-580A26A83613}" dt="2024-06-01T13:49:05.933" v="43689" actId="207"/>
          <ac:spMkLst>
            <pc:docMk/>
            <pc:sldMk cId="3915917631" sldId="1904"/>
            <ac:spMk id="1192" creationId="{A6AC3660-A4D7-63FB-5816-B2229DB45D0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6:02:00.934" v="78316" actId="165"/>
          <ac:grpSpMkLst>
            <pc:docMk/>
            <pc:sldMk cId="3915917631" sldId="1904"/>
            <ac:grpSpMk id="3" creationId="{9845E7E8-424B-FEA0-560F-A2781922A66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1:56.205" v="78315" actId="165"/>
          <ac:grpSpMkLst>
            <pc:docMk/>
            <pc:sldMk cId="3915917631" sldId="1904"/>
            <ac:grpSpMk id="38" creationId="{23659A6E-271F-4F17-DEDC-8BB414890E7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1:05.418" v="78288" actId="165"/>
          <ac:grpSpMkLst>
            <pc:docMk/>
            <pc:sldMk cId="3915917631" sldId="1904"/>
            <ac:grpSpMk id="58" creationId="{18E9F2F4-0082-4638-379B-B2FF92C1EBD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0:58.662" v="78287" actId="165"/>
          <ac:grpSpMkLst>
            <pc:docMk/>
            <pc:sldMk cId="3915917631" sldId="1904"/>
            <ac:grpSpMk id="914" creationId="{C5321C1E-0780-F8D2-32DB-AAF1CBDC918C}"/>
          </ac:grpSpMkLst>
        </pc:grpChg>
        <pc:grpChg chg="add mod">
          <ac:chgData name="김지나(Wei) - 서비스기획2팀" userId="6e8c8a86-0e65-4b65-b1b8-9f4bd60da1bb" providerId="ADAL" clId="{EDE7BDA0-0E1E-4697-B1F9-580A26A83613}" dt="2024-06-04T06:00:51.229" v="78286" actId="1037"/>
          <ac:grpSpMkLst>
            <pc:docMk/>
            <pc:sldMk cId="3915917631" sldId="1904"/>
            <ac:grpSpMk id="956" creationId="{6E49FE41-E539-9271-3A6E-D4B3250D2960}"/>
          </ac:grpSpMkLst>
        </pc:grpChg>
        <pc:grpChg chg="del">
          <ac:chgData name="김지나(Wei) - 서비스기획2팀" userId="6e8c8a86-0e65-4b65-b1b8-9f4bd60da1bb" providerId="ADAL" clId="{EDE7BDA0-0E1E-4697-B1F9-580A26A83613}" dt="2024-06-01T14:10:12.896" v="44126" actId="165"/>
          <ac:grpSpMkLst>
            <pc:docMk/>
            <pc:sldMk cId="3915917631" sldId="1904"/>
            <ac:grpSpMk id="1117" creationId="{5096865C-5A6F-47FC-A99D-83FC8092CC9B}"/>
          </ac:grpSpMkLst>
        </pc:grpChg>
        <pc:grpChg chg="del">
          <ac:chgData name="김지나(Wei) - 서비스기획2팀" userId="6e8c8a86-0e65-4b65-b1b8-9f4bd60da1bb" providerId="ADAL" clId="{EDE7BDA0-0E1E-4697-B1F9-580A26A83613}" dt="2024-06-01T14:28:56.646" v="44547" actId="165"/>
          <ac:grpSpMkLst>
            <pc:docMk/>
            <pc:sldMk cId="3915917631" sldId="1904"/>
            <ac:grpSpMk id="1163" creationId="{241FB7E7-53D0-B1CD-9888-FA595403F88C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39:49.209" v="57305" actId="478"/>
          <ac:graphicFrameMkLst>
            <pc:docMk/>
            <pc:sldMk cId="3915917631" sldId="1904"/>
            <ac:graphicFrameMk id="3" creationId="{C9F6BCAA-D2CD-A3B3-4554-840919E0C7D3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12.429" v="80931"/>
          <ac:graphicFrameMkLst>
            <pc:docMk/>
            <pc:sldMk cId="3915917631" sldId="1904"/>
            <ac:graphicFrameMk id="16" creationId="{5802E189-4BC5-519C-A7BE-AB3F05850158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0:58.392" v="44937" actId="478"/>
          <ac:graphicFrameMkLst>
            <pc:docMk/>
            <pc:sldMk cId="3915917631" sldId="1904"/>
            <ac:graphicFrameMk id="27" creationId="{5D76E65D-18F2-58A0-E93C-33FAB888E17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57:09.394" v="43944" actId="478"/>
          <ac:graphicFrameMkLst>
            <pc:docMk/>
            <pc:sldMk cId="3915917631" sldId="1904"/>
            <ac:graphicFrameMk id="28" creationId="{360A2551-D61B-F2F5-8FFE-1072F75B923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10:58.392" v="44937" actId="478"/>
          <ac:graphicFrameMkLst>
            <pc:docMk/>
            <pc:sldMk cId="3915917631" sldId="1904"/>
            <ac:graphicFrameMk id="29" creationId="{EDEFBD37-2E9A-DF05-62EC-4443CA1A1464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08.094" v="56498" actId="478"/>
          <ac:graphicFrameMkLst>
            <pc:docMk/>
            <pc:sldMk cId="3915917631" sldId="1904"/>
            <ac:graphicFrameMk id="38" creationId="{FA2007A8-D214-1A6D-1BFE-0E53D09E97B9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2:19.141" v="57391" actId="12788"/>
          <ac:graphicFrameMkLst>
            <pc:docMk/>
            <pc:sldMk cId="3915917631" sldId="1904"/>
            <ac:graphicFrameMk id="455" creationId="{6D3D1DC6-1EFE-61EE-2639-12169F29DAD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6:31.690" v="43938" actId="478"/>
          <ac:graphicFrameMkLst>
            <pc:docMk/>
            <pc:sldMk cId="3915917631" sldId="1904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6:31.690" v="43938" actId="478"/>
          <ac:graphicFrameMkLst>
            <pc:docMk/>
            <pc:sldMk cId="3915917631" sldId="1904"/>
            <ac:graphicFrameMk id="1096" creationId="{87BED12B-87C3-654B-13DD-A26CD2FD0A36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27.557" v="45042" actId="478"/>
          <ac:picMkLst>
            <pc:docMk/>
            <pc:sldMk cId="3915917631" sldId="1904"/>
            <ac:picMk id="7" creationId="{C12E2F45-F977-E4CB-BD79-BCEB00AC8AC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4.512" v="78292" actId="478"/>
          <ac:picMkLst>
            <pc:docMk/>
            <pc:sldMk cId="3915917631" sldId="1904"/>
            <ac:picMk id="32" creationId="{6DE4009C-B82E-F79B-3CC3-1C9E715EE56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0.028" v="78306" actId="478"/>
          <ac:picMkLst>
            <pc:docMk/>
            <pc:sldMk cId="3915917631" sldId="1904"/>
            <ac:picMk id="39" creationId="{EE4AC36F-1640-8A12-51A0-C614115C429A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5.457" v="78293" actId="478"/>
          <ac:picMkLst>
            <pc:docMk/>
            <pc:sldMk cId="3915917631" sldId="1904"/>
            <ac:picMk id="42" creationId="{65144D57-81F7-4FBD-E15E-031EDD29726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01:47.941" v="78314" actId="478"/>
          <ac:picMkLst>
            <pc:docMk/>
            <pc:sldMk cId="3915917631" sldId="1904"/>
            <ac:picMk id="452" creationId="{7BA3DE75-29AD-1BAF-1972-AA0C4FFE2DB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01:18.682" v="78296" actId="478"/>
          <ac:picMkLst>
            <pc:docMk/>
            <pc:sldMk cId="3915917631" sldId="1904"/>
            <ac:picMk id="454" creationId="{560C17FE-9A89-C528-D2CB-F67CB041098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0:40.897" v="78283" actId="478"/>
          <ac:picMkLst>
            <pc:docMk/>
            <pc:sldMk cId="3915917631" sldId="1904"/>
            <ac:picMk id="479" creationId="{52F7BCC6-2422-BC72-4241-28B284D7FB0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3.178" v="78291" actId="478"/>
          <ac:picMkLst>
            <pc:docMk/>
            <pc:sldMk cId="3915917631" sldId="1904"/>
            <ac:picMk id="482" creationId="{D834F244-297B-047C-52E7-8F7465AF4B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38.167" v="78304" actId="478"/>
          <ac:picMkLst>
            <pc:docMk/>
            <pc:sldMk cId="3915917631" sldId="1904"/>
            <ac:picMk id="485" creationId="{0C80BC3D-E5CE-3BF3-D157-DCAB9B1433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39.171" v="78305" actId="478"/>
          <ac:picMkLst>
            <pc:docMk/>
            <pc:sldMk cId="3915917631" sldId="1904"/>
            <ac:picMk id="488" creationId="{A4BB54C8-6AEC-003D-2B25-D81AC9C7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1.047" v="78307" actId="478"/>
          <ac:picMkLst>
            <pc:docMk/>
            <pc:sldMk cId="3915917631" sldId="1904"/>
            <ac:picMk id="493" creationId="{47771708-934A-B124-82C4-0EDCB6571D7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6.493" v="78294" actId="478"/>
          <ac:picMkLst>
            <pc:docMk/>
            <pc:sldMk cId="3915917631" sldId="1904"/>
            <ac:picMk id="495" creationId="{FF75B6C9-EE90-A980-1E05-70F140C5BB4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21.367" v="78298" actId="478"/>
          <ac:picMkLst>
            <pc:docMk/>
            <pc:sldMk cId="3915917631" sldId="1904"/>
            <ac:picMk id="497" creationId="{22568B82-B149-3FAA-085F-C952AAA0A526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7.318" v="78295" actId="478"/>
          <ac:picMkLst>
            <pc:docMk/>
            <pc:sldMk cId="3915917631" sldId="1904"/>
            <ac:picMk id="499" creationId="{983A8843-027F-8BE9-E36D-2D9E8F6CBC7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20.112" v="78297" actId="478"/>
          <ac:picMkLst>
            <pc:docMk/>
            <pc:sldMk cId="3915917631" sldId="1904"/>
            <ac:picMk id="501" creationId="{17896544-36E8-3DDE-E341-3BB7507CFA4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19:57.450" v="44282" actId="478"/>
          <ac:picMkLst>
            <pc:docMk/>
            <pc:sldMk cId="3915917631" sldId="1904"/>
            <ac:picMk id="951" creationId="{4E71490E-95B2-7AE2-75F5-E49EE2D8ACF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11:19.520" v="44139" actId="478"/>
          <ac:picMkLst>
            <pc:docMk/>
            <pc:sldMk cId="3915917631" sldId="1904"/>
            <ac:picMk id="955" creationId="{F9C482BD-FE8B-AE17-519F-23239B1E45AC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3:58.026" v="78472" actId="14100"/>
          <ac:picMkLst>
            <pc:docMk/>
            <pc:sldMk cId="3915917631" sldId="1904"/>
            <ac:picMk id="957" creationId="{00AD6D6F-9E3B-DD32-4380-0F950A6FAC39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0:40.728" v="44129" actId="571"/>
          <ac:picMkLst>
            <pc:docMk/>
            <pc:sldMk cId="3915917631" sldId="1904"/>
            <ac:picMk id="957" creationId="{AA94471D-4B77-62F9-A7C1-C66FF6B31B55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23.218" v="78475" actId="1037"/>
          <ac:picMkLst>
            <pc:docMk/>
            <pc:sldMk cId="3915917631" sldId="1904"/>
            <ac:picMk id="958" creationId="{2610EC75-BEC0-2CDA-99C7-90D95A33B737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0:40.728" v="44129" actId="571"/>
          <ac:picMkLst>
            <pc:docMk/>
            <pc:sldMk cId="3915917631" sldId="1904"/>
            <ac:picMk id="959" creationId="{B2D300C3-9B31-D289-9802-89FFB18D502B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23.218" v="78475" actId="1037"/>
          <ac:picMkLst>
            <pc:docMk/>
            <pc:sldMk cId="3915917631" sldId="1904"/>
            <ac:picMk id="959" creationId="{CBA5EFBD-CD51-DA7D-E3BE-FE9CD48BEFC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3.251" v="78308" actId="478"/>
          <ac:picMkLst>
            <pc:docMk/>
            <pc:sldMk cId="3915917631" sldId="1904"/>
            <ac:picMk id="1164" creationId="{7BED6B1C-7ADF-4FC8-6197-C12B3322565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4.017" v="78309" actId="478"/>
          <ac:picMkLst>
            <pc:docMk/>
            <pc:sldMk cId="3915917631" sldId="1904"/>
            <ac:picMk id="1167" creationId="{AF8E6D85-AD44-224A-1CC2-2B12F3B112C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43.808" v="78329" actId="478"/>
          <ac:picMkLst>
            <pc:docMk/>
            <pc:sldMk cId="3915917631" sldId="1904"/>
            <ac:picMk id="1168" creationId="{32B2AA9C-78F7-BCAF-F128-3246B4BC2B8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47.033" v="78330" actId="478"/>
          <ac:picMkLst>
            <pc:docMk/>
            <pc:sldMk cId="3915917631" sldId="1904"/>
            <ac:picMk id="1171" creationId="{5ED75E6F-2FB6-144B-3686-2A72063925D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4.678" v="78310" actId="478"/>
          <ac:picMkLst>
            <pc:docMk/>
            <pc:sldMk cId="3915917631" sldId="1904"/>
            <ac:picMk id="1173" creationId="{F3F3A8BF-962F-811C-6CDA-14F605C02FA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5.632" v="78320" actId="478"/>
          <ac:picMkLst>
            <pc:docMk/>
            <pc:sldMk cId="3915917631" sldId="1904"/>
            <ac:picMk id="1175" creationId="{7EED6AE7-1696-A0BC-C5C5-DDBE30E2E2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5.436" v="78311" actId="478"/>
          <ac:picMkLst>
            <pc:docMk/>
            <pc:sldMk cId="3915917631" sldId="1904"/>
            <ac:picMk id="1177" creationId="{A8A36C18-2416-69EC-1EDC-6B35B146E48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4.622" v="78319" actId="478"/>
          <ac:picMkLst>
            <pc:docMk/>
            <pc:sldMk cId="3915917631" sldId="1904"/>
            <ac:picMk id="1179" creationId="{965ABFA4-BF59-29B4-E386-26EE2AE7213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6.057" v="78312" actId="478"/>
          <ac:picMkLst>
            <pc:docMk/>
            <pc:sldMk cId="3915917631" sldId="1904"/>
            <ac:picMk id="1181" creationId="{012E0EF1-97DE-FA88-9911-D8554FDF736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3.667" v="78318" actId="478"/>
          <ac:picMkLst>
            <pc:docMk/>
            <pc:sldMk cId="3915917631" sldId="1904"/>
            <ac:picMk id="1183" creationId="{241D9307-671A-B010-1113-213DC10BD5B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6.747" v="78313" actId="478"/>
          <ac:picMkLst>
            <pc:docMk/>
            <pc:sldMk cId="3915917631" sldId="1904"/>
            <ac:picMk id="1185" creationId="{3631D2EC-323C-6A70-E2AF-139AFDC55B5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2.787" v="78317" actId="478"/>
          <ac:picMkLst>
            <pc:docMk/>
            <pc:sldMk cId="3915917631" sldId="1904"/>
            <ac:picMk id="1187" creationId="{4A165BA1-A0B1-2E6A-6ACE-211831826E01}"/>
          </ac:picMkLst>
        </pc:picChg>
        <pc:cxnChg chg="add del mod">
          <ac:chgData name="김지나(Wei) - 서비스기획2팀" userId="6e8c8a86-0e65-4b65-b1b8-9f4bd60da1bb" providerId="ADAL" clId="{EDE7BDA0-0E1E-4697-B1F9-580A26A83613}" dt="2024-06-01T14:11:49.938" v="44150" actId="478"/>
          <ac:cxnSpMkLst>
            <pc:docMk/>
            <pc:sldMk cId="3915917631" sldId="1904"/>
            <ac:cxnSpMk id="448" creationId="{FB174543-7074-CBEA-002D-D86B5DC2EB2C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12:13.189" v="44181" actId="1036"/>
          <ac:cxnSpMkLst>
            <pc:docMk/>
            <pc:sldMk cId="3915917631" sldId="1904"/>
            <ac:cxnSpMk id="449" creationId="{654C5B3B-AA82-3B3A-702D-A265BBDAA4E7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14:39.780" v="44248" actId="571"/>
          <ac:cxnSpMkLst>
            <pc:docMk/>
            <pc:sldMk cId="3915917631" sldId="1904"/>
            <ac:cxnSpMk id="453" creationId="{E6C824C7-62B4-F947-AC64-52C9D94C66C5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18.447" v="111970" actId="478"/>
        <pc:sldMkLst>
          <pc:docMk/>
          <pc:sldMk cId="580007013" sldId="1905"/>
        </pc:sldMkLst>
        <pc:spChg chg="mod">
          <ac:chgData name="김지나(Wei) - 서비스기획2팀" userId="6e8c8a86-0e65-4b65-b1b8-9f4bd60da1bb" providerId="ADAL" clId="{EDE7BDA0-0E1E-4697-B1F9-580A26A83613}" dt="2024-06-04T05:57:09.313" v="78252" actId="1037"/>
          <ac:spMkLst>
            <pc:docMk/>
            <pc:sldMk cId="580007013" sldId="1905"/>
            <ac:spMk id="2" creationId="{286A1C85-B116-0F25-63F9-C5AE44CA773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29.403" v="111144" actId="21"/>
          <ac:spMkLst>
            <pc:docMk/>
            <pc:sldMk cId="580007013" sldId="1905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1T15:18:36.031" v="45047" actId="478"/>
          <ac:spMkLst>
            <pc:docMk/>
            <pc:sldMk cId="580007013" sldId="1905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1:43.232" v="57375" actId="12788"/>
          <ac:spMkLst>
            <pc:docMk/>
            <pc:sldMk cId="580007013" sldId="1905"/>
            <ac:spMk id="7" creationId="{424BCE13-44AA-0B79-FF95-883A9AC3DA35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5:16.711" v="57451" actId="1076"/>
          <ac:spMkLst>
            <pc:docMk/>
            <pc:sldMk cId="580007013" sldId="1905"/>
            <ac:spMk id="17" creationId="{6DE92CD6-98BF-C69B-6460-A801E099A9F7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8" creationId="{05238FF7-CD9E-41C5-A498-2D4FF2519A5C}"/>
          </ac:spMkLst>
        </pc:spChg>
        <pc:spChg chg="add mod">
          <ac:chgData name="김지나(Wei) - 서비스기획2팀" userId="6e8c8a86-0e65-4b65-b1b8-9f4bd60da1bb" providerId="ADAL" clId="{EDE7BDA0-0E1E-4697-B1F9-580A26A83613}" dt="2024-06-02T09:45:10.946" v="57450"/>
          <ac:spMkLst>
            <pc:docMk/>
            <pc:sldMk cId="580007013" sldId="1905"/>
            <ac:spMk id="18" creationId="{1FCDD200-651A-7AFD-ADF6-C60E67606C03}"/>
          </ac:spMkLst>
        </pc:spChg>
        <pc:spChg chg="add mod">
          <ac:chgData name="김지나(Wei) - 서비스기획2팀" userId="6e8c8a86-0e65-4b65-b1b8-9f4bd60da1bb" providerId="ADAL" clId="{EDE7BDA0-0E1E-4697-B1F9-580A26A83613}" dt="2024-06-02T09:45:20.108" v="57452" actId="1076"/>
          <ac:spMkLst>
            <pc:docMk/>
            <pc:sldMk cId="580007013" sldId="1905"/>
            <ac:spMk id="19" creationId="{2637C4DD-FE5E-8708-F21F-6FF69B040C58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9" creationId="{46BCE4FF-7BDA-344C-BF89-C0B5E68A802B}"/>
          </ac:spMkLst>
        </pc:spChg>
        <pc:spChg chg="add mod">
          <ac:chgData name="김지나(Wei) - 서비스기획2팀" userId="6e8c8a86-0e65-4b65-b1b8-9f4bd60da1bb" providerId="ADAL" clId="{EDE7BDA0-0E1E-4697-B1F9-580A26A83613}" dt="2024-06-02T09:45:10.946" v="57450"/>
          <ac:spMkLst>
            <pc:docMk/>
            <pc:sldMk cId="580007013" sldId="1905"/>
            <ac:spMk id="20" creationId="{0F9A6C60-F6D8-38E7-A19F-68CD6104A5A5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20" creationId="{24C63E0D-E1EC-7105-295D-9F707A79002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21" creationId="{11B37DC5-50CC-4B33-EB10-27109AE1E951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30.091" v="78249" actId="478"/>
          <ac:spMkLst>
            <pc:docMk/>
            <pc:sldMk cId="580007013" sldId="1905"/>
            <ac:spMk id="21" creationId="{8606B8C5-79CC-7663-0D63-05BA4986995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29.403" v="111144" actId="21"/>
          <ac:spMkLst>
            <pc:docMk/>
            <pc:sldMk cId="580007013" sldId="1905"/>
            <ac:spMk id="21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4T09:07:15.326" v="80971" actId="14100"/>
          <ac:spMkLst>
            <pc:docMk/>
            <pc:sldMk cId="580007013" sldId="1905"/>
            <ac:spMk id="25" creationId="{CFF47AD4-05DB-17DA-F0C3-825F032EEFA9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45.502" v="78250" actId="478"/>
          <ac:spMkLst>
            <pc:docMk/>
            <pc:sldMk cId="580007013" sldId="1905"/>
            <ac:spMk id="27" creationId="{547AD9C1-C0B9-5ACF-8256-593AC9BE285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28" creationId="{A7BDEC07-73D9-F7AC-F0E9-3028CB8F6DB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29" creationId="{0A87653A-16CE-082E-18D3-33BEC3C95F6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0" creationId="{4AE782F5-E16C-C842-C451-CFF256926EC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1" creationId="{D43EC9B6-7201-BDC8-84E6-4A2D8DD2D4F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2" creationId="{C972CAC2-F34D-54EC-AACF-3387F8A1D90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3" creationId="{B1A2F296-8315-EAA8-ED4F-D9670E349B7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4" creationId="{F95064AB-648B-D6F4-6674-85B9911A44E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5" creationId="{E5C22A3F-C4E5-DDD1-7E4A-AB6C63690B2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6" creationId="{4CF291A0-0F43-7FB2-3580-A650BB319AD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7" creationId="{FD8CCFDD-32E0-2F98-45CA-DC898EEAF58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8" creationId="{2B422405-6C17-9C83-FE55-20E87B8A7AA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9" creationId="{F19594F6-C29B-5F6F-3EAB-81BA29532A5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07.130" v="78235" actId="478"/>
          <ac:spMkLst>
            <pc:docMk/>
            <pc:sldMk cId="580007013" sldId="1905"/>
            <ac:spMk id="40" creationId="{88C4A768-BD9D-7829-00D4-252AADBFF66F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06.366" v="78234" actId="478"/>
          <ac:spMkLst>
            <pc:docMk/>
            <pc:sldMk cId="580007013" sldId="1905"/>
            <ac:spMk id="41" creationId="{2F4C0073-DE0F-2244-6FDD-EBE623F896AE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3" creationId="{C9D796B1-A441-84AE-E74F-5622AD25217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4" creationId="{62A8E710-E132-03A9-236B-0C9D4307352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5" creationId="{6EF27E6B-D09C-4D44-E039-432099116759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6" creationId="{241EBC22-8F8B-C135-1103-030CE8291CA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9" creationId="{7612A5D9-62E8-FFA6-B2AF-3485FAC0CB2B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50" creationId="{5FDB5D28-54E9-5A1E-EBAD-F39D7E3A923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51" creationId="{B16BE968-E8CC-9E4B-5EAF-81597D1F1A27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57" creationId="{98C8AF77-8132-3991-AD09-37ACA400CDB1}"/>
          </ac:spMkLst>
        </pc:spChg>
        <pc:spChg chg="add mod">
          <ac:chgData name="김지나(Wei) - 서비스기획2팀" userId="6e8c8a86-0e65-4b65-b1b8-9f4bd60da1bb" providerId="ADAL" clId="{EDE7BDA0-0E1E-4697-B1F9-580A26A83613}" dt="2024-06-01T14:19:03.625" v="44280" actId="255"/>
          <ac:spMkLst>
            <pc:docMk/>
            <pc:sldMk cId="580007013" sldId="1905"/>
            <ac:spMk id="58" creationId="{FE1D5518-11EB-5ED1-AA05-5EB1756D576B}"/>
          </ac:spMkLst>
        </pc:spChg>
        <pc:spChg chg="mod">
          <ac:chgData name="김지나(Wei) - 서비스기획2팀" userId="6e8c8a86-0e65-4b65-b1b8-9f4bd60da1bb" providerId="ADAL" clId="{EDE7BDA0-0E1E-4697-B1F9-580A26A83613}" dt="2024-06-01T16:01:12.820" v="45646" actId="20577"/>
          <ac:spMkLst>
            <pc:docMk/>
            <pc:sldMk cId="580007013" sldId="1905"/>
            <ac:spMk id="59" creationId="{FE638D63-7503-39C4-D08A-243EA275A90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448" creationId="{6566F7E8-D37C-A2A8-53CF-66FB33972AA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449" creationId="{6014AB09-50D3-D1B3-6986-8B4B94DE45DA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49" creationId="{C626DEC4-CA03-2EA3-AE8D-B1BDA2189510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0" creationId="{5C6435BB-58DC-A18F-FF4B-A831CF5B7CD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450" creationId="{D1F59E19-BE6F-C160-4D73-2400CD7F90D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2.910" v="78211" actId="478"/>
          <ac:spMkLst>
            <pc:docMk/>
            <pc:sldMk cId="580007013" sldId="1905"/>
            <ac:spMk id="452" creationId="{44FB65F4-112A-6A61-9C40-3D7D54BD949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4.891" v="78212" actId="478"/>
          <ac:spMkLst>
            <pc:docMk/>
            <pc:sldMk cId="580007013" sldId="1905"/>
            <ac:spMk id="453" creationId="{E04FD1DC-1CFD-6A2B-7896-DD86521DED0C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4" creationId="{48BC0B70-8496-1534-B138-052550488F08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5" creationId="{72127288-2EDB-3749-1961-30DD9848BEB8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55.326" v="78251" actId="478"/>
          <ac:spMkLst>
            <pc:docMk/>
            <pc:sldMk cId="580007013" sldId="1905"/>
            <ac:spMk id="455" creationId="{AF107D10-A5A7-8A5F-41B4-34A0AEEB64C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6" creationId="{C49A5FEA-A8DA-61AD-8E82-97DC80EB9043}"/>
          </ac:spMkLst>
        </pc:spChg>
        <pc:spChg chg="del">
          <ac:chgData name="김지나(Wei) - 서비스기획2팀" userId="6e8c8a86-0e65-4b65-b1b8-9f4bd60da1bb" providerId="ADAL" clId="{EDE7BDA0-0E1E-4697-B1F9-580A26A83613}" dt="2024-06-01T15:18:36.775" v="45048" actId="478"/>
          <ac:spMkLst>
            <pc:docMk/>
            <pc:sldMk cId="580007013" sldId="1905"/>
            <ac:spMk id="457" creationId="{5FA363E5-D6D7-0295-68FE-47B0671AC58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7" creationId="{F849C2B2-E8C2-6869-079D-674261A4957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8" creationId="{9C41865F-06C8-986C-011C-25CE9567010B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8" creationId="{E961A9AA-A249-B1DB-C952-792D132BE8F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9" creationId="{BC3C0B9F-537D-18DA-084C-1B1644AC8637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0" creationId="{10E2B1AB-F708-8F22-C74C-9307667176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60" creationId="{31AEC9A4-03D3-D4F7-7F56-C0C3C714678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61" creationId="{0E0D8A7D-4077-EF6A-2D6A-E5CC6FAF436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9.930" v="78215" actId="478"/>
          <ac:spMkLst>
            <pc:docMk/>
            <pc:sldMk cId="580007013" sldId="1905"/>
            <ac:spMk id="462" creationId="{90503E50-B565-DF85-22D2-3AB5FD5B41A4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2" creationId="{FFA0F99E-0516-8D31-8243-8E7BCBFC327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7.756" v="78214" actId="478"/>
          <ac:spMkLst>
            <pc:docMk/>
            <pc:sldMk cId="580007013" sldId="1905"/>
            <ac:spMk id="463" creationId="{2D199B8D-3B84-4C93-B26C-1FF912639A38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6.345" v="78213" actId="478"/>
          <ac:spMkLst>
            <pc:docMk/>
            <pc:sldMk cId="580007013" sldId="1905"/>
            <ac:spMk id="464" creationId="{737BD1DB-898C-8C36-924C-A15AC0F3EF62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4" creationId="{B6EBA33A-BF1F-4C0A-319C-87D31EA67749}"/>
          </ac:spMkLst>
        </pc:spChg>
        <pc:spChg chg="add mod">
          <ac:chgData name="김지나(Wei) - 서비스기획2팀" userId="6e8c8a86-0e65-4b65-b1b8-9f4bd60da1bb" providerId="ADAL" clId="{EDE7BDA0-0E1E-4697-B1F9-580A26A83613}" dt="2024-06-04T06:22:57.627" v="78941" actId="14100"/>
          <ac:spMkLst>
            <pc:docMk/>
            <pc:sldMk cId="580007013" sldId="1905"/>
            <ac:spMk id="465" creationId="{DC61629D-342E-A183-F743-6D455FFB3512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6" creationId="{2E670F56-809D-19DF-2A78-0EDCA24C0388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8.447" v="111970" actId="478"/>
          <ac:spMkLst>
            <pc:docMk/>
            <pc:sldMk cId="580007013" sldId="1905"/>
            <ac:spMk id="466" creationId="{76EA317D-A52D-1E1F-5DDC-249A2797F440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8" creationId="{F8D26E80-0AC1-0C23-1FD9-01DA7A758376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72" creationId="{B6A92AB9-8CFB-2BA7-855B-6F617DC9A4AD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74" creationId="{6A954E5B-D4F1-02DC-F772-580FE4C2B64C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16:13.685" v="44253" actId="478"/>
          <ac:spMkLst>
            <pc:docMk/>
            <pc:sldMk cId="580007013" sldId="1905"/>
            <ac:spMk id="476" creationId="{5FB98E4B-AD41-1656-6AD9-E1AC4F7B351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489" creationId="{886FCBCB-19CB-1663-5D89-99D4E367FE7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490" creationId="{C4A82879-AB16-8298-010F-4F2A0C6B6148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30.465" v="44435"/>
          <ac:spMkLst>
            <pc:docMk/>
            <pc:sldMk cId="580007013" sldId="1905"/>
            <ac:spMk id="503" creationId="{0E16122D-7067-FC6A-5F97-8599D7B5BD73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17.119" v="44427"/>
          <ac:spMkLst>
            <pc:docMk/>
            <pc:sldMk cId="580007013" sldId="1905"/>
            <ac:spMk id="504" creationId="{5357CFB4-D68C-724B-920E-DC4B56ED97D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506" creationId="{83B9D476-BC01-B1B5-516C-400C874E27A2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42.785" v="44443"/>
          <ac:spMkLst>
            <pc:docMk/>
            <pc:sldMk cId="580007013" sldId="1905"/>
            <ac:spMk id="508" creationId="{6FE061F6-03C0-EBF2-97B1-8F3CD523AEA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511" creationId="{EDBAF16C-3327-2F29-6564-ABA9A412B6F2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897" creationId="{CB76063B-3D0B-4E9F-AE7E-B3BA5D9C1734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898" creationId="{B072C08D-450E-D74B-FF34-BFC32261634A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00" creationId="{5C9F05E7-6B27-0276-AE68-30622A97C291}"/>
          </ac:spMkLst>
        </pc:spChg>
        <pc:spChg chg="add del">
          <ac:chgData name="김지나(Wei) - 서비스기획2팀" userId="6e8c8a86-0e65-4b65-b1b8-9f4bd60da1bb" providerId="ADAL" clId="{EDE7BDA0-0E1E-4697-B1F9-580A26A83613}" dt="2024-06-01T16:09:44.469" v="45912" actId="478"/>
          <ac:spMkLst>
            <pc:docMk/>
            <pc:sldMk cId="580007013" sldId="1905"/>
            <ac:spMk id="901" creationId="{D9BE19A1-C9AB-44FB-B273-A1F87DFA095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01" creationId="{F6283763-7DD6-2862-89E6-99EB516212F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02" creationId="{434D5BEE-9AC8-B67E-636F-94A0194A2AB3}"/>
          </ac:spMkLst>
        </pc:spChg>
        <pc:spChg chg="del">
          <ac:chgData name="김지나(Wei) - 서비스기획2팀" userId="6e8c8a86-0e65-4b65-b1b8-9f4bd60da1bb" providerId="ADAL" clId="{EDE7BDA0-0E1E-4697-B1F9-580A26A83613}" dt="2024-06-01T16:02:07.114" v="45663" actId="478"/>
          <ac:spMkLst>
            <pc:docMk/>
            <pc:sldMk cId="580007013" sldId="1905"/>
            <ac:spMk id="902" creationId="{59A53F27-C9D7-518B-A1BD-6590026E5483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05" creationId="{CF5D0D79-BDCE-6D89-5ADB-0E15CBE0E31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0" creationId="{B1CCA368-A834-D9EE-1500-E6B29B90EAE6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1" creationId="{FAFBC761-CADD-6805-78BA-B32264FDFB0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2" creationId="{3DD42AC0-FFC0-DD26-62E4-3FEDD2A9B846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2" creationId="{BE98651F-D008-CD95-64BC-6C037F0DF84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3" creationId="{09CD6ADD-9E3D-7B08-4C44-804029B9116D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4" creationId="{C79B11B8-DCFF-61BA-4CAA-93858277126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5" creationId="{655E6B7C-BD26-0B68-D83A-984475B8D71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5" creationId="{EB568607-F715-474C-E003-BF709266F48E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16" creationId="{525E4CBA-F719-5D1F-71AE-BD535C9C8225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20" creationId="{A779CFDC-519A-8EC7-C4D4-7AFEA3C3E9CF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22" creationId="{0A735438-55CC-045D-CAB0-FC01DEE19D18}"/>
          </ac:spMkLst>
        </pc:spChg>
        <pc:spChg chg="mod">
          <ac:chgData name="김지나(Wei) - 서비스기획2팀" userId="6e8c8a86-0e65-4b65-b1b8-9f4bd60da1bb" providerId="ADAL" clId="{EDE7BDA0-0E1E-4697-B1F9-580A26A83613}" dt="2024-06-04T06:10:48.888" v="78451" actId="1076"/>
          <ac:spMkLst>
            <pc:docMk/>
            <pc:sldMk cId="580007013" sldId="1905"/>
            <ac:spMk id="924" creationId="{A8DEF6E6-EE63-ED89-B2D2-6FE500F7AC4F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55.206" v="78231" actId="478"/>
          <ac:spMkLst>
            <pc:docMk/>
            <pc:sldMk cId="580007013" sldId="1905"/>
            <ac:spMk id="937" creationId="{513B317E-ADA9-079D-1124-F1C58407EC1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37" creationId="{7D011EBF-A455-A249-7417-8F131804A9B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38" creationId="{44887055-F000-1544-7E7E-1EB5016C6133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59.976" v="78232" actId="478"/>
          <ac:spMkLst>
            <pc:docMk/>
            <pc:sldMk cId="580007013" sldId="1905"/>
            <ac:spMk id="938" creationId="{630BDE36-F2B6-71F5-46F8-2727DFA7597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39" creationId="{2C51C9DF-142A-235B-4708-FCEBB3D5235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40" creationId="{3C3AA6F3-729F-BB36-3924-619B5A8D4AA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0" creationId="{A81B1C44-EC8D-A190-F3B4-04BDBDFF746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41" creationId="{41E01932-3287-1D84-E49A-0EC2D51D501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1" creationId="{EA56AB91-8347-0E48-336B-634109E5375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2" creationId="{8668DFC1-80C6-1B0F-F7D2-EAF6AEDA8CE1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6:01:15.169" v="45648" actId="20577"/>
          <ac:spMkLst>
            <pc:docMk/>
            <pc:sldMk cId="580007013" sldId="1905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8" creationId="{8357DD3A-A685-F3B2-D258-D4F69D20AC68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50" creationId="{E7A21BED-8694-C087-D28B-7CD2A5C757F2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52" creationId="{5D0BA4A1-49F5-AD76-4AD9-AE308BB5227A}"/>
          </ac:spMkLst>
        </pc:spChg>
        <pc:spChg chg="mod">
          <ac:chgData name="김지나(Wei) - 서비스기획2팀" userId="6e8c8a86-0e65-4b65-b1b8-9f4bd60da1bb" providerId="ADAL" clId="{EDE7BDA0-0E1E-4697-B1F9-580A26A83613}" dt="2024-06-04T06:23:01.446" v="78942" actId="20577"/>
          <ac:spMkLst>
            <pc:docMk/>
            <pc:sldMk cId="580007013" sldId="1905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56" creationId="{F51BB30A-C217-59A3-2955-D00B863051E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59" creationId="{BC028395-D961-3EAF-1786-44EEE9672242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59.074" v="44453"/>
          <ac:spMkLst>
            <pc:docMk/>
            <pc:sldMk cId="580007013" sldId="1905"/>
            <ac:spMk id="1089" creationId="{EB51DAAC-E966-3719-6BF5-FF854246597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091" creationId="{B3808B16-C142-F5B3-8326-7B76EC13A539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4:15.761" v="44464" actId="20577"/>
          <ac:spMkLst>
            <pc:docMk/>
            <pc:sldMk cId="580007013" sldId="1905"/>
            <ac:spMk id="1093" creationId="{B7D5A987-B2EE-E785-43A1-3B66F0CDD05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097" creationId="{55D93DEB-8E57-AAF3-AD53-ED090962BE1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9:53.537" v="78444" actId="108"/>
          <ac:spMkLst>
            <pc:docMk/>
            <pc:sldMk cId="580007013" sldId="1905"/>
            <ac:spMk id="1099" creationId="{D74B7937-7825-046C-DAD7-7CD957F0588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101" creationId="{1F62E8F0-B2D4-0CA5-D86F-8E5D9529EADA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5:09.097" v="44482"/>
          <ac:spMkLst>
            <pc:docMk/>
            <pc:sldMk cId="580007013" sldId="1905"/>
            <ac:spMk id="1103" creationId="{2BA7915D-7223-47F4-E1AD-B35A86EA1513}"/>
          </ac:spMkLst>
        </pc:spChg>
        <pc:spChg chg="add mod">
          <ac:chgData name="김지나(Wei) - 서비스기획2팀" userId="6e8c8a86-0e65-4b65-b1b8-9f4bd60da1bb" providerId="ADAL" clId="{EDE7BDA0-0E1E-4697-B1F9-580A26A83613}" dt="2024-06-01T14:17:17.327" v="44259" actId="571"/>
          <ac:spMkLst>
            <pc:docMk/>
            <pc:sldMk cId="580007013" sldId="1905"/>
            <ac:spMk id="1106" creationId="{B61BC368-09B5-7A09-FD12-A82FF03EBC9B}"/>
          </ac:spMkLst>
        </pc:spChg>
        <pc:spChg chg="add mod">
          <ac:chgData name="김지나(Wei) - 서비스기획2팀" userId="6e8c8a86-0e65-4b65-b1b8-9f4bd60da1bb" providerId="ADAL" clId="{EDE7BDA0-0E1E-4697-B1F9-580A26A83613}" dt="2024-06-01T14:17:17.327" v="44259" actId="571"/>
          <ac:spMkLst>
            <pc:docMk/>
            <pc:sldMk cId="580007013" sldId="1905"/>
            <ac:spMk id="1108" creationId="{6B421DF2-F706-7511-FAF4-B0220610A6B9}"/>
          </ac:spMkLst>
        </pc:spChg>
        <pc:spChg chg="add mod">
          <ac:chgData name="김지나(Wei) - 서비스기획2팀" userId="6e8c8a86-0e65-4b65-b1b8-9f4bd60da1bb" providerId="ADAL" clId="{EDE7BDA0-0E1E-4697-B1F9-580A26A83613}" dt="2024-06-01T14:17:17.327" v="44259" actId="571"/>
          <ac:spMkLst>
            <pc:docMk/>
            <pc:sldMk cId="580007013" sldId="1905"/>
            <ac:spMk id="1110" creationId="{AF34E288-64F7-BEA9-7879-41072226282E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1112" creationId="{12747522-8F27-23F3-5A7C-615141E447ED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114" creationId="{6FA754E1-F948-9A58-AF08-B5E3FCC51B5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25:45.263" v="44486" actId="478"/>
          <ac:spMkLst>
            <pc:docMk/>
            <pc:sldMk cId="580007013" sldId="1905"/>
            <ac:spMk id="1116" creationId="{F9348548-7E7A-5248-E171-5E22DD067DE7}"/>
          </ac:spMkLst>
        </pc:spChg>
        <pc:spChg chg="add mod">
          <ac:chgData name="김지나(Wei) - 서비스기획2팀" userId="6e8c8a86-0e65-4b65-b1b8-9f4bd60da1bb" providerId="ADAL" clId="{EDE7BDA0-0E1E-4697-B1F9-580A26A83613}" dt="2024-06-06T11:36:23.879" v="111142" actId="108"/>
          <ac:spMkLst>
            <pc:docMk/>
            <pc:sldMk cId="580007013" sldId="1905"/>
            <ac:spMk id="1122" creationId="{16B975AF-81B1-76FE-A893-6F363AB4A38B}"/>
          </ac:spMkLst>
        </pc:spChg>
        <pc:spChg chg="add mod">
          <ac:chgData name="김지나(Wei) - 서비스기획2팀" userId="6e8c8a86-0e65-4b65-b1b8-9f4bd60da1bb" providerId="ADAL" clId="{EDE7BDA0-0E1E-4697-B1F9-580A26A83613}" dt="2024-06-01T16:09:43.235" v="45911"/>
          <ac:spMkLst>
            <pc:docMk/>
            <pc:sldMk cId="580007013" sldId="1905"/>
            <ac:spMk id="1123" creationId="{74DAFD7B-82D7-B0C5-408D-0C9B8DA10BAD}"/>
          </ac:spMkLst>
        </pc:spChg>
        <pc:spChg chg="add mod">
          <ac:chgData name="김지나(Wei) - 서비스기획2팀" userId="6e8c8a86-0e65-4b65-b1b8-9f4bd60da1bb" providerId="ADAL" clId="{EDE7BDA0-0E1E-4697-B1F9-580A26A83613}" dt="2024-06-06T11:36:27.465" v="111143" actId="108"/>
          <ac:spMkLst>
            <pc:docMk/>
            <pc:sldMk cId="580007013" sldId="1905"/>
            <ac:spMk id="1124" creationId="{EBDF4DB8-81E4-F924-26DF-3C1DDE3BB630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8:19.825" v="57494" actId="478"/>
          <ac:spMkLst>
            <pc:docMk/>
            <pc:sldMk cId="580007013" sldId="1905"/>
            <ac:spMk id="1125" creationId="{7A8A1FC8-5D3C-5FB5-5F9A-F7273DF23F0C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38.566" v="45050" actId="478"/>
          <ac:spMkLst>
            <pc:docMk/>
            <pc:sldMk cId="580007013" sldId="1905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49:09.515" v="43690" actId="207"/>
          <ac:spMkLst>
            <pc:docMk/>
            <pc:sldMk cId="580007013" sldId="1905"/>
            <ac:spMk id="1153" creationId="{AFF2E88D-373D-8810-A9C3-E4C307AE0A2D}"/>
          </ac:spMkLst>
        </pc:spChg>
        <pc:spChg chg="mod">
          <ac:chgData name="김지나(Wei) - 서비스기획2팀" userId="6e8c8a86-0e65-4b65-b1b8-9f4bd60da1bb" providerId="ADAL" clId="{EDE7BDA0-0E1E-4697-B1F9-580A26A83613}" dt="2024-06-01T13:49:11.390" v="43691" actId="207"/>
          <ac:spMkLst>
            <pc:docMk/>
            <pc:sldMk cId="580007013" sldId="1905"/>
            <ac:spMk id="1194" creationId="{8A2216DB-3AD5-180D-FF50-BF24558111BA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56:04.515" v="78233" actId="165"/>
          <ac:grpSpMkLst>
            <pc:docMk/>
            <pc:sldMk cId="580007013" sldId="1905"/>
            <ac:grpSpMk id="3" creationId="{E9808053-D1F8-E09F-C4DC-E2DA749674D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5:50.651" v="78230" actId="165"/>
          <ac:grpSpMkLst>
            <pc:docMk/>
            <pc:sldMk cId="580007013" sldId="1905"/>
            <ac:grpSpMk id="42" creationId="{7256FCB6-ADA5-36EB-AB2B-1F7C8FC1006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5:06.443" v="78202" actId="165"/>
          <ac:grpSpMkLst>
            <pc:docMk/>
            <pc:sldMk cId="580007013" sldId="1905"/>
            <ac:grpSpMk id="454" creationId="{E56672A3-626C-ED20-80A8-5C322242396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16:31.065" v="44255" actId="165"/>
          <ac:grpSpMkLst>
            <pc:docMk/>
            <pc:sldMk cId="580007013" sldId="1905"/>
            <ac:grpSpMk id="483" creationId="{C6971E1D-8E03-13C1-4C86-2C95F562DB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5:21.099" v="78210" actId="165"/>
          <ac:grpSpMkLst>
            <pc:docMk/>
            <pc:sldMk cId="580007013" sldId="1905"/>
            <ac:grpSpMk id="939" creationId="{81C23154-386B-5608-5827-95EE1846BA4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16:13.685" v="44253" actId="478"/>
          <ac:grpSpMkLst>
            <pc:docMk/>
            <pc:sldMk cId="580007013" sldId="1905"/>
            <ac:grpSpMk id="959" creationId="{AABB8CD8-4FFA-7150-76A8-7A67379E72E1}"/>
          </ac:grpSpMkLst>
        </pc:grpChg>
        <pc:grpChg chg="del">
          <ac:chgData name="김지나(Wei) - 서비스기획2팀" userId="6e8c8a86-0e65-4b65-b1b8-9f4bd60da1bb" providerId="ADAL" clId="{EDE7BDA0-0E1E-4697-B1F9-580A26A83613}" dt="2024-06-01T14:15:42.748" v="44249" actId="478"/>
          <ac:grpSpMkLst>
            <pc:docMk/>
            <pc:sldMk cId="580007013" sldId="1905"/>
            <ac:grpSpMk id="1117" creationId="{5096865C-5A6F-47FC-A99D-83FC8092CC9B}"/>
          </ac:grpSpMkLst>
        </pc:grpChg>
        <pc:grpChg chg="del">
          <ac:chgData name="김지나(Wei) - 서비스기획2팀" userId="6e8c8a86-0e65-4b65-b1b8-9f4bd60da1bb" providerId="ADAL" clId="{EDE7BDA0-0E1E-4697-B1F9-580A26A83613}" dt="2024-06-01T14:15:55.003" v="44251" actId="478"/>
          <ac:grpSpMkLst>
            <pc:docMk/>
            <pc:sldMk cId="580007013" sldId="1905"/>
            <ac:grpSpMk id="1163" creationId="{241FB7E7-53D0-B1CD-9888-FA595403F88C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39:55.512" v="57307" actId="478"/>
          <ac:graphicFrameMkLst>
            <pc:docMk/>
            <pc:sldMk cId="580007013" sldId="1905"/>
            <ac:graphicFrameMk id="3" creationId="{5822F0C8-3E62-77C0-2C37-FE6554E101E8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17.528" v="80932"/>
          <ac:graphicFrameMkLst>
            <pc:docMk/>
            <pc:sldMk cId="580007013" sldId="1905"/>
            <ac:graphicFrameMk id="16" creationId="{A368E1A4-9095-CC74-2CF6-051831B82A1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12:31.956" v="44954" actId="478"/>
          <ac:graphicFrameMkLst>
            <pc:docMk/>
            <pc:sldMk cId="580007013" sldId="1905"/>
            <ac:graphicFrameMk id="27" creationId="{8021B1AF-1D51-3146-7D30-4ACD7D16D65D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2T06:26:16.823" v="56502" actId="478"/>
          <ac:graphicFrameMkLst>
            <pc:docMk/>
            <pc:sldMk cId="580007013" sldId="1905"/>
            <ac:graphicFrameMk id="38" creationId="{FA2007A8-D214-1A6D-1BFE-0E53D09E97B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20.510" v="43947" actId="478"/>
          <ac:graphicFrameMkLst>
            <pc:docMk/>
            <pc:sldMk cId="580007013" sldId="1905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20.510" v="43947" actId="478"/>
          <ac:graphicFrameMkLst>
            <pc:docMk/>
            <pc:sldMk cId="580007013" sldId="1905"/>
            <ac:graphicFrameMk id="1096" creationId="{87BED12B-87C3-654B-13DD-A26CD2FD0A36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3:53.344" v="44973" actId="478"/>
          <ac:graphicFrameMkLst>
            <pc:docMk/>
            <pc:sldMk cId="580007013" sldId="1905"/>
            <ac:graphicFrameMk id="1119" creationId="{4C2BADB6-79A1-7D27-48BC-F732B8BAB6BF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3:53.925" v="44974"/>
          <ac:graphicFrameMkLst>
            <pc:docMk/>
            <pc:sldMk cId="580007013" sldId="1905"/>
            <ac:graphicFrameMk id="1120" creationId="{F8854AF8-BD2B-A59F-35F5-22A28F63462D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1:47.594" v="57381" actId="1035"/>
          <ac:graphicFrameMkLst>
            <pc:docMk/>
            <pc:sldMk cId="580007013" sldId="1905"/>
            <ac:graphicFrameMk id="1121" creationId="{2C3AE16E-0015-224A-8C49-B02A28B05D5A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37.461" v="45049" actId="478"/>
          <ac:picMkLst>
            <pc:docMk/>
            <pc:sldMk cId="580007013" sldId="1905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0:42.186" v="78449" actId="14100"/>
          <ac:picMkLst>
            <pc:docMk/>
            <pc:sldMk cId="580007013" sldId="1905"/>
            <ac:picMk id="52" creationId="{9BE9B863-5E31-E554-D1A0-1519821D8A0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4.640" v="78221" actId="478"/>
          <ac:picMkLst>
            <pc:docMk/>
            <pc:sldMk cId="580007013" sldId="1905"/>
            <ac:picMk id="63" creationId="{77CB4828-B2FA-DA1B-1917-C6C2A54C5FD4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48" creationId="{FF075D15-983C-DF48-ABF2-976C0E203860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2" creationId="{4CE711D8-9CB7-329F-4249-5390ED4CEC02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3" creationId="{2FBA67D5-073E-D7B9-C7C0-B1CAFDCD74A4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6" creationId="{08B88F07-D8A5-7B2D-D86E-79F3333DE7A8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9" creationId="{612C35E2-112D-3A5F-E6AC-B2A4D812B538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1" creationId="{C45D2900-416D-BBE0-A9FB-6BE9AE3C31A5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3" creationId="{EF0DAA64-FB70-8A03-4767-4DC561AAC022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5" creationId="{B9764530-AD72-DBB0-218F-A5FB1305DA92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7" creationId="{F42BA5A6-630C-45A6-52C5-299AE7A25975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71" creationId="{E633FB00-086C-BED8-C4B7-3E4FE98E1C6A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73" creationId="{C9A438F8-B984-6120-601C-FDEA6B5E316E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75" creationId="{C3F7673B-EA98-1E19-7AA8-3ACB9EF1089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16:13.685" v="44253" actId="478"/>
          <ac:picMkLst>
            <pc:docMk/>
            <pc:sldMk cId="580007013" sldId="1905"/>
            <ac:picMk id="477" creationId="{35BF9743-538C-308A-6EEE-69521299460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37.099" v="78222" actId="478"/>
          <ac:picMkLst>
            <pc:docMk/>
            <pc:sldMk cId="580007013" sldId="1905"/>
            <ac:picMk id="484" creationId="{1AFF45B1-0D0A-4BE8-8697-3705CD5A0DC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38.750" v="78223" actId="478"/>
          <ac:picMkLst>
            <pc:docMk/>
            <pc:sldMk cId="580007013" sldId="1905"/>
            <ac:picMk id="491" creationId="{27FDB160-9ED4-F406-4F70-CA04D6D2078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11:02.682" v="78452" actId="1037"/>
          <ac:picMkLst>
            <pc:docMk/>
            <pc:sldMk cId="580007013" sldId="1905"/>
            <ac:picMk id="502" creationId="{4C8A34DB-07B8-84B0-D76E-80D5AEE426C5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11:02.682" v="78452" actId="1037"/>
          <ac:picMkLst>
            <pc:docMk/>
            <pc:sldMk cId="580007013" sldId="1905"/>
            <ac:picMk id="505" creationId="{E799D58C-B2E8-607F-B637-90BD0ADEF7F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39.409" v="78224" actId="478"/>
          <ac:picMkLst>
            <pc:docMk/>
            <pc:sldMk cId="580007013" sldId="1905"/>
            <ac:picMk id="507" creationId="{E83CAD26-13DD-BA4D-2B4B-288EA5DF730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3.670" v="78240" actId="478"/>
          <ac:picMkLst>
            <pc:docMk/>
            <pc:sldMk cId="580007013" sldId="1905"/>
            <ac:picMk id="509" creationId="{AE4E0C6B-8D20-70E7-B8FE-157062467AD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2.021" v="78203" actId="478"/>
          <ac:picMkLst>
            <pc:docMk/>
            <pc:sldMk cId="580007013" sldId="1905"/>
            <ac:picMk id="896" creationId="{0A60EB0C-A9F4-A164-57DC-653B1878C56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3.024" v="78204" actId="478"/>
          <ac:picMkLst>
            <pc:docMk/>
            <pc:sldMk cId="580007013" sldId="1905"/>
            <ac:picMk id="899" creationId="{0FA2BD99-2EC7-620C-FEED-F0302CD89D5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3.870" v="78220" actId="478"/>
          <ac:picMkLst>
            <pc:docMk/>
            <pc:sldMk cId="580007013" sldId="1905"/>
            <ac:picMk id="904" creationId="{7CB328A1-3664-9A4E-608F-98510DF0889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3.714" v="78205" actId="478"/>
          <ac:picMkLst>
            <pc:docMk/>
            <pc:sldMk cId="580007013" sldId="1905"/>
            <ac:picMk id="906" creationId="{82108667-F281-391D-479E-7E610192AA42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3.064" v="78219" actId="478"/>
          <ac:picMkLst>
            <pc:docMk/>
            <pc:sldMk cId="580007013" sldId="1905"/>
            <ac:picMk id="919" creationId="{03A71CC7-140D-B65B-AB27-C83B70D789B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4.449" v="78206" actId="478"/>
          <ac:picMkLst>
            <pc:docMk/>
            <pc:sldMk cId="580007013" sldId="1905"/>
            <ac:picMk id="921" creationId="{BB64D53E-10D5-B5B0-4A0A-61979968ED8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2.314" v="78218" actId="478"/>
          <ac:picMkLst>
            <pc:docMk/>
            <pc:sldMk cId="580007013" sldId="1905"/>
            <ac:picMk id="947" creationId="{EEFAA15B-C2E1-D4FB-AFE0-217EF54AF67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5.245" v="78207" actId="478"/>
          <ac:picMkLst>
            <pc:docMk/>
            <pc:sldMk cId="580007013" sldId="1905"/>
            <ac:picMk id="949" creationId="{FC795457-865F-5D02-63E9-22A3AA93C1C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1.639" v="78217" actId="478"/>
          <ac:picMkLst>
            <pc:docMk/>
            <pc:sldMk cId="580007013" sldId="1905"/>
            <ac:picMk id="951" creationId="{18B26946-F65C-F82F-7A6E-BBA8D93A016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6.025" v="78208" actId="478"/>
          <ac:picMkLst>
            <pc:docMk/>
            <pc:sldMk cId="580007013" sldId="1905"/>
            <ac:picMk id="955" creationId="{9C060AB4-5C5E-3AA9-CE2D-A05BF974803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0.889" v="78216" actId="478"/>
          <ac:picMkLst>
            <pc:docMk/>
            <pc:sldMk cId="580007013" sldId="1905"/>
            <ac:picMk id="957" creationId="{E5C5A46C-06C8-3B09-65BE-1576908C46E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0.039" v="78225" actId="478"/>
          <ac:picMkLst>
            <pc:docMk/>
            <pc:sldMk cId="580007013" sldId="1905"/>
            <ac:picMk id="1088" creationId="{AB82449C-7D12-9C40-6527-951A43EB9CB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2.905" v="78239" actId="478"/>
          <ac:picMkLst>
            <pc:docMk/>
            <pc:sldMk cId="580007013" sldId="1905"/>
            <ac:picMk id="1090" creationId="{35F6A6A6-A6DC-5774-748F-1D94569509C6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0.700" v="78226" actId="478"/>
          <ac:picMkLst>
            <pc:docMk/>
            <pc:sldMk cId="580007013" sldId="1905"/>
            <ac:picMk id="1092" creationId="{065BA339-9E8C-C996-027E-9A98BFBDAA6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2.170" v="78238" actId="478"/>
          <ac:picMkLst>
            <pc:docMk/>
            <pc:sldMk cId="580007013" sldId="1905"/>
            <ac:picMk id="1094" creationId="{42995390-3F02-FF03-7F08-7207F3BF4B7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1.419" v="78227" actId="478"/>
          <ac:picMkLst>
            <pc:docMk/>
            <pc:sldMk cId="580007013" sldId="1905"/>
            <ac:picMk id="1098" creationId="{F4251206-4342-2752-39D4-EA6538D5AA2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0.280" v="78237" actId="478"/>
          <ac:picMkLst>
            <pc:docMk/>
            <pc:sldMk cId="580007013" sldId="1905"/>
            <ac:picMk id="1100" creationId="{FC768342-80F8-4257-EC75-41F79055A60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2.324" v="78228" actId="478"/>
          <ac:picMkLst>
            <pc:docMk/>
            <pc:sldMk cId="580007013" sldId="1905"/>
            <ac:picMk id="1102" creationId="{0170853C-EADA-0443-6EC8-DAD67061222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09.334" v="78236" actId="478"/>
          <ac:picMkLst>
            <pc:docMk/>
            <pc:sldMk cId="580007013" sldId="1905"/>
            <ac:picMk id="1104" creationId="{DDB1B4FD-47AA-7F38-6E83-A9AAC9B6527B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7:17.327" v="44259" actId="571"/>
          <ac:picMkLst>
            <pc:docMk/>
            <pc:sldMk cId="580007013" sldId="1905"/>
            <ac:picMk id="1107" creationId="{5B1E532D-6883-5588-08DF-39FB0F29EEE7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7:17.327" v="44259" actId="571"/>
          <ac:picMkLst>
            <pc:docMk/>
            <pc:sldMk cId="580007013" sldId="1905"/>
            <ac:picMk id="1109" creationId="{D0990A68-752F-F3C7-A158-04A838579F64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7:17.327" v="44259" actId="571"/>
          <ac:picMkLst>
            <pc:docMk/>
            <pc:sldMk cId="580007013" sldId="1905"/>
            <ac:picMk id="1111" creationId="{4D364624-5416-0E23-6138-754E658C54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6.964" v="78209" actId="478"/>
          <ac:picMkLst>
            <pc:docMk/>
            <pc:sldMk cId="580007013" sldId="1905"/>
            <ac:picMk id="1113" creationId="{56FE50B7-83C6-3CCD-EE3F-061A6A516B2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43.505" v="78229" actId="478"/>
          <ac:picMkLst>
            <pc:docMk/>
            <pc:sldMk cId="580007013" sldId="1905"/>
            <ac:picMk id="1115" creationId="{2E37D190-63A8-8BFA-A393-6FB24F163DB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25:45.263" v="44486" actId="478"/>
          <ac:picMkLst>
            <pc:docMk/>
            <pc:sldMk cId="580007013" sldId="1905"/>
            <ac:picMk id="1118" creationId="{8F3A6DA7-5833-CD4B-32DA-79A3F81E5486}"/>
          </ac:picMkLst>
        </pc:picChg>
        <pc:cxnChg chg="add del mod">
          <ac:chgData name="김지나(Wei) - 서비스기획2팀" userId="6e8c8a86-0e65-4b65-b1b8-9f4bd60da1bb" providerId="ADAL" clId="{EDE7BDA0-0E1E-4697-B1F9-580A26A83613}" dt="2024-06-01T14:16:13.685" v="44253" actId="478"/>
          <ac:cxnSpMkLst>
            <pc:docMk/>
            <pc:sldMk cId="580007013" sldId="1905"/>
            <ac:cxnSpMk id="478" creationId="{53FA589B-5ECC-E461-87BB-80B701F21993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15:43.221" v="44250"/>
          <ac:cxnSpMkLst>
            <pc:docMk/>
            <pc:sldMk cId="580007013" sldId="1905"/>
            <ac:cxnSpMk id="958" creationId="{38033EA6-5850-7E23-EE76-FD5D641F486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53:23.240" v="59022" actId="1035"/>
          <ac:cxnSpMkLst>
            <pc:docMk/>
            <pc:sldMk cId="580007013" sldId="1905"/>
            <ac:cxnSpMk id="1105" creationId="{2B107BBF-F39B-24D3-6798-C5D2E6C13F04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22.156" v="111971" actId="478"/>
        <pc:sldMkLst>
          <pc:docMk/>
          <pc:sldMk cId="1651158778" sldId="1906"/>
        </pc:sldMkLst>
        <pc:spChg chg="mod">
          <ac:chgData name="김지나(Wei) - 서비스기획2팀" userId="6e8c8a86-0e65-4b65-b1b8-9f4bd60da1bb" providerId="ADAL" clId="{EDE7BDA0-0E1E-4697-B1F9-580A26A83613}" dt="2024-06-04T06:23:39.453" v="78944" actId="1037"/>
          <ac:spMkLst>
            <pc:docMk/>
            <pc:sldMk cId="1651158778" sldId="1906"/>
            <ac:spMk id="2" creationId="{286A1C85-B116-0F25-63F9-C5AE44CA773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42.106" v="111148" actId="21"/>
          <ac:spMkLst>
            <pc:docMk/>
            <pc:sldMk cId="1651158778" sldId="1906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1T15:18:46.835" v="45055" actId="478"/>
          <ac:spMkLst>
            <pc:docMk/>
            <pc:sldMk cId="1651158778" sldId="1906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1:59.014" v="57382" actId="12788"/>
          <ac:spMkLst>
            <pc:docMk/>
            <pc:sldMk cId="1651158778" sldId="1906"/>
            <ac:spMk id="7" creationId="{F607E595-8F2C-19EF-E7F6-EF53832BE405}"/>
          </ac:spMkLst>
        </pc:spChg>
        <pc:spChg chg="del mod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6" creationId="{48AFC3DF-52E3-1671-52EE-817E5EC885C0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17" creationId="{184C921E-6FD7-47F2-94C8-F15E66465EA9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18" creationId="{01528E3B-1DD3-6CD4-F734-39E09706DC52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8" creationId="{05238FF7-CD9E-41C5-A498-2D4FF2519A5C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9" creationId="{46BCE4FF-7BDA-344C-BF89-C0B5E68A802B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19" creationId="{F8CEC967-1965-70BD-5CDE-2C544DD14624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20" creationId="{24C63E0D-E1EC-7105-295D-9F707A79002F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20" creationId="{E7671C3F-1951-D4A9-C8B2-B79C4A9F742A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21" creationId="{11B37DC5-50CC-4B33-EB10-27109AE1E951}"/>
          </ac:spMkLst>
        </pc:spChg>
        <pc:spChg chg="mod">
          <ac:chgData name="김지나(Wei) - 서비스기획2팀" userId="6e8c8a86-0e65-4b65-b1b8-9f4bd60da1bb" providerId="ADAL" clId="{EDE7BDA0-0E1E-4697-B1F9-580A26A83613}" dt="2024-06-04T09:07:00.581" v="80965"/>
          <ac:spMkLst>
            <pc:docMk/>
            <pc:sldMk cId="1651158778" sldId="1906"/>
            <ac:spMk id="25" creationId="{CFF47AD4-05DB-17DA-F0C3-825F032EEFA9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28" creationId="{2F497475-B76B-52C7-E7E0-30E65F1A8BDD}"/>
          </ac:spMkLst>
        </pc:spChg>
        <pc:spChg chg="mod">
          <ac:chgData name="김지나(Wei) - 서비스기획2팀" userId="6e8c8a86-0e65-4b65-b1b8-9f4bd60da1bb" providerId="ADAL" clId="{EDE7BDA0-0E1E-4697-B1F9-580A26A83613}" dt="2024-06-01T13:58:30.592" v="43959" actId="207"/>
          <ac:spMkLst>
            <pc:docMk/>
            <pc:sldMk cId="1651158778" sldId="1906"/>
            <ac:spMk id="29" creationId="{49D496B7-5106-B01D-BBB2-9BE9C364DF18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30" creationId="{EDBFB75D-4DCC-24C7-502E-CD71882C8B7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31" creationId="{C0D33D4A-F9AD-307D-66E7-093A538CCF4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42.106" v="111148" actId="21"/>
          <ac:spMkLst>
            <pc:docMk/>
            <pc:sldMk cId="1651158778" sldId="1906"/>
            <ac:spMk id="32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33" creationId="{E088C777-6FAB-C295-F256-FC9A9B48F009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34" creationId="{B08A8331-10C1-B2F1-32A0-2E21674DF18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59.135" v="78030" actId="554"/>
          <ac:spMkLst>
            <pc:docMk/>
            <pc:sldMk cId="1651158778" sldId="1906"/>
            <ac:spMk id="35" creationId="{5D3F32D0-8BD9-C205-132B-43D2909C82A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36" creationId="{DA718EFD-39BD-FDB4-8B7F-85F566E52A3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37" creationId="{F0FE0DC4-FA00-1D9F-024C-EDF2A500F7F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38" creationId="{E8FC5C0C-8501-DA6D-0861-BBFD9C52EF3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0" creationId="{A1469354-382E-FD45-CA04-1F3557F8DE30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41" creationId="{6F7E1E30-5F45-3F23-1AD4-80A8D5535C2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41" creationId="{DE64679A-F36F-0B88-C7BD-D87AE307D12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3" creationId="{C155B14A-DEE1-1B58-6046-63743EBA258C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4" creationId="{E8DA7E18-C4CF-37B9-798E-0D53BF3B173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5" creationId="{C761B8C2-EE4A-DE56-4DD4-6752517FA05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6" creationId="{C7F39B68-A362-EB0F-40DB-9D5C8A9771B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9" creationId="{AC8D4212-F05A-3504-CD9A-8672832CB425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0" creationId="{BFF09E80-B518-4E6F-4B7A-DF62A60176D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1" creationId="{FD5838FC-6BE8-E38D-4551-C2C96535F239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2" creationId="{73344C96-4155-A665-FF84-67B4CE78A4B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7" creationId="{05383CBE-D368-A146-25C6-C6173673D27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8" creationId="{7FEE69D3-1193-99F0-9479-32FCBC57DFC7}"/>
          </ac:spMkLst>
        </pc:spChg>
        <pc:spChg chg="mod">
          <ac:chgData name="김지나(Wei) - 서비스기획2팀" userId="6e8c8a86-0e65-4b65-b1b8-9f4bd60da1bb" providerId="ADAL" clId="{EDE7BDA0-0E1E-4697-B1F9-580A26A83613}" dt="2024-06-01T16:01:21.864" v="45650" actId="20577"/>
          <ac:spMkLst>
            <pc:docMk/>
            <pc:sldMk cId="1651158778" sldId="1906"/>
            <ac:spMk id="59" creationId="{FE638D63-7503-39C4-D08A-243EA275A900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63" creationId="{D2E4A1D4-D74E-BD88-AABA-F9493FA8414D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49" creationId="{FCE4E168-50ED-2E2F-152E-C26592908C18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2" creationId="{777F4B96-D15D-A493-2D1C-762A6013C69A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4" creationId="{7F015BDB-F68B-AE62-D28D-DDEDD2D50905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6" creationId="{E5DEF1AB-79DB-5E8E-52AA-23F106C5FD0F}"/>
          </ac:spMkLst>
        </pc:spChg>
        <pc:spChg chg="del mod">
          <ac:chgData name="김지나(Wei) - 서비스기획2팀" userId="6e8c8a86-0e65-4b65-b1b8-9f4bd60da1bb" providerId="ADAL" clId="{EDE7BDA0-0E1E-4697-B1F9-580A26A83613}" dt="2024-06-01T13:58:03.726" v="43954" actId="478"/>
          <ac:spMkLst>
            <pc:docMk/>
            <pc:sldMk cId="1651158778" sldId="1906"/>
            <ac:spMk id="457" creationId="{5FA363E5-D6D7-0295-68FE-47B0671AC583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57" creationId="{CDEED625-D690-4E0B-460D-512AA24D801B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9" creationId="{5283F7C0-3AC5-3792-0DC4-4FD5CF460E60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62" creationId="{BCF411C7-F997-B21D-BBDA-B05E02182A57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64" creationId="{3E32EAA1-8697-EC59-7DFA-1D83CF56DB09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66" creationId="{B3BFD7BF-7930-76E7-DBE1-1317067DB78D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67" creationId="{8CB24387-28D2-41A3-A657-BCE057753936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68" creationId="{997ED89A-38B7-1335-109F-37F22DA1A9A8}"/>
          </ac:spMkLst>
        </pc:spChg>
        <pc:spChg chg="add mod">
          <ac:chgData name="김지나(Wei) - 서비스기획2팀" userId="6e8c8a86-0e65-4b65-b1b8-9f4bd60da1bb" providerId="ADAL" clId="{EDE7BDA0-0E1E-4697-B1F9-580A26A83613}" dt="2024-06-06T11:36:36.831" v="111146" actId="108"/>
          <ac:spMkLst>
            <pc:docMk/>
            <pc:sldMk cId="1651158778" sldId="1906"/>
            <ac:spMk id="472" creationId="{726A6780-BF95-61DD-A91E-02F9AD1495B2}"/>
          </ac:spMkLst>
        </pc:spChg>
        <pc:spChg chg="add mod">
          <ac:chgData name="김지나(Wei) - 서비스기획2팀" userId="6e8c8a86-0e65-4b65-b1b8-9f4bd60da1bb" providerId="ADAL" clId="{EDE7BDA0-0E1E-4697-B1F9-580A26A83613}" dt="2024-06-06T11:36:40.124" v="111147" actId="108"/>
          <ac:spMkLst>
            <pc:docMk/>
            <pc:sldMk cId="1651158778" sldId="1906"/>
            <ac:spMk id="473" creationId="{8D09A78C-4A55-97BD-8564-BB4ECD9A0D43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7:15.780" v="57478" actId="478"/>
          <ac:spMkLst>
            <pc:docMk/>
            <pc:sldMk cId="1651158778" sldId="1906"/>
            <ac:spMk id="474" creationId="{10D92852-D6B2-D859-70B5-620BAE3CACE5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4" creationId="{B7271E60-60D1-0CA3-7F3B-5D136C6947EC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5" creationId="{8FE3FA0D-FA03-7DBA-92BE-4A3081DE3111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6" creationId="{1A8E3B03-7321-A113-50BC-CD8907E3DB0E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7" creationId="{AA39ED3D-D3A0-3A3E-9609-C94DE16AF06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80" creationId="{E72EF0D5-80DC-2015-F845-4864E65C242B}"/>
          </ac:spMkLst>
        </pc:spChg>
        <pc:spChg chg="mod topLvl">
          <ac:chgData name="김지나(Wei) - 서비스기획2팀" userId="6e8c8a86-0e65-4b65-b1b8-9f4bd60da1bb" providerId="ADAL" clId="{EDE7BDA0-0E1E-4697-B1F9-580A26A83613}" dt="2024-06-01T14:54:45.763" v="44774" actId="255"/>
          <ac:spMkLst>
            <pc:docMk/>
            <pc:sldMk cId="1651158778" sldId="1906"/>
            <ac:spMk id="481" creationId="{F354490B-D1DE-3B90-5689-71EE874DE713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83" creationId="{120E7A16-74E3-4E40-2A21-68E13E227A73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84" creationId="{A8924AE6-7F17-96B8-2326-D59B4BB07E4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86" creationId="{2BD91B3D-3C21-5AEF-8976-EF6BFEF4347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87" creationId="{D29B8728-B6E0-D257-F5FE-BD68A79ECEE4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89" creationId="{F68F9614-FFB3-93A4-678A-5E53D859312A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90" creationId="{1270A5F2-C7C0-703A-7DEC-F9A8EDC9BDBB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91" creationId="{B24F664B-6196-C0D3-EC62-1F609806DF6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2" creationId="{5582BEAB-9625-B2DA-77A2-E73FA112FAC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4" creationId="{0D5D834E-C042-4AAE-CE27-89A2C1E922F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6" creationId="{690806D9-04C5-091B-9014-FDC228D87D0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8" creationId="{48530DA5-A78F-FA04-7EDE-C8E7C4FC2A3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500" creationId="{32D928AD-62E8-E7CD-CEF0-ADC1C45E23A5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502" creationId="{F743092C-081C-A24F-B0AF-8C8FB9BAEE34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503" creationId="{E235B296-E67F-4359-EA58-EF5A7914ECA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58.291" v="78068" actId="478"/>
          <ac:spMkLst>
            <pc:docMk/>
            <pc:sldMk cId="1651158778" sldId="1906"/>
            <ac:spMk id="505" creationId="{2CC64B28-4CEA-F99F-4698-A2A87564109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5:29.821" v="78070" actId="478"/>
          <ac:spMkLst>
            <pc:docMk/>
            <pc:sldMk cId="1651158778" sldId="1906"/>
            <ac:spMk id="506" creationId="{307DE430-3022-D64F-6C8D-C2C858FBE1E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507" creationId="{725EB195-730E-629C-5C86-E02D970C85F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508" creationId="{DCFE434F-7AF7-F778-E345-4E73964C564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509" creationId="{A4C2D3AF-EA32-7814-14F4-9F1F12DF6CC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44:35.294" v="78061" actId="478"/>
          <ac:spMkLst>
            <pc:docMk/>
            <pc:sldMk cId="1651158778" sldId="1906"/>
            <ac:spMk id="511" creationId="{EFE2A6F2-2531-1396-BF82-32605DFF0CD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896" creationId="{0417EA1A-5822-0C75-37D9-BC85D7BCAE20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897" creationId="{8C5E473D-F15E-753B-1586-CE8B7CC4437B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898" creationId="{C777E991-F57A-D575-B8D6-160942110C8B}"/>
          </ac:spMkLst>
        </pc:spChg>
        <pc:spChg chg="add mod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899" creationId="{1658737A-94B5-3BA2-7469-1EC006947C9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901" creationId="{5FEA20B9-DFFA-54B3-2681-1E9D9948F2A8}"/>
          </ac:spMkLst>
        </pc:spChg>
        <pc:spChg chg="del">
          <ac:chgData name="김지나(Wei) - 서비스기획2팀" userId="6e8c8a86-0e65-4b65-b1b8-9f4bd60da1bb" providerId="ADAL" clId="{EDE7BDA0-0E1E-4697-B1F9-580A26A83613}" dt="2024-06-01T16:09:48.461" v="45914" actId="478"/>
          <ac:spMkLst>
            <pc:docMk/>
            <pc:sldMk cId="1651158778" sldId="1906"/>
            <ac:spMk id="901" creationId="{D9BE19A1-C9AB-44FB-B273-A1F87DFA095D}"/>
          </ac:spMkLst>
        </pc:spChg>
        <pc:spChg chg="del">
          <ac:chgData name="김지나(Wei) - 서비스기획2팀" userId="6e8c8a86-0e65-4b65-b1b8-9f4bd60da1bb" providerId="ADAL" clId="{EDE7BDA0-0E1E-4697-B1F9-580A26A83613}" dt="2024-06-01T16:02:11.721" v="45665" actId="478"/>
          <ac:spMkLst>
            <pc:docMk/>
            <pc:sldMk cId="1651158778" sldId="1906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902" creationId="{CBCBC333-B019-C777-AE63-8003B46D3B9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2:31.816" v="78025" actId="478"/>
          <ac:spMkLst>
            <pc:docMk/>
            <pc:sldMk cId="1651158778" sldId="1906"/>
            <ac:spMk id="904" creationId="{15370A82-5BEC-9A63-1B33-08EDEFE91808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28:13.438" v="44543" actId="478"/>
          <ac:spMkLst>
            <pc:docMk/>
            <pc:sldMk cId="1651158778" sldId="1906"/>
            <ac:spMk id="904" creationId="{C9A03982-09E8-65CB-70BD-77DF4563700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2:30.058" v="78024" actId="478"/>
          <ac:spMkLst>
            <pc:docMk/>
            <pc:sldMk cId="1651158778" sldId="1906"/>
            <ac:spMk id="905" creationId="{ACA3451A-6451-8BE6-2A91-7BFBB772FA8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0" creationId="{3562F1D2-033C-932F-BFD2-365BF8A068E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2:28.393" v="78023" actId="478"/>
          <ac:spMkLst>
            <pc:docMk/>
            <pc:sldMk cId="1651158778" sldId="1906"/>
            <ac:spMk id="910" creationId="{4EBE4358-B95C-9797-2E47-89796CDB2E38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1" creationId="{BE23705A-BB35-504D-4F90-2A7402D0264B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2" creationId="{BE98651F-D008-CD95-64BC-6C037F0DF840}"/>
          </ac:spMkLst>
        </pc:spChg>
        <pc:spChg chg="del mod">
          <ac:chgData name="김지나(Wei) - 서비스기획2팀" userId="6e8c8a86-0e65-4b65-b1b8-9f4bd60da1bb" providerId="ADAL" clId="{EDE7BDA0-0E1E-4697-B1F9-580A26A83613}" dt="2024-06-04T05:41:36.807" v="78017" actId="478"/>
          <ac:spMkLst>
            <pc:docMk/>
            <pc:sldMk cId="1651158778" sldId="1906"/>
            <ac:spMk id="912" creationId="{F87670A1-9B4B-EC16-B25B-E55D941D72F1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3:46.690" v="78040" actId="552"/>
          <ac:spMkLst>
            <pc:docMk/>
            <pc:sldMk cId="1651158778" sldId="1906"/>
            <ac:spMk id="913" creationId="{BE8FCBF8-5505-EAE6-4B67-9FDBFB906CF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14" creationId="{05525CE5-720D-218C-9E3D-D38008249E6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5" creationId="{655E6B7C-BD26-0B68-D83A-984475B8D71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15" creationId="{6F8EB6DC-4D9C-0818-6E50-7FB2EAF33114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16" creationId="{BC3E15B8-E5BC-9B46-ED89-3682A01DAFA0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19" creationId="{2158D9B7-41B0-96F9-A386-2B96B12B3E3B}"/>
          </ac:spMkLst>
        </pc:spChg>
        <pc:spChg chg="add mod">
          <ac:chgData name="김지나(Wei) - 서비스기획2팀" userId="6e8c8a86-0e65-4b65-b1b8-9f4bd60da1bb" providerId="ADAL" clId="{EDE7BDA0-0E1E-4697-B1F9-580A26A83613}" dt="2024-06-01T14:54:45.763" v="44774" actId="255"/>
          <ac:spMkLst>
            <pc:docMk/>
            <pc:sldMk cId="1651158778" sldId="1906"/>
            <ac:spMk id="922" creationId="{2FFBD87E-BC04-B0E6-486C-358C1BA7808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24" creationId="{207EE98F-3515-45FD-877B-CA730435D32E}"/>
          </ac:spMkLst>
        </pc:spChg>
        <pc:spChg chg="del">
          <ac:chgData name="김지나(Wei) - 서비스기획2팀" userId="6e8c8a86-0e65-4b65-b1b8-9f4bd60da1bb" providerId="ADAL" clId="{EDE7BDA0-0E1E-4697-B1F9-580A26A83613}" dt="2024-06-02T09:47:15.031" v="57477" actId="478"/>
          <ac:spMkLst>
            <pc:docMk/>
            <pc:sldMk cId="1651158778" sldId="1906"/>
            <ac:spMk id="924" creationId="{A8DEF6E6-EE63-ED89-B2D2-6FE500F7AC4F}"/>
          </ac:spMkLst>
        </pc:spChg>
        <pc:spChg chg="mod">
          <ac:chgData name="김지나(Wei) - 서비스기획2팀" userId="6e8c8a86-0e65-4b65-b1b8-9f4bd60da1bb" providerId="ADAL" clId="{EDE7BDA0-0E1E-4697-B1F9-580A26A83613}" dt="2024-06-01T14:45:56.286" v="44617" actId="1076"/>
          <ac:spMkLst>
            <pc:docMk/>
            <pc:sldMk cId="1651158778" sldId="1906"/>
            <ac:spMk id="925" creationId="{4FAF07BE-1A12-51DF-54DC-DCB03E6199F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37" creationId="{4A22DD92-C7B3-4ED1-B33E-21D83A327F2B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37" creationId="{7D011EBF-A455-A249-7417-8F131804A9B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38" creationId="{23ADED4E-CFEF-5D51-4C1A-C23E7C54A7C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38" creationId="{44887055-F000-1544-7E7E-1EB5016C613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39" creationId="{2C51C9DF-142A-235B-4708-FCEBB3D5235F}"/>
          </ac:spMkLst>
        </pc:spChg>
        <pc:spChg chg="del mod">
          <ac:chgData name="김지나(Wei) - 서비스기획2팀" userId="6e8c8a86-0e65-4b65-b1b8-9f4bd60da1bb" providerId="ADAL" clId="{EDE7BDA0-0E1E-4697-B1F9-580A26A83613}" dt="2024-06-04T05:41:08.653" v="78003" actId="478"/>
          <ac:spMkLst>
            <pc:docMk/>
            <pc:sldMk cId="1651158778" sldId="1906"/>
            <ac:spMk id="939" creationId="{4FD34A66-2BCE-5F11-C3CF-A59664BB7B0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40" creationId="{3C3AA6F3-729F-BB36-3924-619B5A8D4AA7}"/>
          </ac:spMkLst>
        </pc:spChg>
        <pc:spChg chg="del mod">
          <ac:chgData name="김지나(Wei) - 서비스기획2팀" userId="6e8c8a86-0e65-4b65-b1b8-9f4bd60da1bb" providerId="ADAL" clId="{EDE7BDA0-0E1E-4697-B1F9-580A26A83613}" dt="2024-06-04T05:41:05.413" v="78002" actId="478"/>
          <ac:spMkLst>
            <pc:docMk/>
            <pc:sldMk cId="1651158778" sldId="1906"/>
            <ac:spMk id="940" creationId="{D0B8B6FD-14B9-ADB9-D5AF-719EF335CD0D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41" creationId="{41E01932-3287-1D84-E49A-0EC2D51D5018}"/>
          </ac:spMkLst>
        </pc:spChg>
        <pc:spChg chg="del mod">
          <ac:chgData name="김지나(Wei) - 서비스기획2팀" userId="6e8c8a86-0e65-4b65-b1b8-9f4bd60da1bb" providerId="ADAL" clId="{EDE7BDA0-0E1E-4697-B1F9-580A26A83613}" dt="2024-06-04T05:41:00.538" v="78001" actId="478"/>
          <ac:spMkLst>
            <pc:docMk/>
            <pc:sldMk cId="1651158778" sldId="1906"/>
            <ac:spMk id="941" creationId="{A6BEE7A7-47CB-E8D3-2209-CD293D2C6310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6:01:24.980" v="45652" actId="20577"/>
          <ac:spMkLst>
            <pc:docMk/>
            <pc:sldMk cId="1651158778" sldId="1906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1T14:54:45.763" v="44774" actId="255"/>
          <ac:spMkLst>
            <pc:docMk/>
            <pc:sldMk cId="1651158778" sldId="1906"/>
            <ac:spMk id="947" creationId="{BB9C6B7D-F909-C832-8C29-262965A5D725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49" creationId="{A3EDAE48-640B-4A41-C000-32A65BA2718C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1" creationId="{D658C33E-960B-532A-0DC1-7DA21257C556}"/>
          </ac:spMkLst>
        </pc:spChg>
        <pc:spChg chg="mod">
          <ac:chgData name="김지나(Wei) - 서비스기획2팀" userId="6e8c8a86-0e65-4b65-b1b8-9f4bd60da1bb" providerId="ADAL" clId="{EDE7BDA0-0E1E-4697-B1F9-580A26A83613}" dt="2024-06-04T05:45:53.411" v="78094"/>
          <ac:spMkLst>
            <pc:docMk/>
            <pc:sldMk cId="1651158778" sldId="1906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5" creationId="{95E70188-9338-F757-32FD-65BE7BEA7785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7" creationId="{E0FAF268-6877-DB84-0FB7-D483F08243F7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9" creationId="{E6A6AC4D-8A6A-89FB-1285-1BDFDD87965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1088" creationId="{A9E3B001-7719-8819-BEBF-6000021A0B6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1089" creationId="{783EC5AB-6721-5CD1-F6B3-0019A2030D4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51.150" v="78067" actId="478"/>
          <ac:spMkLst>
            <pc:docMk/>
            <pc:sldMk cId="1651158778" sldId="1906"/>
            <ac:spMk id="1090" creationId="{BC7A2869-49EE-E966-F2D2-F1218EB00C0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2" creationId="{433C8AAB-B68B-F603-B492-A29A82291D4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5:41.201" v="78072" actId="554"/>
          <ac:spMkLst>
            <pc:docMk/>
            <pc:sldMk cId="1651158778" sldId="1906"/>
            <ac:spMk id="1093" creationId="{7BC7D746-034C-FA88-ADB2-B15921E681E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4" creationId="{8EE8B966-B72D-71F8-8E2C-45FF3456F96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5" creationId="{29D747BC-DB77-D24A-F958-F63EBEAAD7E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6" creationId="{74EA81FD-9D58-F25D-EC2D-E63551EAF92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7" creationId="{9CAE1CED-E6D2-1335-0CAA-56EA594E6F1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8" creationId="{18D6037A-EE2B-2F83-7D9D-0C8D8985B29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9" creationId="{23411099-C70A-659D-82FA-27CB61A6B95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15.059" v="78053" actId="478"/>
          <ac:spMkLst>
            <pc:docMk/>
            <pc:sldMk cId="1651158778" sldId="1906"/>
            <ac:spMk id="1100" creationId="{1CA8362A-ED64-9C4F-1BCE-30DEABE7B51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13.770" v="78052" actId="478"/>
          <ac:spMkLst>
            <pc:docMk/>
            <pc:sldMk cId="1651158778" sldId="1906"/>
            <ac:spMk id="1101" creationId="{A3F3299C-5F99-713F-7047-7ED8E45FEBA1}"/>
          </ac:spMkLst>
        </pc:spChg>
        <pc:spChg chg="add mod">
          <ac:chgData name="김지나(Wei) - 서비스기획2팀" userId="6e8c8a86-0e65-4b65-b1b8-9f4bd60da1bb" providerId="ADAL" clId="{EDE7BDA0-0E1E-4697-B1F9-580A26A83613}" dt="2024-06-04T05:46:16.888" v="78110" actId="20577"/>
          <ac:spMkLst>
            <pc:docMk/>
            <pc:sldMk cId="1651158778" sldId="1906"/>
            <ac:spMk id="1105" creationId="{2D1B6A89-4D74-6576-2D90-3CBD496BF8A8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22.156" v="111971" actId="478"/>
          <ac:spMkLst>
            <pc:docMk/>
            <pc:sldMk cId="1651158778" sldId="1906"/>
            <ac:spMk id="1108" creationId="{C8D5BE54-9E5F-37C1-E2F2-A945C1A7CD43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43.894" v="45051" actId="478"/>
          <ac:spMkLst>
            <pc:docMk/>
            <pc:sldMk cId="1651158778" sldId="1906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58:26.796" v="43958" actId="207"/>
          <ac:spMkLst>
            <pc:docMk/>
            <pc:sldMk cId="1651158778" sldId="1906"/>
            <ac:spMk id="1149" creationId="{2B4840BE-39D1-3F0C-1854-2CD0EBB3D1DE}"/>
          </ac:spMkLst>
        </pc:spChg>
        <pc:spChg chg="mod">
          <ac:chgData name="김지나(Wei) - 서비스기획2팀" userId="6e8c8a86-0e65-4b65-b1b8-9f4bd60da1bb" providerId="ADAL" clId="{EDE7BDA0-0E1E-4697-B1F9-580A26A83613}" dt="2024-06-01T13:49:21.088" v="43695" actId="20577"/>
          <ac:spMkLst>
            <pc:docMk/>
            <pc:sldMk cId="1651158778" sldId="1906"/>
            <ac:spMk id="1150" creationId="{6AD9E238-1802-A632-2A00-B40431EAB3AF}"/>
          </ac:spMkLst>
        </pc:spChg>
        <pc:spChg chg="mod">
          <ac:chgData name="김지나(Wei) - 서비스기획2팀" userId="6e8c8a86-0e65-4b65-b1b8-9f4bd60da1bb" providerId="ADAL" clId="{EDE7BDA0-0E1E-4697-B1F9-580A26A83613}" dt="2024-06-01T13:49:23.952" v="43697" actId="20577"/>
          <ac:spMkLst>
            <pc:docMk/>
            <pc:sldMk cId="1651158778" sldId="1906"/>
            <ac:spMk id="1151" creationId="{F4B585A4-9A3D-D2A6-7CF9-8311481E46A6}"/>
          </ac:spMkLst>
        </pc:spChg>
        <pc:spChg chg="mod">
          <ac:chgData name="김지나(Wei) - 서비스기획2팀" userId="6e8c8a86-0e65-4b65-b1b8-9f4bd60da1bb" providerId="ADAL" clId="{EDE7BDA0-0E1E-4697-B1F9-580A26A83613}" dt="2024-06-01T13:50:02.400" v="43715" actId="14100"/>
          <ac:spMkLst>
            <pc:docMk/>
            <pc:sldMk cId="1651158778" sldId="1906"/>
            <ac:spMk id="1152" creationId="{664E4C24-838C-DCFA-E4C5-6BA4A5A2A542}"/>
          </ac:spMkLst>
        </pc:spChg>
        <pc:spChg chg="mod">
          <ac:chgData name="김지나(Wei) - 서비스기획2팀" userId="6e8c8a86-0e65-4b65-b1b8-9f4bd60da1bb" providerId="ADAL" clId="{EDE7BDA0-0E1E-4697-B1F9-580A26A83613}" dt="2024-06-01T13:49:57.494" v="43714" actId="1038"/>
          <ac:spMkLst>
            <pc:docMk/>
            <pc:sldMk cId="1651158778" sldId="1906"/>
            <ac:spMk id="1153" creationId="{AFF2E88D-373D-8810-A9C3-E4C307AE0A2D}"/>
          </ac:spMkLst>
        </pc:spChg>
        <pc:spChg chg="del">
          <ac:chgData name="김지나(Wei) - 서비스기획2팀" userId="6e8c8a86-0e65-4b65-b1b8-9f4bd60da1bb" providerId="ADAL" clId="{EDE7BDA0-0E1E-4697-B1F9-580A26A83613}" dt="2024-06-01T13:49:51.485" v="43704" actId="478"/>
          <ac:spMkLst>
            <pc:docMk/>
            <pc:sldMk cId="1651158778" sldId="1906"/>
            <ac:spMk id="1154" creationId="{8097D251-4FD4-92F1-68A3-D984176CC875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42:25.939" v="78022" actId="165"/>
          <ac:grpSpMkLst>
            <pc:docMk/>
            <pc:sldMk cId="1651158778" sldId="1906"/>
            <ac:grpSpMk id="3" creationId="{8783DFBF-1BD5-4A73-7859-1B643D4E92E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50:48.268" v="43738" actId="1037"/>
          <ac:grpSpMkLst>
            <pc:docMk/>
            <pc:sldMk cId="1651158778" sldId="1906"/>
            <ac:grpSpMk id="27" creationId="{472687E2-0B8A-412E-82DF-14D243912AB2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33:34.833" v="77767"/>
          <ac:grpSpMkLst>
            <pc:docMk/>
            <pc:sldMk cId="1651158778" sldId="1906"/>
            <ac:grpSpMk id="478" creationId="{EF6E85D2-DDCA-9C09-D9B2-A36742F4DF8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4:25.657" v="78054" actId="165"/>
          <ac:grpSpMkLst>
            <pc:docMk/>
            <pc:sldMk cId="1651158778" sldId="1906"/>
            <ac:grpSpMk id="504" creationId="{444C957D-4D78-48A6-23A8-C05833188CB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2:04.174" v="78020" actId="165"/>
          <ac:grpSpMkLst>
            <pc:docMk/>
            <pc:sldMk cId="1651158778" sldId="1906"/>
            <ac:grpSpMk id="911" creationId="{5AE92BA2-FC76-26A2-6B92-D106E4E9471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33:34.833" v="77767"/>
          <ac:grpSpMkLst>
            <pc:docMk/>
            <pc:sldMk cId="1651158778" sldId="1906"/>
            <ac:grpSpMk id="942" creationId="{BDBD1B7D-701B-11B5-3F64-4A9CE1C6F48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4:06.784" v="78049" actId="165"/>
          <ac:grpSpMkLst>
            <pc:docMk/>
            <pc:sldMk cId="1651158778" sldId="1906"/>
            <ac:grpSpMk id="1091" creationId="{1DECD96A-363E-42A9-8388-5A2A8883948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46:51.993" v="78112" actId="164"/>
          <ac:grpSpMkLst>
            <pc:docMk/>
            <pc:sldMk cId="1651158778" sldId="1906"/>
            <ac:grpSpMk id="1106" creationId="{16479E4B-1B65-57C9-37D1-ED89BC6CEFE3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47:00.198" v="78113" actId="164"/>
          <ac:grpSpMkLst>
            <pc:docMk/>
            <pc:sldMk cId="1651158778" sldId="1906"/>
            <ac:grpSpMk id="1107" creationId="{19B90DB3-41A0-8661-267D-0FC743FF018F}"/>
          </ac:grpSpMkLst>
        </pc:grpChg>
        <pc:grpChg chg="del">
          <ac:chgData name="김지나(Wei) - 서비스기획2팀" userId="6e8c8a86-0e65-4b65-b1b8-9f4bd60da1bb" providerId="ADAL" clId="{EDE7BDA0-0E1E-4697-B1F9-580A26A83613}" dt="2024-06-01T14:28:46.020" v="44546" actId="165"/>
          <ac:grpSpMkLst>
            <pc:docMk/>
            <pc:sldMk cId="1651158778" sldId="1906"/>
            <ac:grpSpMk id="1117" creationId="{5096865C-5A6F-47FC-A99D-83FC8092CC9B}"/>
          </ac:grpSpMkLst>
        </pc:grpChg>
        <pc:grpChg chg="mod">
          <ac:chgData name="김지나(Wei) - 서비스기획2팀" userId="6e8c8a86-0e65-4b65-b1b8-9f4bd60da1bb" providerId="ADAL" clId="{EDE7BDA0-0E1E-4697-B1F9-580A26A83613}" dt="2024-06-01T13:50:39.711" v="43721" actId="554"/>
          <ac:grpSpMkLst>
            <pc:docMk/>
            <pc:sldMk cId="1651158778" sldId="1906"/>
            <ac:grpSpMk id="1155" creationId="{36098909-BD2F-CF80-C82B-1214E333E5EA}"/>
          </ac:grpSpMkLst>
        </pc:grpChg>
        <pc:grpChg chg="del">
          <ac:chgData name="김지나(Wei) - 서비스기획2팀" userId="6e8c8a86-0e65-4b65-b1b8-9f4bd60da1bb" providerId="ADAL" clId="{EDE7BDA0-0E1E-4697-B1F9-580A26A83613}" dt="2024-06-01T14:28:36.373" v="44544" actId="478"/>
          <ac:grpSpMkLst>
            <pc:docMk/>
            <pc:sldMk cId="1651158778" sldId="1906"/>
            <ac:grpSpMk id="1163" creationId="{241FB7E7-53D0-B1CD-9888-FA595403F88C}"/>
          </ac:grpSpMkLst>
        </pc:grpChg>
        <pc:grpChg chg="add del">
          <ac:chgData name="김지나(Wei) - 서비스기획2팀" userId="6e8c8a86-0e65-4b65-b1b8-9f4bd60da1bb" providerId="ADAL" clId="{EDE7BDA0-0E1E-4697-B1F9-580A26A83613}" dt="2024-06-01T13:50:27.641" v="43718" actId="478"/>
          <ac:grpSpMkLst>
            <pc:docMk/>
            <pc:sldMk cId="1651158778" sldId="1906"/>
            <ac:grpSpMk id="1188" creationId="{D47144F4-AB99-5CC2-AC41-BC97069849E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39:58.567" v="57308" actId="478"/>
          <ac:graphicFrameMkLst>
            <pc:docMk/>
            <pc:sldMk cId="1651158778" sldId="1906"/>
            <ac:graphicFrameMk id="3" creationId="{B4D8994C-7248-86F4-BD02-56FF2BCD4301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21.414" v="80933"/>
          <ac:graphicFrameMkLst>
            <pc:docMk/>
            <pc:sldMk cId="1651158778" sldId="1906"/>
            <ac:graphicFrameMk id="16" creationId="{C2DA6826-D9E0-38F4-CE8D-D3513D80D52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58:16.472" v="43955" actId="478"/>
          <ac:graphicFrameMkLst>
            <pc:docMk/>
            <pc:sldMk cId="1651158778" sldId="1906"/>
            <ac:graphicFrameMk id="35" creationId="{F563ED11-5833-89A7-81D5-014B254A3335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4:27.203" v="44982" actId="478"/>
          <ac:graphicFrameMkLst>
            <pc:docMk/>
            <pc:sldMk cId="1651158778" sldId="1906"/>
            <ac:graphicFrameMk id="36" creationId="{8684A332-362E-DC71-28E9-9025FF014CA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20.704" v="56504" actId="478"/>
          <ac:graphicFrameMkLst>
            <pc:docMk/>
            <pc:sldMk cId="1651158778" sldId="1906"/>
            <ac:graphicFrameMk id="38" creationId="{FA2007A8-D214-1A6D-1BFE-0E53D09E97B9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4:40.059" v="44985" actId="1076"/>
          <ac:graphicFrameMkLst>
            <pc:docMk/>
            <pc:sldMk cId="1651158778" sldId="1906"/>
            <ac:graphicFrameMk id="466" creationId="{8BFB012F-0EBE-D882-70FF-0E91307C84B1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4:40.715" v="44986"/>
          <ac:graphicFrameMkLst>
            <pc:docMk/>
            <pc:sldMk cId="1651158778" sldId="1906"/>
            <ac:graphicFrameMk id="467" creationId="{8C6057A4-373E-6B40-74E4-58BB9DCEA2C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4:43.051" v="44987"/>
          <ac:graphicFrameMkLst>
            <pc:docMk/>
            <pc:sldMk cId="1651158778" sldId="1906"/>
            <ac:graphicFrameMk id="468" creationId="{57C0DE86-EA08-FDCF-BEF9-6FEB1B581BC7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1:59.014" v="57382" actId="12788"/>
          <ac:graphicFrameMkLst>
            <pc:docMk/>
            <pc:sldMk cId="1651158778" sldId="1906"/>
            <ac:graphicFrameMk id="471" creationId="{B59577E7-8C70-185C-B5EE-745A34FED9E7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53.834" v="43950" actId="478"/>
          <ac:graphicFrameMkLst>
            <pc:docMk/>
            <pc:sldMk cId="1651158778" sldId="1906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53.834" v="43950" actId="478"/>
          <ac:graphicFrameMkLst>
            <pc:docMk/>
            <pc:sldMk cId="1651158778" sldId="1906"/>
            <ac:graphicFrameMk id="1096" creationId="{87BED12B-87C3-654B-13DD-A26CD2FD0A36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44.473" v="45052" actId="478"/>
          <ac:picMkLst>
            <pc:docMk/>
            <pc:sldMk cId="1651158778" sldId="1906"/>
            <ac:picMk id="7" creationId="{C12E2F45-F977-E4CB-BD79-BCEB00AC8AC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4.381" v="78008" actId="478"/>
          <ac:picMkLst>
            <pc:docMk/>
            <pc:sldMk cId="1651158778" sldId="1906"/>
            <ac:picMk id="32" creationId="{6DE4009C-B82E-F79B-3CC3-1C9E715EE56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4.221" v="78013" actId="478"/>
          <ac:picMkLst>
            <pc:docMk/>
            <pc:sldMk cId="1651158778" sldId="1906"/>
            <ac:picMk id="39" creationId="{EE4AC36F-1640-8A12-51A0-C614115C429A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3.571" v="78007" actId="478"/>
          <ac:picMkLst>
            <pc:docMk/>
            <pc:sldMk cId="1651158778" sldId="1906"/>
            <ac:picMk id="42" creationId="{65144D57-81F7-4FBD-E15E-031EDD29726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7.028" v="78045" actId="478"/>
          <ac:picMkLst>
            <pc:docMk/>
            <pc:sldMk cId="1651158778" sldId="1906"/>
            <ac:picMk id="448" creationId="{7606CC68-69CB-A4A6-C6E8-0609F832012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0.388" v="78063" actId="478"/>
          <ac:picMkLst>
            <pc:docMk/>
            <pc:sldMk cId="1651158778" sldId="1906"/>
            <ac:picMk id="450" creationId="{CFA6B7C1-58A5-BB47-699D-BDEFBD42C09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7.688" v="78046" actId="478"/>
          <ac:picMkLst>
            <pc:docMk/>
            <pc:sldMk cId="1651158778" sldId="1906"/>
            <ac:picMk id="453" creationId="{E2127418-91A0-766B-DA75-4186C00FDC6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3.378" v="78064" actId="478"/>
          <ac:picMkLst>
            <pc:docMk/>
            <pc:sldMk cId="1651158778" sldId="1906"/>
            <ac:picMk id="455" creationId="{7547C678-0171-F22A-0AD7-9CECE359E51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09.013" v="78050" actId="478"/>
          <ac:picMkLst>
            <pc:docMk/>
            <pc:sldMk cId="1651158778" sldId="1906"/>
            <ac:picMk id="458" creationId="{06EE1FF7-1615-016A-9183-AE685A37C63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4.518" v="78065" actId="478"/>
          <ac:picMkLst>
            <pc:docMk/>
            <pc:sldMk cId="1651158778" sldId="1906"/>
            <ac:picMk id="460" creationId="{B14A08BB-C955-CB5A-E789-3790C95DD78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10.407" v="78051" actId="478"/>
          <ac:picMkLst>
            <pc:docMk/>
            <pc:sldMk cId="1651158778" sldId="1906"/>
            <ac:picMk id="463" creationId="{5695CFB0-5256-2CE2-5599-1CA8745F9F1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5.478" v="78066" actId="478"/>
          <ac:picMkLst>
            <pc:docMk/>
            <pc:sldMk cId="1651158778" sldId="1906"/>
            <ac:picMk id="465" creationId="{CB328B6C-AB92-78B1-EB81-05CC6F7CA55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0.022" v="78010" actId="478"/>
          <ac:picMkLst>
            <pc:docMk/>
            <pc:sldMk cId="1651158778" sldId="1906"/>
            <ac:picMk id="479" creationId="{52F7BCC6-2422-BC72-4241-28B284D7FB0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5.296" v="78009" actId="478"/>
          <ac:picMkLst>
            <pc:docMk/>
            <pc:sldMk cId="1651158778" sldId="1906"/>
            <ac:picMk id="482" creationId="{D834F244-297B-047C-52E7-8F7465AF4B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2.841" v="78011" actId="478"/>
          <ac:picMkLst>
            <pc:docMk/>
            <pc:sldMk cId="1651158778" sldId="1906"/>
            <ac:picMk id="485" creationId="{0C80BC3D-E5CE-3BF3-D157-DCAB9B1433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3.517" v="78012" actId="478"/>
          <ac:picMkLst>
            <pc:docMk/>
            <pc:sldMk cId="1651158778" sldId="1906"/>
            <ac:picMk id="488" creationId="{A4BB54C8-6AEC-003D-2B25-D81AC9C7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5.017" v="78014" actId="478"/>
          <ac:picMkLst>
            <pc:docMk/>
            <pc:sldMk cId="1651158778" sldId="1906"/>
            <ac:picMk id="493" creationId="{47771708-934A-B124-82C4-0EDCB6571D7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2.626" v="78006" actId="478"/>
          <ac:picMkLst>
            <pc:docMk/>
            <pc:sldMk cId="1651158778" sldId="1906"/>
            <ac:picMk id="495" creationId="{FF75B6C9-EE90-A980-1E05-70F140C5BB4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5.616" v="78015" actId="478"/>
          <ac:picMkLst>
            <pc:docMk/>
            <pc:sldMk cId="1651158778" sldId="1906"/>
            <ac:picMk id="497" creationId="{22568B82-B149-3FAA-085F-C952AAA0A526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1.576" v="78005" actId="478"/>
          <ac:picMkLst>
            <pc:docMk/>
            <pc:sldMk cId="1651158778" sldId="1906"/>
            <ac:picMk id="499" creationId="{983A8843-027F-8BE9-E36D-2D9E8F6CBC7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6.818" v="78016" actId="478"/>
          <ac:picMkLst>
            <pc:docMk/>
            <pc:sldMk cId="1651158778" sldId="1906"/>
            <ac:picMk id="501" creationId="{17896544-36E8-3DDE-E341-3BB7507CFA4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1:10.346" v="78004" actId="478"/>
          <ac:picMkLst>
            <pc:docMk/>
            <pc:sldMk cId="1651158778" sldId="1906"/>
            <ac:picMk id="900" creationId="{DE02BB3F-948C-A317-B48A-1457CF263DE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28:13.438" v="44543" actId="478"/>
          <ac:picMkLst>
            <pc:docMk/>
            <pc:sldMk cId="1651158778" sldId="1906"/>
            <ac:picMk id="905" creationId="{DD86E9AF-0ACB-87CE-AD54-020C9C02AEA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3.413" v="78041" actId="478"/>
          <ac:picMkLst>
            <pc:docMk/>
            <pc:sldMk cId="1651158778" sldId="1906"/>
            <ac:picMk id="906" creationId="{B947C2A0-2F55-DF60-2258-99DB00D8E1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4.568" v="78042" actId="478"/>
          <ac:picMkLst>
            <pc:docMk/>
            <pc:sldMk cId="1651158778" sldId="1906"/>
            <ac:picMk id="920" creationId="{CE2EFBA3-9512-E971-6252-AEA8374F5D5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28.093" v="78055" actId="478"/>
          <ac:picMkLst>
            <pc:docMk/>
            <pc:sldMk cId="1651158778" sldId="1906"/>
            <ac:picMk id="921" creationId="{29DF3D68-0337-D1D9-29BD-F4DF514FAC5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29.383" v="78056" actId="478"/>
          <ac:picMkLst>
            <pc:docMk/>
            <pc:sldMk cId="1651158778" sldId="1906"/>
            <ac:picMk id="948" creationId="{7A10FC4D-A12D-7F79-5994-31FF38E8880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5.602" v="78043" actId="478"/>
          <ac:picMkLst>
            <pc:docMk/>
            <pc:sldMk cId="1651158778" sldId="1906"/>
            <ac:picMk id="950" creationId="{1EBCB645-FC8F-AB7E-E6FF-D8A016ED840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30.478" v="78057" actId="478"/>
          <ac:picMkLst>
            <pc:docMk/>
            <pc:sldMk cId="1651158778" sldId="1906"/>
            <ac:picMk id="952" creationId="{E9FBBB4D-71B7-B779-0CB4-F41E123AAE11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6.307" v="78044" actId="478"/>
          <ac:picMkLst>
            <pc:docMk/>
            <pc:sldMk cId="1651158778" sldId="1906"/>
            <ac:picMk id="956" creationId="{E5AB33CB-05EE-31C4-F59E-09D55EB6DB2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31.228" v="78058" actId="478"/>
          <ac:picMkLst>
            <pc:docMk/>
            <pc:sldMk cId="1651158778" sldId="1906"/>
            <ac:picMk id="958" creationId="{2C2D03C4-51DD-E3C8-1DEB-C05EBAA644BE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3:46.690" v="78040" actId="552"/>
          <ac:picMkLst>
            <pc:docMk/>
            <pc:sldMk cId="1651158778" sldId="1906"/>
            <ac:picMk id="1102" creationId="{6D8C35EE-DF80-1B78-D95F-96C3F7A0CF65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5:03.810" v="78069" actId="571"/>
          <ac:picMkLst>
            <pc:docMk/>
            <pc:sldMk cId="1651158778" sldId="1906"/>
            <ac:picMk id="1103" creationId="{D1547075-3D93-96C3-B2BE-943C224F1E37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5:41.201" v="78072" actId="554"/>
          <ac:picMkLst>
            <pc:docMk/>
            <pc:sldMk cId="1651158778" sldId="1906"/>
            <ac:picMk id="1104" creationId="{4EE9A420-56F0-044C-8811-8C58B864906B}"/>
          </ac:picMkLst>
        </pc:picChg>
        <pc:cxnChg chg="add mod">
          <ac:chgData name="김지나(Wei) - 서비스기획2팀" userId="6e8c8a86-0e65-4b65-b1b8-9f4bd60da1bb" providerId="ADAL" clId="{EDE7BDA0-0E1E-4697-B1F9-580A26A83613}" dt="2024-06-04T06:23:45.273" v="78949" actId="1038"/>
          <ac:cxnSpMkLst>
            <pc:docMk/>
            <pc:sldMk cId="1651158778" sldId="1906"/>
            <ac:cxnSpMk id="21" creationId="{58CA9E72-8524-9D03-5675-05E21EBA9A1E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47:07.223" v="44630" actId="555"/>
          <ac:cxnSpMkLst>
            <pc:docMk/>
            <pc:sldMk cId="1651158778" sldId="1906"/>
            <ac:cxnSpMk id="461" creationId="{0BBFB24C-D6BC-8785-668C-8F503C46A993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24.505" v="111972" actId="478"/>
        <pc:sldMkLst>
          <pc:docMk/>
          <pc:sldMk cId="1578379887" sldId="1907"/>
        </pc:sldMkLst>
        <pc:spChg chg="mod">
          <ac:chgData name="김지나(Wei) - 서비스기획2팀" userId="6e8c8a86-0e65-4b65-b1b8-9f4bd60da1bb" providerId="ADAL" clId="{EDE7BDA0-0E1E-4697-B1F9-580A26A83613}" dt="2024-06-04T06:23:33.647" v="78943" actId="1037"/>
          <ac:spMkLst>
            <pc:docMk/>
            <pc:sldMk cId="1578379887" sldId="1907"/>
            <ac:spMk id="2" creationId="{286A1C85-B116-0F25-63F9-C5AE44CA773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54.503" v="111152" actId="21"/>
          <ac:spMkLst>
            <pc:docMk/>
            <pc:sldMk cId="1578379887" sldId="1907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1T15:18:55.270" v="45057" actId="478"/>
          <ac:spMkLst>
            <pc:docMk/>
            <pc:sldMk cId="1578379887" sldId="1907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2:07.585" v="57387" actId="12788"/>
          <ac:spMkLst>
            <pc:docMk/>
            <pc:sldMk cId="1578379887" sldId="1907"/>
            <ac:spMk id="7" creationId="{08C3062C-673E-C50D-0DA9-B2A84EA5AA01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6:49.728" v="57466"/>
          <ac:spMkLst>
            <pc:docMk/>
            <pc:sldMk cId="1578379887" sldId="1907"/>
            <ac:spMk id="17" creationId="{FF9E8982-D67C-E592-20BA-D3623CE92C86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8" creationId="{05238FF7-CD9E-41C5-A498-2D4FF2519A5C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4:05.331" v="78160" actId="1076"/>
          <ac:spMkLst>
            <pc:docMk/>
            <pc:sldMk cId="1578379887" sldId="1907"/>
            <ac:spMk id="18" creationId="{DCE8D193-65DE-5327-5E12-1401E03438A2}"/>
          </ac:spMkLst>
        </pc:spChg>
        <pc:spChg chg="add mod">
          <ac:chgData name="김지나(Wei) - 서비스기획2팀" userId="6e8c8a86-0e65-4b65-b1b8-9f4bd60da1bb" providerId="ADAL" clId="{EDE7BDA0-0E1E-4697-B1F9-580A26A83613}" dt="2024-06-02T09:46:49.728" v="57466"/>
          <ac:spMkLst>
            <pc:docMk/>
            <pc:sldMk cId="1578379887" sldId="1907"/>
            <ac:spMk id="19" creationId="{2377EB3A-9E04-7A21-5B25-72FA009FB622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9" creationId="{46BCE4FF-7BDA-344C-BF89-C0B5E68A802B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20" creationId="{24C63E0D-E1EC-7105-295D-9F707A79002F}"/>
          </ac:spMkLst>
        </pc:spChg>
        <pc:spChg chg="add mod">
          <ac:chgData name="김지나(Wei) - 서비스기획2팀" userId="6e8c8a86-0e65-4b65-b1b8-9f4bd60da1bb" providerId="ADAL" clId="{EDE7BDA0-0E1E-4697-B1F9-580A26A83613}" dt="2024-06-02T09:46:49.728" v="57466"/>
          <ac:spMkLst>
            <pc:docMk/>
            <pc:sldMk cId="1578379887" sldId="1907"/>
            <ac:spMk id="20" creationId="{4343C5E2-B142-6535-8387-B0C75F046584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21" creationId="{11B37DC5-50CC-4B33-EB10-27109AE1E95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54.503" v="111152" actId="21"/>
          <ac:spMkLst>
            <pc:docMk/>
            <pc:sldMk cId="1578379887" sldId="1907"/>
            <ac:spMk id="21" creationId="{910E266B-6755-7042-12B6-218234B6EF9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9:32.643" v="78133" actId="478"/>
          <ac:spMkLst>
            <pc:docMk/>
            <pc:sldMk cId="1578379887" sldId="1907"/>
            <ac:spMk id="21" creationId="{DE9723A6-CA1D-71BF-5346-C067B46D2E7C}"/>
          </ac:spMkLst>
        </pc:spChg>
        <pc:spChg chg="mod">
          <ac:chgData name="김지나(Wei) - 서비스기획2팀" userId="6e8c8a86-0e65-4b65-b1b8-9f4bd60da1bb" providerId="ADAL" clId="{EDE7BDA0-0E1E-4697-B1F9-580A26A83613}" dt="2024-06-01T14:51:18.572" v="44721" actId="1036"/>
          <ac:spMkLst>
            <pc:docMk/>
            <pc:sldMk cId="1578379887" sldId="1907"/>
            <ac:spMk id="22" creationId="{4CF7D40E-AD2A-33B7-679A-29E58A175BFF}"/>
          </ac:spMkLst>
        </pc:spChg>
        <pc:spChg chg="del mod">
          <ac:chgData name="김지나(Wei) - 서비스기획2팀" userId="6e8c8a86-0e65-4b65-b1b8-9f4bd60da1bb" providerId="ADAL" clId="{EDE7BDA0-0E1E-4697-B1F9-580A26A83613}" dt="2024-06-01T14:51:09.686" v="44711" actId="478"/>
          <ac:spMkLst>
            <pc:docMk/>
            <pc:sldMk cId="1578379887" sldId="1907"/>
            <ac:spMk id="23" creationId="{8248A65E-DD89-8D77-F68D-171E6830B900}"/>
          </ac:spMkLst>
        </pc:spChg>
        <pc:spChg chg="del mod">
          <ac:chgData name="김지나(Wei) - 서비스기획2팀" userId="6e8c8a86-0e65-4b65-b1b8-9f4bd60da1bb" providerId="ADAL" clId="{EDE7BDA0-0E1E-4697-B1F9-580A26A83613}" dt="2024-06-01T14:51:09.686" v="44711" actId="478"/>
          <ac:spMkLst>
            <pc:docMk/>
            <pc:sldMk cId="1578379887" sldId="1907"/>
            <ac:spMk id="24" creationId="{E516A412-456E-DD2A-4267-3EB682EB645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24" creationId="{EB336AC8-1C7A-B606-4BE5-0D7159279D20}"/>
          </ac:spMkLst>
        </pc:spChg>
        <pc:spChg chg="mod">
          <ac:chgData name="김지나(Wei) - 서비스기획2팀" userId="6e8c8a86-0e65-4b65-b1b8-9f4bd60da1bb" providerId="ADAL" clId="{EDE7BDA0-0E1E-4697-B1F9-580A26A83613}" dt="2024-06-04T09:06:52.616" v="80956"/>
          <ac:spMkLst>
            <pc:docMk/>
            <pc:sldMk cId="1578379887" sldId="1907"/>
            <ac:spMk id="25" creationId="{CFF47AD4-05DB-17DA-F0C3-825F032EEFA9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28" creationId="{96BCF468-48F1-2B53-89C8-C0013E9CC7D0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29" creationId="{2564F33F-647A-C490-E006-1660AC9D416A}"/>
          </ac:spMkLst>
        </pc:spChg>
        <pc:spChg chg="mod">
          <ac:chgData name="김지나(Wei) - 서비스기획2팀" userId="6e8c8a86-0e65-4b65-b1b8-9f4bd60da1bb" providerId="ADAL" clId="{EDE7BDA0-0E1E-4697-B1F9-580A26A83613}" dt="2024-06-01T13:58:34.323" v="43960" actId="207"/>
          <ac:spMkLst>
            <pc:docMk/>
            <pc:sldMk cId="1578379887" sldId="1907"/>
            <ac:spMk id="30" creationId="{1DFC323C-1174-6B8A-4BEE-8B55A2B7E04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1" creationId="{A64FCA3B-17AB-47F2-7DD3-12D94DB5E5F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2" creationId="{5C992E77-6AE8-537A-2FA9-7E68EB7C2C37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33" creationId="{A577F0AB-C3E4-A13E-BE7B-DB015858B67F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34" creationId="{3BD9785E-02C0-1E6F-8AD7-8034E635545C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36" creationId="{9ED56BD5-59F2-4751-4B83-31A658A9EE6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7" creationId="{4B8428EA-9739-3421-A4F0-B02FCDB58D9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8" creationId="{4F23B445-ED51-9261-975D-68800E7FAF0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9" creationId="{2CC62BB6-7576-2050-6497-D5BCEFFAA2B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0" creationId="{2AB90D6C-0EB2-A242-9D8A-DE4ABF7FF2D8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41" creationId="{6F7E1E30-5F45-3F23-1AD4-80A8D5535C2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42" creationId="{34226AD9-1830-97DD-92CB-288C77E872C5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43" creationId="{5CB6F63C-9810-8258-BBDC-DEC4CEE9ACAA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44" creationId="{AC44CE19-5DA6-F6FC-6205-49FEC567A0F3}"/>
          </ac:spMkLst>
        </pc:spChg>
        <pc:spChg chg="mod">
          <ac:chgData name="김지나(Wei) - 서비스기획2팀" userId="6e8c8a86-0e65-4b65-b1b8-9f4bd60da1bb" providerId="ADAL" clId="{EDE7BDA0-0E1E-4697-B1F9-580A26A83613}" dt="2024-06-01T13:58:37.969" v="43961" actId="207"/>
          <ac:spMkLst>
            <pc:docMk/>
            <pc:sldMk cId="1578379887" sldId="1907"/>
            <ac:spMk id="45" creationId="{F411B9BA-9DE1-ABD0-CC31-066F27C68D29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46" creationId="{4EC4BFEE-5A8F-B18E-38D0-F4E5D39A612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49" creationId="{EFBF9216-1688-BA88-D0EC-89724CA3376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0" creationId="{62EAAA50-603D-8D5C-F028-714AF45D3FE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1" creationId="{EA0405D1-E5C3-7599-35C6-164EB8DFF38D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2" creationId="{1BFA2CAA-61D8-A771-3DA2-4396DE182F77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7" creationId="{99F20AFC-8CA1-3F59-EB8E-E1F95566CB1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8" creationId="{762C0200-FB73-1F68-3C81-9A85E4C212E4}"/>
          </ac:spMkLst>
        </pc:spChg>
        <pc:spChg chg="mod">
          <ac:chgData name="김지나(Wei) - 서비스기획2팀" userId="6e8c8a86-0e65-4b65-b1b8-9f4bd60da1bb" providerId="ADAL" clId="{EDE7BDA0-0E1E-4697-B1F9-580A26A83613}" dt="2024-06-01T16:01:30.295" v="45654" actId="20577"/>
          <ac:spMkLst>
            <pc:docMk/>
            <pc:sldMk cId="1578379887" sldId="1907"/>
            <ac:spMk id="59" creationId="{FE638D63-7503-39C4-D08A-243EA275A900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63" creationId="{29351E49-D561-1E3E-3EB6-6312566E4705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48" creationId="{F7FFEE4A-1387-D82C-55AB-FCBD9576DBAF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0" creationId="{2E9660A0-9FBC-228D-C3B0-C4CEB85EF039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3" creationId="{09D13E00-1CFB-0593-4E05-351A5521AE4E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5" creationId="{157C3CAE-BA16-76D2-9C5A-BBB1FC61073C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57" creationId="{19C822B9-39C9-756F-82D9-BA99CC756CF2}"/>
          </ac:spMkLst>
        </pc:spChg>
        <pc:spChg chg="del">
          <ac:chgData name="김지나(Wei) - 서비스기획2팀" userId="6e8c8a86-0e65-4b65-b1b8-9f4bd60da1bb" providerId="ADAL" clId="{EDE7BDA0-0E1E-4697-B1F9-580A26A83613}" dt="2024-06-01T13:58:54.488" v="43965" actId="478"/>
          <ac:spMkLst>
            <pc:docMk/>
            <pc:sldMk cId="1578379887" sldId="1907"/>
            <ac:spMk id="457" creationId="{5FA363E5-D6D7-0295-68FE-47B0671AC58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8" creationId="{F2563190-E170-A47A-12AA-CA74BB261C4F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60" creationId="{2215A30E-9050-D489-B366-DFCA55D454BF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63" creationId="{7C3A20BC-AEC2-5F13-14EB-2AC23F86C3FB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65" creationId="{0A6B09BE-B670-B959-E9BF-D1F59A0C1C1B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57:03.141" v="44843" actId="478"/>
          <ac:spMkLst>
            <pc:docMk/>
            <pc:sldMk cId="1578379887" sldId="1907"/>
            <ac:spMk id="465" creationId="{FC2658C9-E92B-94E1-2039-D8A090F20C0E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66" creationId="{3F391650-FA39-44CB-5893-E5103CA1C5A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68" creationId="{597A3370-3E6F-E325-CE4A-B83EF2D46AA1}"/>
          </ac:spMkLst>
        </pc:spChg>
        <pc:spChg chg="mod">
          <ac:chgData name="김지나(Wei) - 서비스기획2팀" userId="6e8c8a86-0e65-4b65-b1b8-9f4bd60da1bb" providerId="ADAL" clId="{EDE7BDA0-0E1E-4697-B1F9-580A26A83613}" dt="2024-06-01T14:54:34.617" v="44773" actId="2711"/>
          <ac:spMkLst>
            <pc:docMk/>
            <pc:sldMk cId="1578379887" sldId="1907"/>
            <ac:spMk id="469" creationId="{8E1D3233-2979-3B43-B7A0-1CF85DB80F6F}"/>
          </ac:spMkLst>
        </pc:spChg>
        <pc:spChg chg="del mod">
          <ac:chgData name="김지나(Wei) - 서비스기획2팀" userId="6e8c8a86-0e65-4b65-b1b8-9f4bd60da1bb" providerId="ADAL" clId="{EDE7BDA0-0E1E-4697-B1F9-580A26A83613}" dt="2024-06-04T05:53:35.047" v="78158" actId="478"/>
          <ac:spMkLst>
            <pc:docMk/>
            <pc:sldMk cId="1578379887" sldId="1907"/>
            <ac:spMk id="470" creationId="{D5A5176B-1DE1-9561-917D-ACF328708CD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1" creationId="{D7CCE87E-D900-8AD8-E882-09A49AEA9A66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4" creationId="{5E62E368-037C-635B-8F07-48CBA4924E00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5" creationId="{B77576CE-27AC-E442-EEA3-9A6065406E11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7" creationId="{3A8701C4-AF88-DBD7-6785-D0A004A499B0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79" creationId="{CE893EC1-C4C5-F1A9-8886-70883D0598F3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0" creationId="{6B71EE7D-1E7C-8D80-33E8-295F2009A0B1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1" creationId="{8F248607-0C62-D173-654C-FCE1AFDB99A2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2" creationId="{FCF5537A-13D0-E05D-23C9-CCC6E9C21862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3" creationId="{5A3FC044-BE54-78F1-9667-3EEB65C0DDFB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5" creationId="{6BD40AED-0314-F589-8C98-85783C0DC178}"/>
          </ac:spMkLst>
        </pc:spChg>
        <pc:spChg chg="add mod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486" creationId="{FB79A69A-43FC-287B-11B3-CFBF7B235E32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7" creationId="{F444F556-2BDD-3D08-D315-4DFE4F9ACD6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8" creationId="{A5DE4935-2844-8636-8549-8FB0A84E0B8E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9" creationId="{F8F9E68B-A4A0-AA80-295F-249CF800B59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91" creationId="{8F98793D-19CB-3A85-2D09-93074E6BEC7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6" creationId="{AA610F20-4D1A-0FD8-C16E-C60677F274B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7" creationId="{4805D33F-D0EA-7259-FEEA-13496BB072D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8" creationId="{09824E5A-4ABC-F6EB-89C4-D9C3AE81373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9" creationId="{6754634A-8D02-1D9F-AF80-D3B8221DC72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500" creationId="{52AF50B8-099D-FA13-548B-4222062B2FE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501" creationId="{12505C8F-B731-611B-E020-E0D78AEE997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3" creationId="{3C97CBFF-EB46-FE04-8B52-FF67CFBF800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5" creationId="{D897C2B1-871A-7FC7-5899-E385F5BEF0B8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7" creationId="{FB81D682-86F5-657E-AFB8-67A5A3FD362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9" creationId="{35BF3C2D-C1EC-BDB0-41CC-7FE7E6569469}"/>
          </ac:spMkLst>
        </pc:spChg>
        <pc:spChg chg="mod">
          <ac:chgData name="김지나(Wei) - 서비스기획2팀" userId="6e8c8a86-0e65-4b65-b1b8-9f4bd60da1bb" providerId="ADAL" clId="{EDE7BDA0-0E1E-4697-B1F9-580A26A83613}" dt="2024-06-01T14:54:04.701" v="44770" actId="14100"/>
          <ac:spMkLst>
            <pc:docMk/>
            <pc:sldMk cId="1578379887" sldId="1907"/>
            <ac:spMk id="510" creationId="{D0AD9CF5-B348-5277-22EF-895751976B9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6" creationId="{725FCA55-3B96-D354-EA63-3E0D1CF8543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7" creationId="{A7530D14-A260-A8BA-A398-446D7B3AE73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8" creationId="{10425190-5E25-F361-A9D6-D8F818A3F145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9" creationId="{B3F8D2CD-37A6-CF2D-6E84-47AB22D30A4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0" creationId="{92D5091A-AC0F-F813-2499-8F42D08F28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01" creationId="{2E3E02D1-2477-A69E-CC11-30438826507C}"/>
          </ac:spMkLst>
        </pc:spChg>
        <pc:spChg chg="del">
          <ac:chgData name="김지나(Wei) - 서비스기획2팀" userId="6e8c8a86-0e65-4b65-b1b8-9f4bd60da1bb" providerId="ADAL" clId="{EDE7BDA0-0E1E-4697-B1F9-580A26A83613}" dt="2024-06-01T16:09:53.548" v="45916" actId="478"/>
          <ac:spMkLst>
            <pc:docMk/>
            <pc:sldMk cId="1578379887" sldId="1907"/>
            <ac:spMk id="901" creationId="{D9BE19A1-C9AB-44FB-B273-A1F87DFA095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02" creationId="{4584D5BF-093F-4D6B-F2A2-FE95FBC2CB97}"/>
          </ac:spMkLst>
        </pc:spChg>
        <pc:spChg chg="del">
          <ac:chgData name="김지나(Wei) - 서비스기획2팀" userId="6e8c8a86-0e65-4b65-b1b8-9f4bd60da1bb" providerId="ADAL" clId="{EDE7BDA0-0E1E-4697-B1F9-580A26A83613}" dt="2024-06-01T16:02:17.835" v="45667" actId="478"/>
          <ac:spMkLst>
            <pc:docMk/>
            <pc:sldMk cId="1578379887" sldId="1907"/>
            <ac:spMk id="902" creationId="{59A53F27-C9D7-518B-A1BD-6590026E548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4" creationId="{FD66E00E-DABA-8850-DEAF-20C438F40BB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5" creationId="{B1517820-F521-EC9B-7A13-4CD9FFB5375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6" creationId="{E7DEB4B6-2CE5-1636-C5AE-63EDDC9777C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0" creationId="{15AE42D3-208F-8F55-21C0-AD0DE70F47F8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0" creationId="{3562F1D2-033C-932F-BFD2-365BF8A068EC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1" creationId="{D19FA88A-18C5-F217-F250-01A3D7E1CE6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2" creationId="{1B512C86-05FF-BEAD-2DBC-D76095071F6D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2" creationId="{BE98651F-D008-CD95-64BC-6C037F0DF84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3" creationId="{3640E55F-1FAF-CA3C-D82F-34CC9FE67BB0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3" creationId="{385ED2C3-7F3B-C2D6-C90E-9EB0B45D8394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5" creationId="{655E6B7C-BD26-0B68-D83A-984475B8D718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15" creationId="{DA8EAB24-C910-DF91-922D-597F22F80F5B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17" creationId="{7CF8299D-E11D-A55A-84F4-497056B460AB}"/>
          </ac:spMkLst>
        </pc:spChg>
        <pc:spChg chg="del mod">
          <ac:chgData name="김지나(Wei) - 서비스기획2팀" userId="6e8c8a86-0e65-4b65-b1b8-9f4bd60da1bb" providerId="ADAL" clId="{EDE7BDA0-0E1E-4697-B1F9-580A26A83613}" dt="2024-06-01T14:51:12.497" v="44712" actId="478"/>
          <ac:spMkLst>
            <pc:docMk/>
            <pc:sldMk cId="1578379887" sldId="1907"/>
            <ac:spMk id="917" creationId="{CA732EC1-02E6-D085-519C-3062FF3BF5A4}"/>
          </ac:spMkLst>
        </pc:spChg>
        <pc:spChg chg="del mod">
          <ac:chgData name="김지나(Wei) - 서비스기획2팀" userId="6e8c8a86-0e65-4b65-b1b8-9f4bd60da1bb" providerId="ADAL" clId="{EDE7BDA0-0E1E-4697-B1F9-580A26A83613}" dt="2024-06-01T14:51:12.497" v="44712" actId="478"/>
          <ac:spMkLst>
            <pc:docMk/>
            <pc:sldMk cId="1578379887" sldId="1907"/>
            <ac:spMk id="918" creationId="{3371AAA6-F5E4-EF03-61F1-3E85D1753BE9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18" creationId="{E99DD272-6A53-7AC2-888B-0B3AFB4C6A1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19" creationId="{81036276-1468-F9EF-B59B-21C81A9B2390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20" creationId="{976B16C3-F50C-012B-9689-0F7CAC1A5D30}"/>
          </ac:spMkLst>
        </pc:spChg>
        <pc:spChg chg="del">
          <ac:chgData name="김지나(Wei) - 서비스기획2팀" userId="6e8c8a86-0e65-4b65-b1b8-9f4bd60da1bb" providerId="ADAL" clId="{EDE7BDA0-0E1E-4697-B1F9-580A26A83613}" dt="2024-06-02T09:47:12.341" v="57476" actId="478"/>
          <ac:spMkLst>
            <pc:docMk/>
            <pc:sldMk cId="1578379887" sldId="1907"/>
            <ac:spMk id="924" creationId="{A8DEF6E6-EE63-ED89-B2D2-6FE500F7AC4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24" creationId="{BFF53A21-5024-842D-0067-68624D4BF487}"/>
          </ac:spMkLst>
        </pc:spChg>
        <pc:spChg chg="mod">
          <ac:chgData name="김지나(Wei) - 서비스기획2팀" userId="6e8c8a86-0e65-4b65-b1b8-9f4bd60da1bb" providerId="ADAL" clId="{EDE7BDA0-0E1E-4697-B1F9-580A26A83613}" dt="2024-06-01T14:52:16.525" v="44739" actId="1076"/>
          <ac:spMkLst>
            <pc:docMk/>
            <pc:sldMk cId="1578379887" sldId="1907"/>
            <ac:spMk id="925" creationId="{4FAF07BE-1A12-51DF-54DC-DCB03E6199FD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37" creationId="{7D011EBF-A455-A249-7417-8F131804A9B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37" creationId="{D557F613-D3C6-40DB-C41C-E0D2BEBA145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38" creationId="{088DDEF4-C496-5A93-ADB5-952610803C81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38" creationId="{44887055-F000-1544-7E7E-1EB5016C6133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39" creationId="{2C51C9DF-142A-235B-4708-FCEBB3D5235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39" creationId="{2E980D1A-C8F5-9DD6-3CCD-54A17C70C846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40" creationId="{1940755A-D9DB-6290-3DE4-7EE9B2C86B88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40" creationId="{3C3AA6F3-729F-BB36-3924-619B5A8D4AA7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41" creationId="{41E01932-3287-1D84-E49A-0EC2D51D5018}"/>
          </ac:spMkLst>
        </pc:spChg>
        <pc:spChg chg="add 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941" creationId="{D666C78B-3942-073E-DA14-73706AF993FC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6:01:33.020" v="45657" actId="20577"/>
          <ac:spMkLst>
            <pc:docMk/>
            <pc:sldMk cId="1578379887" sldId="1907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47" creationId="{AFD54173-245B-9801-AAC1-056CC891A2F0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48" creationId="{30CEE035-EACD-718C-8DE0-0E6B3ACAD6A2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0" creationId="{32A5E62C-5D09-D9AD-DD7D-B4319B7F00DE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2" creationId="{CA8EB561-F470-9B49-800D-94E2F9B2D8C7}"/>
          </ac:spMkLst>
        </pc:spChg>
        <pc:spChg chg="mod">
          <ac:chgData name="김지나(Wei) - 서비스기획2팀" userId="6e8c8a86-0e65-4b65-b1b8-9f4bd60da1bb" providerId="ADAL" clId="{EDE7BDA0-0E1E-4697-B1F9-580A26A83613}" dt="2024-06-04T05:54:23.813" v="78178"/>
          <ac:spMkLst>
            <pc:docMk/>
            <pc:sldMk cId="1578379887" sldId="1907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6" creationId="{EEC6D657-EEDC-744C-F452-39789EC726A9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8" creationId="{534E4D48-ED05-A950-CF23-A9B3C127602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088" creationId="{33CA01B8-DB0A-6321-995D-821AA1553564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49:58.781" v="44693" actId="478"/>
          <ac:spMkLst>
            <pc:docMk/>
            <pc:sldMk cId="1578379887" sldId="1907"/>
            <ac:spMk id="1088" creationId="{6A3E4A13-7A7F-0185-CB87-AFA4B0A7919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089" creationId="{1D3A464C-53C3-CB96-F22C-0BED0B6E00F2}"/>
          </ac:spMkLst>
        </pc:spChg>
        <pc:spChg chg="del mod">
          <ac:chgData name="김지나(Wei) - 서비스기획2팀" userId="6e8c8a86-0e65-4b65-b1b8-9f4bd60da1bb" providerId="ADAL" clId="{EDE7BDA0-0E1E-4697-B1F9-580A26A83613}" dt="2024-06-04T05:32:25.914" v="77755" actId="478"/>
          <ac:spMkLst>
            <pc:docMk/>
            <pc:sldMk cId="1578379887" sldId="1907"/>
            <ac:spMk id="1090" creationId="{3E6EC769-05B8-85D9-AA90-10702C1A7AB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49:58.781" v="44693" actId="478"/>
          <ac:spMkLst>
            <pc:docMk/>
            <pc:sldMk cId="1578379887" sldId="1907"/>
            <ac:spMk id="1090" creationId="{B27A5950-6B32-E68B-E6E4-2B6DE5AE8AC4}"/>
          </ac:spMkLst>
        </pc:spChg>
        <pc:spChg chg="del mod">
          <ac:chgData name="김지나(Wei) - 서비스기획2팀" userId="6e8c8a86-0e65-4b65-b1b8-9f4bd60da1bb" providerId="ADAL" clId="{EDE7BDA0-0E1E-4697-B1F9-580A26A83613}" dt="2024-06-04T05:32:53.051" v="77765" actId="478"/>
          <ac:spMkLst>
            <pc:docMk/>
            <pc:sldMk cId="1578379887" sldId="1907"/>
            <ac:spMk id="1091" creationId="{2784F229-E3CD-0E89-EE15-0B9438524216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092" creationId="{207502D3-F681-396E-1A5E-26285C2FEDCC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094" creationId="{99BDB2C4-FDED-F85F-DE37-8FE028BE894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9:13.501" v="78128" actId="478"/>
          <ac:spMkLst>
            <pc:docMk/>
            <pc:sldMk cId="1578379887" sldId="1907"/>
            <ac:spMk id="1096" creationId="{B691A05D-D224-A1FC-A9A7-97A1D89E5244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098" creationId="{64014941-C0BB-168B-A781-577FF7F22BB6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0" creationId="{FCDBAE97-E9D5-F3AB-CC77-960E2CEBFAB5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2" creationId="{1F4E1917-9F33-E982-EF45-6347268D1E19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4" creationId="{3371705A-89BF-81FF-AD90-0E1C203B864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6" creationId="{6C604E49-F587-A3E1-0411-68A086D93F0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9:14.761" v="78129" actId="478"/>
          <ac:spMkLst>
            <pc:docMk/>
            <pc:sldMk cId="1578379887" sldId="1907"/>
            <ac:spMk id="1108" creationId="{2F73BC69-B867-0007-040C-1E78A2AF239A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52:49.651" v="44760" actId="478"/>
          <ac:spMkLst>
            <pc:docMk/>
            <pc:sldMk cId="1578379887" sldId="1907"/>
            <ac:spMk id="1108" creationId="{7D71B4D5-7FAC-A0E1-7E1D-C2EF95DD5E1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09" creationId="{76473814-B1C4-0AEF-00E9-A881FA90EEBF}"/>
          </ac:spMkLst>
        </pc:spChg>
        <pc:spChg chg="add mod">
          <ac:chgData name="김지나(Wei) - 서비스기획2팀" userId="6e8c8a86-0e65-4b65-b1b8-9f4bd60da1bb" providerId="ADAL" clId="{EDE7BDA0-0E1E-4697-B1F9-580A26A83613}" dt="2024-06-01T14:54:12.597" v="44771" actId="1038"/>
          <ac:spMkLst>
            <pc:docMk/>
            <pc:sldMk cId="1578379887" sldId="1907"/>
            <ac:spMk id="1110" creationId="{491DA04A-6D2D-E9D9-5BBB-1FDB1A97F0F4}"/>
          </ac:spMkLst>
        </pc:spChg>
        <pc:spChg chg="add mod">
          <ac:chgData name="김지나(Wei) - 서비스기획2팀" userId="6e8c8a86-0e65-4b65-b1b8-9f4bd60da1bb" providerId="ADAL" clId="{EDE7BDA0-0E1E-4697-B1F9-580A26A83613}" dt="2024-06-01T14:54:12.597" v="44771" actId="1038"/>
          <ac:spMkLst>
            <pc:docMk/>
            <pc:sldMk cId="1578379887" sldId="1907"/>
            <ac:spMk id="1111" creationId="{06273D90-396F-4252-E446-B592B8279AC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2" creationId="{C3D179B4-84E7-3B74-36B9-C501B95FE5A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3" creationId="{9400D14A-630A-E5EF-A6CF-EE3B291D1736}"/>
          </ac:spMkLst>
        </pc:spChg>
        <pc:spChg chg="add mod">
          <ac:chgData name="김지나(Wei) - 서비스기획2팀" userId="6e8c8a86-0e65-4b65-b1b8-9f4bd60da1bb" providerId="ADAL" clId="{EDE7BDA0-0E1E-4697-B1F9-580A26A83613}" dt="2024-06-06T11:36:48.959" v="111150" actId="108"/>
          <ac:spMkLst>
            <pc:docMk/>
            <pc:sldMk cId="1578379887" sldId="1907"/>
            <ac:spMk id="1115" creationId="{45589836-252F-61A4-2231-BA8FCB126819}"/>
          </ac:spMkLst>
        </pc:spChg>
        <pc:spChg chg="add mod">
          <ac:chgData name="김지나(Wei) - 서비스기획2팀" userId="6e8c8a86-0e65-4b65-b1b8-9f4bd60da1bb" providerId="ADAL" clId="{EDE7BDA0-0E1E-4697-B1F9-580A26A83613}" dt="2024-06-06T11:36:52.537" v="111151" actId="108"/>
          <ac:spMkLst>
            <pc:docMk/>
            <pc:sldMk cId="1578379887" sldId="1907"/>
            <ac:spMk id="1116" creationId="{D09D97AF-BD16-2B9A-25C9-82FDEBCEAE9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7" creationId="{517FF9B6-9E52-0527-E58B-0D49D22D810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8" creationId="{A04D7DBC-DA53-45DD-9181-F043FBB9A16C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7:10.839" v="57475" actId="478"/>
          <ac:spMkLst>
            <pc:docMk/>
            <pc:sldMk cId="1578379887" sldId="1907"/>
            <ac:spMk id="1118" creationId="{B499A0DF-4960-B59E-849F-52777CC7C8E8}"/>
          </ac:spMkLst>
        </pc:spChg>
        <pc:spChg chg="del mod">
          <ac:chgData name="김지나(Wei) - 서비스기획2팀" userId="6e8c8a86-0e65-4b65-b1b8-9f4bd60da1bb" providerId="ADAL" clId="{EDE7BDA0-0E1E-4697-B1F9-580A26A83613}" dt="2024-06-04T05:32:33.819" v="77757" actId="478"/>
          <ac:spMkLst>
            <pc:docMk/>
            <pc:sldMk cId="1578379887" sldId="1907"/>
            <ac:spMk id="1119" creationId="{A40D4446-793C-1351-BACD-DC566BDED091}"/>
          </ac:spMkLst>
        </pc:spChg>
        <pc:spChg chg="del mod">
          <ac:chgData name="김지나(Wei) - 서비스기획2팀" userId="6e8c8a86-0e65-4b65-b1b8-9f4bd60da1bb" providerId="ADAL" clId="{EDE7BDA0-0E1E-4697-B1F9-580A26A83613}" dt="2024-06-04T05:32:32.126" v="77756" actId="478"/>
          <ac:spMkLst>
            <pc:docMk/>
            <pc:sldMk cId="1578379887" sldId="1907"/>
            <ac:spMk id="1120" creationId="{F1C2E56B-0936-12A3-2DBC-F74028D81953}"/>
          </ac:spMkLst>
        </pc:spChg>
        <pc:spChg chg="add mod">
          <ac:chgData name="김지나(Wei) - 서비스기획2팀" userId="6e8c8a86-0e65-4b65-b1b8-9f4bd60da1bb" providerId="ADAL" clId="{EDE7BDA0-0E1E-4697-B1F9-580A26A83613}" dt="2024-06-04T05:54:38.534" v="78201" actId="14100"/>
          <ac:spMkLst>
            <pc:docMk/>
            <pc:sldMk cId="1578379887" sldId="1907"/>
            <ac:spMk id="1128" creationId="{3282EC0D-FBD4-1DE9-FBDF-B6BD2A750B38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24.505" v="111972" actId="478"/>
          <ac:spMkLst>
            <pc:docMk/>
            <pc:sldMk cId="1578379887" sldId="1907"/>
            <ac:spMk id="1129" creationId="{B88B9AE9-49BA-C7CF-322D-C3F701699BAD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57.226" v="45059" actId="478"/>
          <ac:spMkLst>
            <pc:docMk/>
            <pc:sldMk cId="1578379887" sldId="1907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30:53.004" v="77722" actId="165"/>
          <ac:grpSpMkLst>
            <pc:docMk/>
            <pc:sldMk cId="1578379887" sldId="1907"/>
            <ac:grpSpMk id="3" creationId="{CFEE5A48-A3E3-9B3B-57EC-6B51EAB94B3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51:29.231" v="43742"/>
          <ac:grpSpMkLst>
            <pc:docMk/>
            <pc:sldMk cId="1578379887" sldId="1907"/>
            <ac:grpSpMk id="27" creationId="{D750E23E-7F04-A002-8E87-011F03BD78F2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51:29.231" v="43742"/>
          <ac:grpSpMkLst>
            <pc:docMk/>
            <pc:sldMk cId="1578379887" sldId="1907"/>
            <ac:grpSpMk id="35" creationId="{2F664998-1000-7885-9DC1-DECF050FE4A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27:25.634" v="77720" actId="165"/>
          <ac:grpSpMkLst>
            <pc:docMk/>
            <pc:sldMk cId="1578379887" sldId="1907"/>
            <ac:grpSpMk id="41" creationId="{6537C79F-C2E5-DFAD-9110-8E5270A8EB6B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28.868" v="78157" actId="164"/>
          <ac:grpSpMkLst>
            <pc:docMk/>
            <pc:sldMk cId="1578379887" sldId="1907"/>
            <ac:grpSpMk id="492" creationId="{A9D2C891-B685-CD0F-C0E9-5BF518582536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31:43.442" v="77740" actId="164"/>
          <ac:grpSpMkLst>
            <pc:docMk/>
            <pc:sldMk cId="1578379887" sldId="1907"/>
            <ac:grpSpMk id="493" creationId="{C94BD520-36DD-0004-0650-5D8917DC2C7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9:26.956" v="78132" actId="165"/>
          <ac:grpSpMkLst>
            <pc:docMk/>
            <pc:sldMk cId="1578379887" sldId="1907"/>
            <ac:grpSpMk id="494" creationId="{1F047B62-4E0A-3455-1558-41F1735B684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8:38.689" v="78124" actId="165"/>
          <ac:grpSpMkLst>
            <pc:docMk/>
            <pc:sldMk cId="1578379887" sldId="1907"/>
            <ac:grpSpMk id="495" creationId="{9FA33F1D-A082-F8D5-B27A-C4A2FCC5351E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7:08.053" v="77715" actId="571"/>
          <ac:grpSpMkLst>
            <pc:docMk/>
            <pc:sldMk cId="1578379887" sldId="1907"/>
            <ac:grpSpMk id="914" creationId="{1E55DD4A-2D4F-954A-6BD2-ED4949474F78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7:14.596" v="77717" actId="571"/>
          <ac:grpSpMkLst>
            <pc:docMk/>
            <pc:sldMk cId="1578379887" sldId="1907"/>
            <ac:grpSpMk id="942" creationId="{CB8F041B-C162-79D8-9188-EC390E44A28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8:29.885" v="78123" actId="165"/>
          <ac:grpSpMkLst>
            <pc:docMk/>
            <pc:sldMk cId="1578379887" sldId="1907"/>
            <ac:grpSpMk id="1095" creationId="{D0DB7262-436B-620D-04A9-4B62236B2D6D}"/>
          </ac:grpSpMkLst>
        </pc:grpChg>
        <pc:grpChg chg="del">
          <ac:chgData name="김지나(Wei) - 서비스기획2팀" userId="6e8c8a86-0e65-4b65-b1b8-9f4bd60da1bb" providerId="ADAL" clId="{EDE7BDA0-0E1E-4697-B1F9-580A26A83613}" dt="2024-06-01T14:47:55.639" v="44633" actId="478"/>
          <ac:grpSpMkLst>
            <pc:docMk/>
            <pc:sldMk cId="1578379887" sldId="1907"/>
            <ac:grpSpMk id="1117" creationId="{5096865C-5A6F-47FC-A99D-83FC8092CC9B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28.868" v="78157" actId="164"/>
          <ac:grpSpMkLst>
            <pc:docMk/>
            <pc:sldMk cId="1578379887" sldId="1907"/>
            <ac:grpSpMk id="1126" creationId="{D96150D7-EB80-CA99-79BD-A3F88F42B09F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43.359" v="78159" actId="164"/>
          <ac:grpSpMkLst>
            <pc:docMk/>
            <pc:sldMk cId="1578379887" sldId="1907"/>
            <ac:grpSpMk id="1127" creationId="{426D0ACB-415F-6D9E-9A12-1A310F836A97}"/>
          </ac:grpSpMkLst>
        </pc:grpChg>
        <pc:grpChg chg="del">
          <ac:chgData name="김지나(Wei) - 서비스기획2팀" userId="6e8c8a86-0e65-4b65-b1b8-9f4bd60da1bb" providerId="ADAL" clId="{EDE7BDA0-0E1E-4697-B1F9-580A26A83613}" dt="2024-06-01T13:51:23.914" v="43741" actId="478"/>
          <ac:grpSpMkLst>
            <pc:docMk/>
            <pc:sldMk cId="1578379887" sldId="1907"/>
            <ac:grpSpMk id="1155" creationId="{36098909-BD2F-CF80-C82B-1214E333E5EA}"/>
          </ac:grpSpMkLst>
        </pc:grpChg>
        <pc:grpChg chg="del">
          <ac:chgData name="김지나(Wei) - 서비스기획2팀" userId="6e8c8a86-0e65-4b65-b1b8-9f4bd60da1bb" providerId="ADAL" clId="{EDE7BDA0-0E1E-4697-B1F9-580A26A83613}" dt="2024-06-01T14:47:36.217" v="44631" actId="478"/>
          <ac:grpSpMkLst>
            <pc:docMk/>
            <pc:sldMk cId="1578379887" sldId="1907"/>
            <ac:grpSpMk id="1163" creationId="{241FB7E7-53D0-B1CD-9888-FA595403F88C}"/>
          </ac:grpSpMkLst>
        </pc:grpChg>
        <pc:grpChg chg="del">
          <ac:chgData name="김지나(Wei) - 서비스기획2팀" userId="6e8c8a86-0e65-4b65-b1b8-9f4bd60da1bb" providerId="ADAL" clId="{EDE7BDA0-0E1E-4697-B1F9-580A26A83613}" dt="2024-06-01T13:51:23.914" v="43741" actId="478"/>
          <ac:grpSpMkLst>
            <pc:docMk/>
            <pc:sldMk cId="1578379887" sldId="1907"/>
            <ac:grpSpMk id="1188" creationId="{D47144F4-AB99-5CC2-AC41-BC97069849E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40:01.170" v="57309" actId="478"/>
          <ac:graphicFrameMkLst>
            <pc:docMk/>
            <pc:sldMk cId="1578379887" sldId="1907"/>
            <ac:graphicFrameMk id="3" creationId="{66869EB8-DDE2-1CD5-A5A0-D3A3FF43CCE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24.414" v="80934"/>
          <ac:graphicFrameMkLst>
            <pc:docMk/>
            <pc:sldMk cId="1578379887" sldId="1907"/>
            <ac:graphicFrameMk id="16" creationId="{1FC3EDF8-2E21-C9E7-5FE7-CDDCA51B656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26.210" v="56506" actId="478"/>
          <ac:graphicFrameMkLst>
            <pc:docMk/>
            <pc:sldMk cId="1578379887" sldId="1907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4:56.715" v="44993" actId="478"/>
          <ac:graphicFrameMkLst>
            <pc:docMk/>
            <pc:sldMk cId="1578379887" sldId="1907"/>
            <ac:graphicFrameMk id="49" creationId="{2E57EC0F-DC61-6FBB-AE67-E12239F993A4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8:40.579" v="43962" actId="478"/>
          <ac:graphicFrameMkLst>
            <pc:docMk/>
            <pc:sldMk cId="1578379887" sldId="1907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8:40.579" v="43962" actId="478"/>
          <ac:graphicFrameMkLst>
            <pc:docMk/>
            <pc:sldMk cId="1578379887" sldId="1907"/>
            <ac:graphicFrameMk id="1096" creationId="{87BED12B-87C3-654B-13DD-A26CD2FD0A36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5:06.283" v="44996" actId="1076"/>
          <ac:graphicFrameMkLst>
            <pc:docMk/>
            <pc:sldMk cId="1578379887" sldId="1907"/>
            <ac:graphicFrameMk id="1112" creationId="{8AF99CC4-94F6-51DF-DD72-36FD5EFC5D4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5:07.358" v="44997"/>
          <ac:graphicFrameMkLst>
            <pc:docMk/>
            <pc:sldMk cId="1578379887" sldId="1907"/>
            <ac:graphicFrameMk id="1113" creationId="{C005130E-C83E-21BD-6EC1-AEE94BEC028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2:07.585" v="57387" actId="12788"/>
          <ac:graphicFrameMkLst>
            <pc:docMk/>
            <pc:sldMk cId="1578379887" sldId="1907"/>
            <ac:graphicFrameMk id="1114" creationId="{416D90C9-9176-7601-51E9-9941847C3167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56.080" v="45058" actId="478"/>
          <ac:picMkLst>
            <pc:docMk/>
            <pc:sldMk cId="1578379887" sldId="1907"/>
            <ac:picMk id="7" creationId="{C12E2F45-F977-E4CB-BD79-BCEB00AC8A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0.799" v="77750" actId="478"/>
          <ac:picMkLst>
            <pc:docMk/>
            <pc:sldMk cId="1578379887" sldId="1907"/>
            <ac:picMk id="449" creationId="{298F9564-4FB5-A3EE-95EA-D11BED3B44F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6.188" v="77760" actId="478"/>
          <ac:picMkLst>
            <pc:docMk/>
            <pc:sldMk cId="1578379887" sldId="1907"/>
            <ac:picMk id="452" creationId="{5B16DED2-E3CE-A877-4CC0-767E1EA012D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0.003" v="77749" actId="478"/>
          <ac:picMkLst>
            <pc:docMk/>
            <pc:sldMk cId="1578379887" sldId="1907"/>
            <ac:picMk id="454" creationId="{FD44DD7F-B3F8-AD52-18BC-F95F49CCAFE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5.498" v="77759" actId="478"/>
          <ac:picMkLst>
            <pc:docMk/>
            <pc:sldMk cId="1578379887" sldId="1907"/>
            <ac:picMk id="456" creationId="{BCB9ECB6-CC81-8465-723B-91683A16C9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19.178" v="77748" actId="478"/>
          <ac:picMkLst>
            <pc:docMk/>
            <pc:sldMk cId="1578379887" sldId="1907"/>
            <ac:picMk id="459" creationId="{5F77A833-8384-494E-4684-0339F773EB1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4.778" v="77758" actId="478"/>
          <ac:picMkLst>
            <pc:docMk/>
            <pc:sldMk cId="1578379887" sldId="1907"/>
            <ac:picMk id="461" creationId="{6040B7E0-BC94-95BA-B638-9F101E6BD03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18.248" v="77747" actId="478"/>
          <ac:picMkLst>
            <pc:docMk/>
            <pc:sldMk cId="1578379887" sldId="1907"/>
            <ac:picMk id="464" creationId="{26A68943-CD49-0B3D-D313-45A1330D102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57:03.141" v="44843" actId="478"/>
          <ac:picMkLst>
            <pc:docMk/>
            <pc:sldMk cId="1578379887" sldId="1907"/>
            <ac:picMk id="466" creationId="{051D7343-6CD5-67B1-6D7E-0C4F00123FB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67" creationId="{8015F800-C465-AFF3-6134-0CC92746147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72" creationId="{2627FCBF-2593-04C6-492B-0CCA0F1D3FF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5.205" v="77703" actId="478"/>
          <ac:picMkLst>
            <pc:docMk/>
            <pc:sldMk cId="1578379887" sldId="1907"/>
            <ac:picMk id="473" creationId="{71DB1374-5275-3316-0864-558411269CE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6.015" v="77704" actId="478"/>
          <ac:picMkLst>
            <pc:docMk/>
            <pc:sldMk cId="1578379887" sldId="1907"/>
            <ac:picMk id="476" creationId="{C48B17E1-5F12-4A4C-0B09-7F0877A8745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78" creationId="{680924F4-3C7E-BB05-E441-7EA9543311F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6.762" v="77705" actId="478"/>
          <ac:picMkLst>
            <pc:docMk/>
            <pc:sldMk cId="1578379887" sldId="1907"/>
            <ac:picMk id="484" creationId="{2B8BC458-0A8A-85C7-E240-097686B3A27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90" creationId="{97E7063E-89D6-8AA4-E397-966EB15C607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7.335" v="77706" actId="478"/>
          <ac:picMkLst>
            <pc:docMk/>
            <pc:sldMk cId="1578379887" sldId="1907"/>
            <ac:picMk id="502" creationId="{D362B9EC-A0CA-00B7-03A8-25EEF51235D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504" creationId="{432081D3-4A6A-1207-8472-322FB31BD09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9.690" v="77707" actId="478"/>
          <ac:picMkLst>
            <pc:docMk/>
            <pc:sldMk cId="1578379887" sldId="1907"/>
            <ac:picMk id="506" creationId="{E4827200-9C69-8875-5C10-C325F30970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508" creationId="{B2E5F624-FADF-7CD1-1D90-6BC13C31203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50.299" v="77708" actId="478"/>
          <ac:picMkLst>
            <pc:docMk/>
            <pc:sldMk cId="1578379887" sldId="1907"/>
            <ac:picMk id="511" creationId="{5A355338-3A0F-9299-4BF6-FEA60AFBEF1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3.214" v="77754" actId="478"/>
          <ac:picMkLst>
            <pc:docMk/>
            <pc:sldMk cId="1578379887" sldId="1907"/>
            <ac:picMk id="916" creationId="{907C3A5D-130E-E71B-DC94-4E575B844E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2.553" v="77753" actId="478"/>
          <ac:picMkLst>
            <pc:docMk/>
            <pc:sldMk cId="1578379887" sldId="1907"/>
            <ac:picMk id="921" creationId="{D79EB809-317F-6D66-702B-8B8876646D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9.204" v="77764" actId="478"/>
          <ac:picMkLst>
            <pc:docMk/>
            <pc:sldMk cId="1578379887" sldId="1907"/>
            <ac:picMk id="922" creationId="{684B8D14-F766-1458-232A-AA9500D3FFE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8.378" v="77763" actId="478"/>
          <ac:picMkLst>
            <pc:docMk/>
            <pc:sldMk cId="1578379887" sldId="1907"/>
            <ac:picMk id="949" creationId="{157BA36A-92ED-0D9D-2AC4-2382063C270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1.819" v="77752" actId="478"/>
          <ac:picMkLst>
            <pc:docMk/>
            <pc:sldMk cId="1578379887" sldId="1907"/>
            <ac:picMk id="951" creationId="{3B872C79-7A15-44E7-7A7D-0FC4E75EF48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7.553" v="77762" actId="478"/>
          <ac:picMkLst>
            <pc:docMk/>
            <pc:sldMk cId="1578379887" sldId="1907"/>
            <ac:picMk id="955" creationId="{0751A121-699D-3A5F-49F5-31505CF23432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1.323" v="77751" actId="478"/>
          <ac:picMkLst>
            <pc:docMk/>
            <pc:sldMk cId="1578379887" sldId="1907"/>
            <ac:picMk id="957" creationId="{63C23910-18D9-378B-FC29-C78A2A259E0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6.953" v="77761" actId="478"/>
          <ac:picMkLst>
            <pc:docMk/>
            <pc:sldMk cId="1578379887" sldId="1907"/>
            <ac:picMk id="959" creationId="{8DF93659-B511-FCE5-5FA6-17E9C201FE7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49:58.781" v="44693" actId="478"/>
          <ac:picMkLst>
            <pc:docMk/>
            <pc:sldMk cId="1578379887" sldId="1907"/>
            <ac:picMk id="1089" creationId="{BC6FA0C7-4762-99C2-E388-690171612AC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49:58.781" v="44693" actId="478"/>
          <ac:picMkLst>
            <pc:docMk/>
            <pc:sldMk cId="1578379887" sldId="1907"/>
            <ac:picMk id="1091" creationId="{4E7DA12E-2A9D-FF36-84DD-6254340DF59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093" creationId="{36C550D6-E5F8-567F-F873-5C6B1E05890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51.700" v="77709" actId="478"/>
          <ac:picMkLst>
            <pc:docMk/>
            <pc:sldMk cId="1578379887" sldId="1907"/>
            <ac:picMk id="1097" creationId="{2F2F078F-79A8-0C8D-492A-7C75234BE302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099" creationId="{07340D5A-A830-E81D-69A4-A78BBE0F7BA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53.080" v="77710" actId="478"/>
          <ac:picMkLst>
            <pc:docMk/>
            <pc:sldMk cId="1578379887" sldId="1907"/>
            <ac:picMk id="1101" creationId="{31058F59-0B3D-C4F9-9D85-EB47BF650B3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103" creationId="{8DCCCF52-8AD8-19E6-3714-C3FBF6C57A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0:41.108" v="77721" actId="478"/>
          <ac:picMkLst>
            <pc:docMk/>
            <pc:sldMk cId="1578379887" sldId="1907"/>
            <ac:picMk id="1105" creationId="{766AE2FA-102D-B779-801B-915AA41F97E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107" creationId="{6E9259C7-B273-5CA8-2C74-72BE7B37B9C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52:49.651" v="44760" actId="478"/>
          <ac:picMkLst>
            <pc:docMk/>
            <pc:sldMk cId="1578379887" sldId="1907"/>
            <ac:picMk id="1109" creationId="{5AE7F93E-4ACE-1CDD-26F4-9D98C1A687C6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05:48:09.019" v="78120" actId="167"/>
          <ac:picMkLst>
            <pc:docMk/>
            <pc:sldMk cId="1578379887" sldId="1907"/>
            <ac:picMk id="1121" creationId="{A654C0F6-A95C-6E63-E9FD-BE02437DD1CB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7:38.135" v="78116"/>
          <ac:picMkLst>
            <pc:docMk/>
            <pc:sldMk cId="1578379887" sldId="1907"/>
            <ac:picMk id="1122" creationId="{0FD41876-14F8-FD48-CB3E-672A9C97B25C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28.868" v="78157" actId="164"/>
          <ac:picMkLst>
            <pc:docMk/>
            <pc:sldMk cId="1578379887" sldId="1907"/>
            <ac:picMk id="1123" creationId="{1D68B599-3CF3-1720-36B4-316DDBD5199A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43.359" v="78159" actId="164"/>
          <ac:picMkLst>
            <pc:docMk/>
            <pc:sldMk cId="1578379887" sldId="1907"/>
            <ac:picMk id="1124" creationId="{73BC300C-49FC-A36D-DC35-4A927A9D9E5B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43.359" v="78159" actId="164"/>
          <ac:picMkLst>
            <pc:docMk/>
            <pc:sldMk cId="1578379887" sldId="1907"/>
            <ac:picMk id="1125" creationId="{A31CD4F9-96EA-DBDD-6207-25F623D871AC}"/>
          </ac:picMkLst>
        </pc:picChg>
        <pc:cxnChg chg="add mod">
          <ac:chgData name="김지나(Wei) - 서비스기획2팀" userId="6e8c8a86-0e65-4b65-b1b8-9f4bd60da1bb" providerId="ADAL" clId="{EDE7BDA0-0E1E-4697-B1F9-580A26A83613}" dt="2024-06-02T10:52:51.445" v="58957"/>
          <ac:cxnSpMkLst>
            <pc:docMk/>
            <pc:sldMk cId="1578379887" sldId="1907"/>
            <ac:cxnSpMk id="21" creationId="{EB423F85-5861-83B5-8E30-D54E129FCDD9}"/>
          </ac:cxnSpMkLst>
        </pc:cxnChg>
        <pc:cxnChg chg="add mod">
          <ac:chgData name="김지나(Wei) - 서비스기획2팀" userId="6e8c8a86-0e65-4b65-b1b8-9f4bd60da1bb" providerId="ADAL" clId="{EDE7BDA0-0E1E-4697-B1F9-580A26A83613}" dt="2024-06-04T05:53:28.868" v="78157" actId="164"/>
          <ac:cxnSpMkLst>
            <pc:docMk/>
            <pc:sldMk cId="1578379887" sldId="1907"/>
            <ac:cxnSpMk id="23" creationId="{C97256C6-1285-8DED-2F58-0014FEBE9329}"/>
          </ac:cxnSpMkLst>
        </pc:cxnChg>
        <pc:cxnChg chg="add mod">
          <ac:chgData name="김지나(Wei) - 서비스기획2팀" userId="6e8c8a86-0e65-4b65-b1b8-9f4bd60da1bb" providerId="ADAL" clId="{EDE7BDA0-0E1E-4697-B1F9-580A26A83613}" dt="2024-06-04T05:53:43.359" v="78159" actId="164"/>
          <ac:cxnSpMkLst>
            <pc:docMk/>
            <pc:sldMk cId="1578379887" sldId="1907"/>
            <ac:cxnSpMk id="462" creationId="{798BC763-E998-15D8-3A12-71DB48944F0D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26.728" v="111973" actId="478"/>
        <pc:sldMkLst>
          <pc:docMk/>
          <pc:sldMk cId="3252574426" sldId="1908"/>
        </pc:sldMkLst>
        <pc:spChg chg="mod topLvl">
          <ac:chgData name="김지나(Wei) - 서비스기획2팀" userId="6e8c8a86-0e65-4b65-b1b8-9f4bd60da1bb" providerId="ADAL" clId="{EDE7BDA0-0E1E-4697-B1F9-580A26A83613}" dt="2024-06-04T05:52:24.220" v="78151" actId="165"/>
          <ac:spMkLst>
            <pc:docMk/>
            <pc:sldMk cId="3252574426" sldId="1908"/>
            <ac:spMk id="2" creationId="{286A1C85-B116-0F25-63F9-C5AE44CA7733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50:27.318" v="78138" actId="478"/>
          <ac:spMkLst>
            <pc:docMk/>
            <pc:sldMk cId="3252574426" sldId="1908"/>
            <ac:spMk id="3" creationId="{A35CAA8A-DA20-9206-34F3-ACFF2C03C27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08.955" v="111156" actId="21"/>
          <ac:spMkLst>
            <pc:docMk/>
            <pc:sldMk cId="3252574426" sldId="1908"/>
            <ac:spMk id="3" creationId="{A3F74FC6-4299-CE62-BC45-BCC2C3D3E8EE}"/>
          </ac:spMkLst>
        </pc:spChg>
        <pc:spChg chg="del">
          <ac:chgData name="김지나(Wei) - 서비스기획2팀" userId="6e8c8a86-0e65-4b65-b1b8-9f4bd60da1bb" providerId="ADAL" clId="{EDE7BDA0-0E1E-4697-B1F9-580A26A83613}" dt="2024-06-01T14:59:59.323" v="44915" actId="478"/>
          <ac:spMkLst>
            <pc:docMk/>
            <pc:sldMk cId="3252574426" sldId="1908"/>
            <ac:spMk id="3" creationId="{F7F6D13F-29BF-F6BD-BA16-7CEFF4C2F66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24.220" v="78151" actId="165"/>
          <ac:spMkLst>
            <pc:docMk/>
            <pc:sldMk cId="3252574426" sldId="1908"/>
            <ac:spMk id="6" creationId="{B4FC9A8D-4117-15E6-12C0-0CE6B0FAEEDB}"/>
          </ac:spMkLst>
        </pc:spChg>
        <pc:spChg chg="add mod">
          <ac:chgData name="김지나(Wei) - 서비스기획2팀" userId="6e8c8a86-0e65-4b65-b1b8-9f4bd60da1bb" providerId="ADAL" clId="{EDE7BDA0-0E1E-4697-B1F9-580A26A83613}" dt="2024-06-02T09:40:15.773" v="57314"/>
          <ac:spMkLst>
            <pc:docMk/>
            <pc:sldMk cId="3252574426" sldId="1908"/>
            <ac:spMk id="7" creationId="{0FDFCBF3-D1F2-CE98-511A-DB599BE15EE8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7" creationId="{5C4CA659-55E7-509A-8E3B-3D7A59CC6E17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53:11.072" v="78154" actId="166"/>
          <ac:spMkLst>
            <pc:docMk/>
            <pc:sldMk cId="3252574426" sldId="1908"/>
            <ac:spMk id="17" creationId="{F77B6EA5-A449-9F9A-7E87-39D2322E7686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8" creationId="{05238FF7-CD9E-41C5-A498-2D4FF2519A5C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53:14.431" v="78155" actId="166"/>
          <ac:spMkLst>
            <pc:docMk/>
            <pc:sldMk cId="3252574426" sldId="1908"/>
            <ac:spMk id="18" creationId="{97BCB361-4185-F6E3-21E9-FD31116BB767}"/>
          </ac:spMkLst>
        </pc:spChg>
        <pc:spChg chg="add mod">
          <ac:chgData name="김지나(Wei) - 서비스기획2팀" userId="6e8c8a86-0e65-4b65-b1b8-9f4bd60da1bb" providerId="ADAL" clId="{EDE7BDA0-0E1E-4697-B1F9-580A26A83613}" dt="2024-06-02T09:47:59.515" v="57488" actId="20577"/>
          <ac:spMkLst>
            <pc:docMk/>
            <pc:sldMk cId="3252574426" sldId="1908"/>
            <ac:spMk id="19" creationId="{13C7BE72-1121-05F6-F7EA-C56416A2E0A9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9" creationId="{46BCE4FF-7BDA-344C-BF89-C0B5E68A802B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20" creationId="{24C63E0D-E1EC-7105-295D-9F707A79002F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20" creationId="{FA8E3644-EB38-93CD-F376-59CF70841B47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9:33.670" v="57502" actId="478"/>
          <ac:spMkLst>
            <pc:docMk/>
            <pc:sldMk cId="3252574426" sldId="1908"/>
            <ac:spMk id="20" creationId="{FB1EAB74-50AF-6475-D216-162D5BCE91B2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21" creationId="{11B37DC5-50CC-4B33-EB10-27109AE1E951}"/>
          </ac:spMkLst>
        </pc:spChg>
        <pc:spChg chg="add 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21" creationId="{138A0C43-6BB5-23B0-EC04-AE9AFD0C980A}"/>
          </ac:spMkLst>
        </pc:spChg>
        <pc:spChg chg="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22" creationId="{4CF7D40E-AD2A-33B7-679A-29E58A175BFF}"/>
          </ac:spMkLst>
        </pc:spChg>
        <pc:spChg chg="mod">
          <ac:chgData name="김지나(Wei) - 서비스기획2팀" userId="6e8c8a86-0e65-4b65-b1b8-9f4bd60da1bb" providerId="ADAL" clId="{EDE7BDA0-0E1E-4697-B1F9-580A26A83613}" dt="2024-06-04T05:52:52.206" v="78152" actId="1037"/>
          <ac:spMkLst>
            <pc:docMk/>
            <pc:sldMk cId="3252574426" sldId="1908"/>
            <ac:spMk id="23" creationId="{8248A65E-DD89-8D77-F68D-171E6830B900}"/>
          </ac:spMkLst>
        </pc:spChg>
        <pc:spChg chg="mod">
          <ac:chgData name="김지나(Wei) - 서비스기획2팀" userId="6e8c8a86-0e65-4b65-b1b8-9f4bd60da1bb" providerId="ADAL" clId="{EDE7BDA0-0E1E-4697-B1F9-580A26A83613}" dt="2024-06-04T05:52:52.206" v="78152" actId="1037"/>
          <ac:spMkLst>
            <pc:docMk/>
            <pc:sldMk cId="3252574426" sldId="1908"/>
            <ac:spMk id="24" creationId="{E516A412-456E-DD2A-4267-3EB682EB645F}"/>
          </ac:spMkLst>
        </pc:spChg>
        <pc:spChg chg="mod">
          <ac:chgData name="김지나(Wei) - 서비스기획2팀" userId="6e8c8a86-0e65-4b65-b1b8-9f4bd60da1bb" providerId="ADAL" clId="{EDE7BDA0-0E1E-4697-B1F9-580A26A83613}" dt="2024-06-04T09:06:39.693" v="80946" actId="14100"/>
          <ac:spMkLst>
            <pc:docMk/>
            <pc:sldMk cId="3252574426" sldId="1908"/>
            <ac:spMk id="25" creationId="{CFF47AD4-05DB-17DA-F0C3-825F032EEFA9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28" creationId="{96BCF468-48F1-2B53-89C8-C0013E9CC7D0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29" creationId="{2564F33F-647A-C490-E006-1660AC9D416A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0" creationId="{1DFC323C-1174-6B8A-4BEE-8B55A2B7E046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53:21.493" v="78156" actId="166"/>
          <ac:spMkLst>
            <pc:docMk/>
            <pc:sldMk cId="3252574426" sldId="1908"/>
            <ac:spMk id="31" creationId="{EC486430-7F42-A107-5B9B-D98968796D08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2" creationId="{3D65B30D-9F48-06E6-6609-882084AECFC6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9:29.384" v="57500" actId="478"/>
          <ac:spMkLst>
            <pc:docMk/>
            <pc:sldMk cId="3252574426" sldId="1908"/>
            <ac:spMk id="32" creationId="{B2C96EE8-731F-29A8-C60E-5566666559F4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3" creationId="{A577F0AB-C3E4-A13E-BE7B-DB015858B67F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4" creationId="{3BD9785E-02C0-1E6F-8AD7-8034E635545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5" creationId="{F2852347-872A-8B0F-DC8A-595CE514843D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6" creationId="{529C85B3-6222-D6D7-9422-25ACDBE4D0E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7" creationId="{4378DF9D-5378-9953-2F0A-F1D53B74989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8" creationId="{E2EDB388-2D36-44EB-0469-06AC76780F5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9" creationId="{A1088F87-F4D1-2BD5-4030-0B4BC318E939}"/>
          </ac:spMkLst>
        </pc:spChg>
        <pc:spChg chg="add mod">
          <ac:chgData name="김지나(Wei) - 서비스기획2팀" userId="6e8c8a86-0e65-4b65-b1b8-9f4bd60da1bb" providerId="ADAL" clId="{EDE7BDA0-0E1E-4697-B1F9-580A26A83613}" dt="2024-06-04T05:22:58.244" v="77604" actId="571"/>
          <ac:spMkLst>
            <pc:docMk/>
            <pc:sldMk cId="3252574426" sldId="1908"/>
            <ac:spMk id="40" creationId="{7F0F8E58-12F9-7141-291A-A1B6D73FCD7A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08.955" v="111156" actId="21"/>
          <ac:spMkLst>
            <pc:docMk/>
            <pc:sldMk cId="3252574426" sldId="1908"/>
            <ac:spMk id="40" creationId="{910E266B-6755-7042-12B6-218234B6EF95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2" creationId="{C2F1BBD2-3097-5534-7348-0D9E3A8788F2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4" creationId="{330895C8-E5B3-2172-8567-96D32EE7B8F3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5" creationId="{5A9CF1C9-3B9B-6BD1-430C-0A1B8C59CFC1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6" creationId="{F5CA0E4A-DFE4-3CAE-E28B-5696F41E5E66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7" creationId="{769CCEE1-9CF5-6484-F94C-86980FFE8A07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47" creationId="{F6B9C79F-AFCF-661F-53C9-DF74CF04335E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9" creationId="{DA660E9B-29A1-1AC1-0D29-6C6A41DE6E66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50" creationId="{C7E349D8-597C-1E15-8714-2E737038A5CC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51" creationId="{437AFA78-FE1A-0B98-A871-AF3FDA03B37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1" creationId="{67AC1B8A-DC5F-8318-E51A-B4BE1C4896A2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2" creationId="{32DD0F47-6DD4-9130-EBE0-A9702701C420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52" creationId="{393B71C2-79DA-3F66-E1A5-F5172D3632CD}"/>
          </ac:spMkLst>
        </pc:spChg>
        <pc:spChg chg="add 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57" creationId="{A3B731CD-1876-FE0F-D11D-381C51FDF252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7" creationId="{C5870C18-56CE-B239-B4AA-62D1CD9F20A1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8" creationId="{3A4314A1-2E75-E5B2-7BCE-B8B1ED331467}"/>
          </ac:spMkLst>
        </pc:spChg>
        <pc:spChg chg="mod">
          <ac:chgData name="김지나(Wei) - 서비스기획2팀" userId="6e8c8a86-0e65-4b65-b1b8-9f4bd60da1bb" providerId="ADAL" clId="{EDE7BDA0-0E1E-4697-B1F9-580A26A83613}" dt="2024-06-01T16:01:38.599" v="45660" actId="20577"/>
          <ac:spMkLst>
            <pc:docMk/>
            <pc:sldMk cId="3252574426" sldId="1908"/>
            <ac:spMk id="59" creationId="{FE638D63-7503-39C4-D08A-243EA275A900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63" creationId="{53AB9A4A-B466-12FA-914C-AEFB80015D6C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63" creationId="{68E707F8-15B5-91D2-5D36-9759EFDBC3A9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49" creationId="{9A76D4C1-C13A-B22C-BD42-952F08529F3C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2" creationId="{400D1834-924A-10FB-1C8C-9B6DB90797C4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4" creationId="{412AE493-30FB-DE9A-E5EE-0473FFBB5594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6" creationId="{3FA99FE3-1C16-E6AD-D22A-F0C9A9F53036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8" creationId="{13473C84-2898-937A-6558-A9B922F72D43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0" creationId="{D760C1C2-07E1-C66E-4B97-4084C9D8662A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1" creationId="{FF8214C3-BA42-E355-FD65-25E5B9BDFB07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3" creationId="{52C8691F-BA03-37EA-15E1-FD94B8786680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5" creationId="{CC3728A3-FE43-26E8-2900-8701033D8AC5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67" creationId="{910FB752-7EAA-CCD3-CA44-34DC88C6C17F}"/>
          </ac:spMkLst>
        </pc:spChg>
        <pc:spChg chg="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469" creationId="{8E1D3233-2979-3B43-B7A0-1CF85DB80F6F}"/>
          </ac:spMkLst>
        </pc:spChg>
        <pc:spChg chg="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470" creationId="{D5A5176B-1DE1-9561-917D-ACF328708CD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59:55.481" v="44914" actId="478"/>
          <ac:spMkLst>
            <pc:docMk/>
            <pc:sldMk cId="3252574426" sldId="1908"/>
            <ac:spMk id="471" creationId="{3FFE6FB6-1448-5B4B-52A5-986BBF2FC389}"/>
          </ac:spMkLst>
        </pc:spChg>
        <pc:spChg chg="add mod">
          <ac:chgData name="김지나(Wei) - 서비스기획2팀" userId="6e8c8a86-0e65-4b65-b1b8-9f4bd60da1bb" providerId="ADAL" clId="{EDE7BDA0-0E1E-4697-B1F9-580A26A83613}" dt="2024-06-01T14:59:23.548" v="44904"/>
          <ac:spMkLst>
            <pc:docMk/>
            <pc:sldMk cId="3252574426" sldId="1908"/>
            <ac:spMk id="473" creationId="{A667FFA9-CE94-B565-9ABE-7DB1D3CF19B7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75" creationId="{4B84AF63-8D82-F6BC-7B0D-09C53B720B3F}"/>
          </ac:spMkLst>
        </pc:spChg>
        <pc:spChg chg="add mod">
          <ac:chgData name="김지나(Wei) - 서비스기획2팀" userId="6e8c8a86-0e65-4b65-b1b8-9f4bd60da1bb" providerId="ADAL" clId="{EDE7BDA0-0E1E-4697-B1F9-580A26A83613}" dt="2024-06-06T11:37:01.093" v="111154" actId="108"/>
          <ac:spMkLst>
            <pc:docMk/>
            <pc:sldMk cId="3252574426" sldId="1908"/>
            <ac:spMk id="483" creationId="{57D45273-0252-8B6D-E624-66DE4601ECA4}"/>
          </ac:spMkLst>
        </pc:spChg>
        <pc:spChg chg="add mod">
          <ac:chgData name="김지나(Wei) - 서비스기획2팀" userId="6e8c8a86-0e65-4b65-b1b8-9f4bd60da1bb" providerId="ADAL" clId="{EDE7BDA0-0E1E-4697-B1F9-580A26A83613}" dt="2024-06-06T11:37:06.464" v="111155" actId="108"/>
          <ac:spMkLst>
            <pc:docMk/>
            <pc:sldMk cId="3252574426" sldId="1908"/>
            <ac:spMk id="484" creationId="{8DF5558A-27F6-75D9-85F2-44EB0D207934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8:11.697" v="57492" actId="478"/>
          <ac:spMkLst>
            <pc:docMk/>
            <pc:sldMk cId="3252574426" sldId="1908"/>
            <ac:spMk id="489" creationId="{0C222F98-57BA-5640-74E0-1F3E69B5FD5B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896" creationId="{2313042F-F33E-62A1-1711-ECD4274CDB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896" creationId="{386A33FE-E6FA-3919-B60E-D683C908DCB2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897" creationId="{34FBFC2C-2BA5-05B3-089F-5464F8F95E5D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898" creationId="{18A8E754-86DD-91FB-695F-4AD0935A0738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899" creationId="{246A4019-353E-2227-625C-970093378D2B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0" creationId="{733D14DE-8EC0-B51D-81B1-BCB87CC1FDC5}"/>
          </ac:spMkLst>
        </pc:spChg>
        <pc:spChg chg="del">
          <ac:chgData name="김지나(Wei) - 서비스기획2팀" userId="6e8c8a86-0e65-4b65-b1b8-9f4bd60da1bb" providerId="ADAL" clId="{EDE7BDA0-0E1E-4697-B1F9-580A26A83613}" dt="2024-06-01T16:09:57.460" v="45918" actId="478"/>
          <ac:spMkLst>
            <pc:docMk/>
            <pc:sldMk cId="3252574426" sldId="1908"/>
            <ac:spMk id="901" creationId="{D9BE19A1-C9AB-44FB-B273-A1F87DFA095D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01" creationId="{E50F5144-B7A4-7745-B59F-E6EA08A389AB}"/>
          </ac:spMkLst>
        </pc:spChg>
        <pc:spChg chg="del">
          <ac:chgData name="김지나(Wei) - 서비스기획2팀" userId="6e8c8a86-0e65-4b65-b1b8-9f4bd60da1bb" providerId="ADAL" clId="{EDE7BDA0-0E1E-4697-B1F9-580A26A83613}" dt="2024-06-01T16:02:22.597" v="45669" actId="478"/>
          <ac:spMkLst>
            <pc:docMk/>
            <pc:sldMk cId="3252574426" sldId="1908"/>
            <ac:spMk id="902" creationId="{59A53F27-C9D7-518B-A1BD-6590026E5483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02" creationId="{B88EE97C-08C0-A4AF-27A3-FD26AEB5D905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4" creationId="{1C777E69-1612-3343-9317-F98851166729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5" creationId="{2418DCD1-CC57-941D-D6DE-CE7448E7A0CC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6" creationId="{173E7474-BD1A-4378-ABEA-0F785F30E0F2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0" creationId="{3562F1D2-033C-932F-BFD2-365BF8A068EC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0" creationId="{507FE948-7BA5-5EFB-BF65-1468F604A591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1" creationId="{33E8E143-C368-55CF-C2BA-F042A7E3C1CB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1" creationId="{BE23705A-BB35-504D-4F90-2A7402D0264B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2" creationId="{B4A86D24-CD7F-F964-85D6-D9C61D18AD02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2" creationId="{BE98651F-D008-CD95-64BC-6C037F0DF840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3" creationId="{385ED2C3-7F3B-C2D6-C90E-9EB0B45D8394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3" creationId="{6DA3C207-806F-90DA-3EE1-C427CE589CA4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4" creationId="{FBC3918E-DA80-CCFA-C889-E058B12CD40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15" creationId="{0AED56D1-C484-49A8-C5CD-AB7080474C4A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5" creationId="{655E6B7C-BD26-0B68-D83A-984475B8D718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16" creationId="{097DF0EE-DC07-A9C4-A573-7ADFBE9F08B2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0" creationId="{1B435A99-3E7A-4D51-1AAB-45606BE97E41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1" creationId="{87A8DE04-5A3C-CAAB-C65F-2F3BC3339F86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4" creationId="{A8DEF6E6-EE63-ED89-B2D2-6FE500F7AC4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4" creationId="{C46E157F-DF8E-9CCA-6F55-66A1080EE2E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5" creationId="{26151F3C-98DE-E9F3-2988-0E0FCE2FC097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5" creationId="{4FAF07BE-1A12-51DF-54DC-DCB03E6199F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6" creationId="{62472408-1379-9845-6A27-1B5C9F2C12C9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6" creationId="{7EFE8D77-3587-802B-E29E-00D16A310B62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7" creationId="{0AE67108-A6F1-63D2-F7C4-38DB8213790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7" creationId="{C5E3F30B-3AE0-F84C-F2D4-4C94F1E7123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8" creationId="{19D51F9B-577D-A0C0-AD54-402627C1D2CF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8" creationId="{7B63FA5A-9528-5815-93DB-65E572F1DC6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9" creationId="{A4A5BA69-5C5F-98B9-AFD7-21FF5E33D94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9" creationId="{F11C97C5-3A35-F419-CB9F-3E66951547D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1:42.170" v="78143" actId="478"/>
          <ac:spMkLst>
            <pc:docMk/>
            <pc:sldMk cId="3252574426" sldId="1908"/>
            <ac:spMk id="930" creationId="{4B50E92B-4B61-1BE9-4DF6-1AB8B506AAE8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0" creationId="{EFD51A8A-5830-C33D-6420-787A7EFB83F0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3" creationId="{DDAE4647-E083-47A1-51C8-57FB19F3EDB1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4" creationId="{49B1D2B7-E7C6-A309-F9CB-B7C5E7A3163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5" creationId="{4E448EA3-A75E-886A-B636-6874A33E2B8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6" creationId="{0B938ADF-4972-1B45-F30F-A5A72BE187B3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37" creationId="{7D011EBF-A455-A249-7417-8F131804A9BF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38" creationId="{44887055-F000-1544-7E7E-1EB5016C6133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39" creationId="{2C51C9DF-142A-235B-4708-FCEBB3D5235F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26.728" v="111973" actId="478"/>
          <ac:spMkLst>
            <pc:docMk/>
            <pc:sldMk cId="3252574426" sldId="1908"/>
            <ac:spMk id="940" creationId="{279F465A-5D01-9E52-0389-2ACEA7C50429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40" creationId="{3C3AA6F3-729F-BB36-3924-619B5A8D4AA7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41" creationId="{41E01932-3287-1D84-E49A-0EC2D51D5018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42" creationId="{DB9D7E32-5C15-4F6A-A570-2D26F1B968DB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3" creationId="{35E6012D-A36D-696B-FE9C-6DCB1BA23EA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4" creationId="{D3FEB639-655B-7A04-D9D4-E88D4FCDD72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5" creationId="{CD5BD892-7D6A-5D09-A01B-DC8B65FF4B5A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48" creationId="{4A12EA20-19D1-6D3D-E5E2-4BDDA736F5CD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49" creationId="{F96C779D-1174-75CA-17C7-A21B2E0AF9E0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1" creationId="{A2A432AB-7135-51F3-15D0-1602C55AA46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53" creationId="{BFDE09A0-38D4-1B48-FED3-4623465DD2A6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5" creationId="{0237D57D-C9F1-28B5-9D34-AF29C0A7E06A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7" creationId="{0EC4EC94-3CB6-20E8-54AD-9906EF112CC1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9" creationId="{A0B81AD7-1126-81A3-2B94-AC4014CE8779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4:59:59.323" v="44915" actId="478"/>
          <ac:spMkLst>
            <pc:docMk/>
            <pc:sldMk cId="3252574426" sldId="1908"/>
            <ac:spMk id="1140" creationId="{EF1317AA-7651-D6EC-35EB-12D223F57FB8}"/>
          </ac:spMkLst>
        </pc:spChg>
        <pc:grpChg chg="mod">
          <ac:chgData name="김지나(Wei) - 서비스기획2팀" userId="6e8c8a86-0e65-4b65-b1b8-9f4bd60da1bb" providerId="ADAL" clId="{EDE7BDA0-0E1E-4697-B1F9-580A26A83613}" dt="2024-06-04T05:52:17.948" v="78150" actId="164"/>
          <ac:grpSpMkLst>
            <pc:docMk/>
            <pc:sldMk cId="3252574426" sldId="1908"/>
            <ac:grpSpMk id="27" creationId="{D750E23E-7F04-A002-8E87-011F03BD78F2}"/>
          </ac:grpSpMkLst>
        </pc:grpChg>
        <pc:grpChg chg="del">
          <ac:chgData name="김지나(Wei) - 서비스기획2팀" userId="6e8c8a86-0e65-4b65-b1b8-9f4bd60da1bb" providerId="ADAL" clId="{EDE7BDA0-0E1E-4697-B1F9-580A26A83613}" dt="2024-06-01T14:07:57.159" v="44079" actId="478"/>
          <ac:grpSpMkLst>
            <pc:docMk/>
            <pc:sldMk cId="3252574426" sldId="1908"/>
            <ac:grpSpMk id="35" creationId="{2F664998-1000-7885-9DC1-DECF050FE4A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9:49.813" v="78135" actId="165"/>
          <ac:grpSpMkLst>
            <pc:docMk/>
            <pc:sldMk cId="3252574426" sldId="1908"/>
            <ac:grpSpMk id="41" creationId="{39D8BF15-40CB-F2C0-CF47-4A0CDCB3CFE7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5:36.598" v="77650" actId="571"/>
          <ac:grpSpMkLst>
            <pc:docMk/>
            <pc:sldMk cId="3252574426" sldId="1908"/>
            <ac:grpSpMk id="43" creationId="{A4C6CD66-A4B1-8A7B-02FA-F577FA48AFC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5:43.152" v="77652" actId="571"/>
          <ac:grpSpMkLst>
            <pc:docMk/>
            <pc:sldMk cId="3252574426" sldId="1908"/>
            <ac:grpSpMk id="58" creationId="{E14DED09-003B-B6FB-A3F3-77BE826935C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9:42.122" v="78134" actId="165"/>
          <ac:grpSpMkLst>
            <pc:docMk/>
            <pc:sldMk cId="3252574426" sldId="1908"/>
            <ac:grpSpMk id="914" creationId="{4A44E853-B37D-715A-FB3C-17B63CA460B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2:24.220" v="78151" actId="165"/>
          <ac:grpSpMkLst>
            <pc:docMk/>
            <pc:sldMk cId="3252574426" sldId="1908"/>
            <ac:grpSpMk id="931" creationId="{A6E6170D-3390-AE03-EB5B-8BFF25F76E4C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05.273" v="78153" actId="164"/>
          <ac:grpSpMkLst>
            <pc:docMk/>
            <pc:sldMk cId="3252574426" sldId="1908"/>
            <ac:grpSpMk id="932" creationId="{3EA3822A-B32C-969A-F265-FE95FF668366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2:13.581" v="78148" actId="164"/>
          <ac:grpSpMkLst>
            <pc:docMk/>
            <pc:sldMk cId="3252574426" sldId="1908"/>
            <ac:grpSpMk id="936" creationId="{F9278B5E-A3E0-D2BE-A557-664EE71EBB51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2:17.948" v="78150" actId="164"/>
          <ac:grpSpMkLst>
            <pc:docMk/>
            <pc:sldMk cId="3252574426" sldId="1908"/>
            <ac:grpSpMk id="937" creationId="{BFB76315-96C4-AD81-D646-3D8C63ACA4CD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05.273" v="78153" actId="164"/>
          <ac:grpSpMkLst>
            <pc:docMk/>
            <pc:sldMk cId="3252574426" sldId="1908"/>
            <ac:grpSpMk id="938" creationId="{CE48C917-58C3-E51D-49CE-817849CC92D0}"/>
          </ac:grpSpMkLst>
        </pc:grpChg>
        <pc:grpChg chg="del">
          <ac:chgData name="김지나(Wei) - 서비스기획2팀" userId="6e8c8a86-0e65-4b65-b1b8-9f4bd60da1bb" providerId="ADAL" clId="{EDE7BDA0-0E1E-4697-B1F9-580A26A83613}" dt="2024-06-01T14:57:21.185" v="44844" actId="478"/>
          <ac:grpSpMkLst>
            <pc:docMk/>
            <pc:sldMk cId="3252574426" sldId="1908"/>
            <ac:grpSpMk id="1117" creationId="{5096865C-5A6F-47FC-A99D-83FC8092CC9B}"/>
          </ac:grpSpMkLst>
        </pc:grpChg>
        <pc:grpChg chg="del">
          <ac:chgData name="김지나(Wei) - 서비스기획2팀" userId="6e8c8a86-0e65-4b65-b1b8-9f4bd60da1bb" providerId="ADAL" clId="{EDE7BDA0-0E1E-4697-B1F9-580A26A83613}" dt="2024-06-01T14:07:57.159" v="44079" actId="478"/>
          <ac:grpSpMkLst>
            <pc:docMk/>
            <pc:sldMk cId="3252574426" sldId="1908"/>
            <ac:grpSpMk id="1163" creationId="{241FB7E7-53D0-B1CD-9888-FA595403F88C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40:03.639" v="57310" actId="478"/>
          <ac:graphicFrameMkLst>
            <pc:docMk/>
            <pc:sldMk cId="3252574426" sldId="1908"/>
            <ac:graphicFrameMk id="3" creationId="{139976D9-B313-7BB0-0232-EEE9C0CDB4F9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27.839" v="80935"/>
          <ac:graphicFrameMkLst>
            <pc:docMk/>
            <pc:sldMk cId="3252574426" sldId="1908"/>
            <ac:graphicFrameMk id="16" creationId="{67ABFD3B-DAE5-116F-EF11-C7F573E0CDF4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29.774" v="56508" actId="478"/>
          <ac:graphicFrameMkLst>
            <pc:docMk/>
            <pc:sldMk cId="3252574426" sldId="1908"/>
            <ac:graphicFrameMk id="38" creationId="{FA2007A8-D214-1A6D-1BFE-0E53D09E97B9}"/>
          </ac:graphicFrameMkLst>
        </pc:graphicFrameChg>
        <pc:graphicFrameChg chg="del modGraphic">
          <ac:chgData name="김지나(Wei) - 서비스기획2팀" userId="6e8c8a86-0e65-4b65-b1b8-9f4bd60da1bb" providerId="ADAL" clId="{EDE7BDA0-0E1E-4697-B1F9-580A26A83613}" dt="2024-06-01T13:59:56.019" v="43974" actId="478"/>
          <ac:graphicFrameMkLst>
            <pc:docMk/>
            <pc:sldMk cId="3252574426" sldId="1908"/>
            <ac:graphicFrameMk id="49" creationId="{2E57EC0F-DC61-6FBB-AE67-E12239F993A4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5:26" v="45002" actId="478"/>
          <ac:graphicFrameMkLst>
            <pc:docMk/>
            <pc:sldMk cId="3252574426" sldId="1908"/>
            <ac:graphicFrameMk id="50" creationId="{44A362B7-5289-0C79-F8F5-18B188DA684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5:26.429" v="45003"/>
          <ac:graphicFrameMkLst>
            <pc:docMk/>
            <pc:sldMk cId="3252574426" sldId="1908"/>
            <ac:graphicFrameMk id="477" creationId="{2DCE97CC-2A20-1C9C-0E1A-56CF2AACD46F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0:26.031" v="57325" actId="1076"/>
          <ac:graphicFrameMkLst>
            <pc:docMk/>
            <pc:sldMk cId="3252574426" sldId="1908"/>
            <ac:graphicFrameMk id="478" creationId="{2D2878DD-EBE6-25ED-2AF2-045583AF3B6B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4:59:59.323" v="44915" actId="478"/>
          <ac:picMkLst>
            <pc:docMk/>
            <pc:sldMk cId="3252574426" sldId="1908"/>
            <ac:picMk id="7" creationId="{C12E2F45-F977-E4CB-BD79-BCEB00AC8A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7.149" v="77695" actId="478"/>
          <ac:picMkLst>
            <pc:docMk/>
            <pc:sldMk cId="3252574426" sldId="1908"/>
            <ac:picMk id="448" creationId="{5F6A5F20-1C61-9241-22DA-23FA359F7AB4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7.309" v="77646" actId="478"/>
          <ac:picMkLst>
            <pc:docMk/>
            <pc:sldMk cId="3252574426" sldId="1908"/>
            <ac:picMk id="450" creationId="{42905F32-76CA-A6A0-6C5F-473790479E1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8.304" v="77696" actId="478"/>
          <ac:picMkLst>
            <pc:docMk/>
            <pc:sldMk cId="3252574426" sldId="1908"/>
            <ac:picMk id="453" creationId="{E5FC2EAA-00BD-68DC-3921-39C8B44F6A74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7.924" v="77647" actId="478"/>
          <ac:picMkLst>
            <pc:docMk/>
            <pc:sldMk cId="3252574426" sldId="1908"/>
            <ac:picMk id="455" creationId="{3C916D95-A2EB-460B-4476-431C37FF518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9.054" v="77697" actId="478"/>
          <ac:picMkLst>
            <pc:docMk/>
            <pc:sldMk cId="3252574426" sldId="1908"/>
            <ac:picMk id="457" creationId="{D9B81C7A-211B-1703-91DC-3DAFCA1F0C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8.689" v="77648" actId="478"/>
          <ac:picMkLst>
            <pc:docMk/>
            <pc:sldMk cId="3252574426" sldId="1908"/>
            <ac:picMk id="459" creationId="{E4F2C471-F073-5DC2-3DAE-59E8139CA988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08.343" v="44902"/>
          <ac:picMkLst>
            <pc:docMk/>
            <pc:sldMk cId="3252574426" sldId="1908"/>
            <ac:picMk id="462" creationId="{2C19C506-3E4B-8222-C6DC-7A2945D01B6F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08.343" v="44902"/>
          <ac:picMkLst>
            <pc:docMk/>
            <pc:sldMk cId="3252574426" sldId="1908"/>
            <ac:picMk id="464" creationId="{C79D1925-6F73-8B7F-2C0E-26D7511BDEE5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08.343" v="44902"/>
          <ac:picMkLst>
            <pc:docMk/>
            <pc:sldMk cId="3252574426" sldId="1908"/>
            <ac:picMk id="466" creationId="{69A44FF8-753D-75ED-40F6-D21D179AA95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9.334" v="77649" actId="478"/>
          <ac:picMkLst>
            <pc:docMk/>
            <pc:sldMk cId="3252574426" sldId="1908"/>
            <ac:picMk id="468" creationId="{C1206EB9-EC82-5365-F676-35CFC8D6ADC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59:55.481" v="44914" actId="478"/>
          <ac:picMkLst>
            <pc:docMk/>
            <pc:sldMk cId="3252574426" sldId="1908"/>
            <ac:picMk id="472" creationId="{3E021E47-B8F7-BC63-78B9-188060309C37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23.548" v="44904"/>
          <ac:picMkLst>
            <pc:docMk/>
            <pc:sldMk cId="3252574426" sldId="1908"/>
            <ac:picMk id="474" creationId="{A1A0A593-F4C3-B0EA-2B30-72E60FF2D15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10.374" v="77698" actId="478"/>
          <ac:picMkLst>
            <pc:docMk/>
            <pc:sldMk cId="3252574426" sldId="1908"/>
            <ac:picMk id="476" creationId="{AC41F5CE-DE18-FD9C-38EF-9AC027A2178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4.115" v="77642" actId="478"/>
          <ac:picMkLst>
            <pc:docMk/>
            <pc:sldMk cId="3252574426" sldId="1908"/>
            <ac:picMk id="919" creationId="{FB4ED035-3BF6-3A03-7EA2-53E5279672B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5.359" v="77643" actId="478"/>
          <ac:picMkLst>
            <pc:docMk/>
            <pc:sldMk cId="3252574426" sldId="1908"/>
            <ac:picMk id="922" creationId="{89B8DF31-1F13-0D7E-79A0-236B70757235}"/>
          </ac:picMkLst>
        </pc:picChg>
        <pc:picChg chg="del">
          <ac:chgData name="김지나(Wei) - 서비스기획2팀" userId="6e8c8a86-0e65-4b65-b1b8-9f4bd60da1bb" providerId="ADAL" clId="{EDE7BDA0-0E1E-4697-B1F9-580A26A83613}" dt="2024-06-01T14:07:57.159" v="44079" actId="478"/>
          <ac:picMkLst>
            <pc:docMk/>
            <pc:sldMk cId="3252574426" sldId="1908"/>
            <ac:picMk id="931" creationId="{277B781E-78E0-876B-2C60-BDFFF10153E3}"/>
          </ac:picMkLst>
        </pc:picChg>
        <pc:picChg chg="del">
          <ac:chgData name="김지나(Wei) - 서비스기획2팀" userId="6e8c8a86-0e65-4b65-b1b8-9f4bd60da1bb" providerId="ADAL" clId="{EDE7BDA0-0E1E-4697-B1F9-580A26A83613}" dt="2024-06-01T14:07:57.159" v="44079" actId="478"/>
          <ac:picMkLst>
            <pc:docMk/>
            <pc:sldMk cId="3252574426" sldId="1908"/>
            <ac:picMk id="932" creationId="{B151E0B1-BB9F-E20A-95FB-E0F6FD73BE7F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05.273" v="78153" actId="164"/>
          <ac:picMkLst>
            <pc:docMk/>
            <pc:sldMk cId="3252574426" sldId="1908"/>
            <ac:picMk id="933" creationId="{4DC6EBD0-7EA4-BF7B-46E1-D409E9447CC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2:07.489" v="78146" actId="478"/>
          <ac:picMkLst>
            <pc:docMk/>
            <pc:sldMk cId="3252574426" sldId="1908"/>
            <ac:picMk id="934" creationId="{3350F10D-41F8-E1C2-9520-E6C35D98046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2:07.489" v="78146" actId="478"/>
          <ac:picMkLst>
            <pc:docMk/>
            <pc:sldMk cId="3252574426" sldId="1908"/>
            <ac:picMk id="935" creationId="{A6A9DCCC-25E8-09F3-DCA2-DA2D9C333EE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3.775" v="77692" actId="478"/>
          <ac:picMkLst>
            <pc:docMk/>
            <pc:sldMk cId="3252574426" sldId="1908"/>
            <ac:picMk id="947" creationId="{2786C325-A9F5-7B13-A2A0-CA690215FE3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4.809" v="77693" actId="478"/>
          <ac:picMkLst>
            <pc:docMk/>
            <pc:sldMk cId="3252574426" sldId="1908"/>
            <ac:picMk id="950" creationId="{70F6FB15-ED17-41B4-970A-D02F52B2753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6.021" v="77644" actId="478"/>
          <ac:picMkLst>
            <pc:docMk/>
            <pc:sldMk cId="3252574426" sldId="1908"/>
            <ac:picMk id="952" creationId="{17575FC9-7B39-DB5D-DFB1-9DCDD20CB8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6.309" v="77694" actId="478"/>
          <ac:picMkLst>
            <pc:docMk/>
            <pc:sldMk cId="3252574426" sldId="1908"/>
            <ac:picMk id="956" creationId="{941D0891-3A09-6AF9-CC9C-43103BDFC5D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6.619" v="77645" actId="478"/>
          <ac:picMkLst>
            <pc:docMk/>
            <pc:sldMk cId="3252574426" sldId="1908"/>
            <ac:picMk id="958" creationId="{D26D4949-DA39-2500-95FC-C2BD9961270D}"/>
          </ac:picMkLst>
        </pc:picChg>
        <pc:cxnChg chg="add mod">
          <ac:chgData name="김지나(Wei) - 서비스기획2팀" userId="6e8c8a86-0e65-4b65-b1b8-9f4bd60da1bb" providerId="ADAL" clId="{EDE7BDA0-0E1E-4697-B1F9-580A26A83613}" dt="2024-06-04T06:24:01.535" v="78975" actId="1035"/>
          <ac:cxnSpMkLst>
            <pc:docMk/>
            <pc:sldMk cId="3252574426" sldId="1908"/>
            <ac:cxnSpMk id="939" creationId="{1EF59839-D2D9-B01D-5033-63076C3A703E}"/>
          </ac:cxnSpMkLst>
        </pc:cxnChg>
      </pc:sldChg>
      <pc:sldChg chg="addSp delSp modSp new del mod">
        <pc:chgData name="김지나(Wei) - 서비스기획2팀" userId="6e8c8a86-0e65-4b65-b1b8-9f4bd60da1bb" providerId="ADAL" clId="{EDE7BDA0-0E1E-4697-B1F9-580A26A83613}" dt="2024-06-01T16:56:02.131" v="46633" actId="2696"/>
        <pc:sldMkLst>
          <pc:docMk/>
          <pc:sldMk cId="3172594576" sldId="1909"/>
        </pc:sldMkLst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" creationId="{B975A7C4-F901-8141-BEB5-10BC9281230E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3" creationId="{66C6256C-5F54-20F4-C89C-F5BCD2CB290F}"/>
          </ac:spMkLst>
        </pc:spChg>
        <pc:spChg chg="mod">
          <ac:chgData name="김지나(Wei) - 서비스기획2팀" userId="6e8c8a86-0e65-4b65-b1b8-9f4bd60da1bb" providerId="ADAL" clId="{EDE7BDA0-0E1E-4697-B1F9-580A26A83613}" dt="2024-06-01T16:52:40.521" v="46522" actId="20577"/>
          <ac:spMkLst>
            <pc:docMk/>
            <pc:sldMk cId="3172594576" sldId="1909"/>
            <ac:spMk id="5" creationId="{AAC2047D-99E2-69BA-F846-2E3E8FC2E2B4}"/>
          </ac:spMkLst>
        </pc:spChg>
        <pc:spChg chg="mod">
          <ac:chgData name="김지나(Wei) - 서비스기획2팀" userId="6e8c8a86-0e65-4b65-b1b8-9f4bd60da1bb" providerId="ADAL" clId="{EDE7BDA0-0E1E-4697-B1F9-580A26A83613}" dt="2024-06-01T16:52:32.516" v="46517" actId="20577"/>
          <ac:spMkLst>
            <pc:docMk/>
            <pc:sldMk cId="3172594576" sldId="1909"/>
            <ac:spMk id="6" creationId="{4BCD5E5B-1171-C379-FCC0-17EFBE9FC692}"/>
          </ac:spMkLst>
        </pc:spChg>
        <pc:spChg chg="mod">
          <ac:chgData name="김지나(Wei) - 서비스기획2팀" userId="6e8c8a86-0e65-4b65-b1b8-9f4bd60da1bb" providerId="ADAL" clId="{EDE7BDA0-0E1E-4697-B1F9-580A26A83613}" dt="2024-06-01T16:55:09.784" v="46625" actId="207"/>
          <ac:spMkLst>
            <pc:docMk/>
            <pc:sldMk cId="3172594576" sldId="1909"/>
            <ac:spMk id="7" creationId="{686320A7-E2B3-FFA5-A947-B234D94737F3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54:13.966" v="46619" actId="478"/>
          <ac:spMkLst>
            <pc:docMk/>
            <pc:sldMk cId="3172594576" sldId="1909"/>
            <ac:spMk id="8" creationId="{3E7A917B-A8A1-7286-58D5-083495142349}"/>
          </ac:spMkLst>
        </pc:spChg>
        <pc:spChg chg="mod">
          <ac:chgData name="김지나(Wei) - 서비스기획2팀" userId="6e8c8a86-0e65-4b65-b1b8-9f4bd60da1bb" providerId="ADAL" clId="{EDE7BDA0-0E1E-4697-B1F9-580A26A83613}" dt="2024-06-01T16:53:28.157" v="46613" actId="20577"/>
          <ac:spMkLst>
            <pc:docMk/>
            <pc:sldMk cId="3172594576" sldId="1909"/>
            <ac:spMk id="11" creationId="{D1BAAC39-A247-ADE6-9022-F4DBF2BEA453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2" creationId="{017C5F8D-9558-247D-4AAE-5E35ADD0F28E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3" creationId="{90F41C4E-165B-0790-8127-B06E2F8168E5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5" creationId="{97A5DE50-35FC-3AB5-67F7-23D88DA9A721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6" creationId="{3952C395-3696-BA2F-5DA0-21557B9ACEC2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8" creationId="{897C96CC-0287-7815-04F9-BC67C268F1F8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9" creationId="{E2210681-4A44-7E7E-9A24-A2640853BFEC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2" creationId="{809B8325-ED00-D9CA-25C7-0D52F20A716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3" creationId="{149C68D2-C627-DEC7-44CF-998B15E4BAC9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4" creationId="{B96F1901-145E-C6EA-636C-8DEB1F249008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26" creationId="{9160C110-14A3-EEDF-9896-CFEB9DEF1F81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27" creationId="{455AE317-8647-CEAC-2903-95A588375069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29" creationId="{B740FDEE-B260-B253-FA4B-00A0106B3EA1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30" creationId="{9E13FD5B-4C52-204B-B1F3-B184A242508B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32" creationId="{002A9318-3300-75E3-7BC0-FB6E525F97EF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33" creationId="{3E8EDD4B-3517-DDC4-7932-642CFFC3EA8F}"/>
          </ac:spMkLst>
        </pc:spChg>
        <pc:spChg chg="add mod">
          <ac:chgData name="김지나(Wei) - 서비스기획2팀" userId="6e8c8a86-0e65-4b65-b1b8-9f4bd60da1bb" providerId="ADAL" clId="{EDE7BDA0-0E1E-4697-B1F9-580A26A83613}" dt="2024-06-01T16:55:28.030" v="46630" actId="404"/>
          <ac:spMkLst>
            <pc:docMk/>
            <pc:sldMk cId="3172594576" sldId="1909"/>
            <ac:spMk id="34" creationId="{FD658431-47A1-2526-7470-157679978E05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6" creationId="{C2134E4F-E7FD-5599-78DC-3EC61CB022D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7" creationId="{BEC6D536-6A16-D399-CCA4-1501F31B1130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8" creationId="{4E4E301A-B15E-5CDD-89B5-9AAE125D0DF5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9" creationId="{AFFDF577-608F-A810-CCE4-3D1B0D31ED24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0" creationId="{77E80C78-89AD-6AD1-9B8E-0B69801D75DB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1" creationId="{A9890786-073F-0928-1EFC-46D3C133B91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2" creationId="{35EADB42-93F9-0EEA-F36F-77D09C2B61E6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3" creationId="{C5069C1D-4829-AC43-937B-1ED0D66056A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4" creationId="{96C28842-888C-C0A5-19D0-2D6A67921713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5" creationId="{DD2527C7-7914-B2CB-D44C-4859E389772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6" creationId="{D3C29687-6703-D05E-57AE-D1C934A2D126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7" creationId="{F5789F2F-AC37-BBEA-2113-29F5407BEF1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8" creationId="{24436028-8959-7567-696D-9C42F8DFC23F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9" creationId="{B1C03DF3-DCBF-3066-AC52-928636D6C78F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0" creationId="{2AB17B3B-2E57-C5F5-5CF5-601FEFC87530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1" creationId="{6FF1EBA9-5A39-F71C-B2B7-7F9F4989B3C4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2" creationId="{ADC5D3B9-2A5D-9A36-D29B-E34F9FC4896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3" creationId="{7846DFE7-DE7B-CD60-162E-FB8362237DF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4" creationId="{D35F1A9E-7D1D-4965-E2AC-CAAAAC5DFF0C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5" creationId="{A0BDDE02-FD2B-5C3E-C772-96F0F1D4B6F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6" creationId="{1F7D0FEE-C159-5F01-332C-35ECCDA9C6F9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7" creationId="{980FEE78-E56E-8388-CCE0-4FB3C49426EB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8" creationId="{E29BAC72-DBCA-1548-D42E-06BCD2A848E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9" creationId="{5D3D8522-5CE9-BD6D-BA05-78CE96C067D8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0" creationId="{B57AE009-32FA-28D0-EE14-613D6698889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1" creationId="{8FD07A2E-96E3-2FAB-9019-20B34A976B7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2" creationId="{4E650207-7F9A-7364-C962-D9DF0094102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3" creationId="{2C5AD6B8-60A8-32A5-6FEA-805167BDCCF3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4" creationId="{1D821147-85E3-BB93-08E7-B5FFD65C403B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5" creationId="{15683465-35F1-42E5-5380-8EF66770E912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6" creationId="{A9A5398A-8265-BE7C-C6E8-7A972E9E0C95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7" creationId="{3289D6DB-9C78-CFA2-F1CD-41A9F7AEC39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9" creationId="{C4039C2A-BB5F-20E7-C7D4-FE873BE0DF1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1" creationId="{03B549D2-5DFD-7243-F662-C92CCFDB9BE3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2" creationId="{5D67BEEB-7BBD-8D3A-B397-A9EFFBEA140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3" creationId="{025B34A8-8990-22FF-1E69-DF7499B3884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4" creationId="{1D9652F1-7ACD-61FB-5F9B-02C10EE7B8B2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5" creationId="{FA339892-4B03-254F-B63D-CF6C5DBD034F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6" creationId="{FF164B07-D8CF-FE2C-88C4-ABE4B4A0BDB2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7" creationId="{210E4DAA-10BB-DD41-ECC4-6A1E0889969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8" creationId="{BED35EF0-0EFC-27F0-B866-BB7A29B5F46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9" creationId="{8118018E-DA75-57F1-192A-5E2BCAA29D98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80" creationId="{B4ACAC58-22FE-E81E-7664-AC311464170B}"/>
          </ac:spMkLst>
        </pc:spChg>
        <pc:spChg chg="mod">
          <ac:chgData name="김지나(Wei) - 서비스기획2팀" userId="6e8c8a86-0e65-4b65-b1b8-9f4bd60da1bb" providerId="ADAL" clId="{EDE7BDA0-0E1E-4697-B1F9-580A26A83613}" dt="2024-06-01T16:35:27.624" v="46337" actId="1076"/>
          <ac:spMkLst>
            <pc:docMk/>
            <pc:sldMk cId="3172594576" sldId="1909"/>
            <ac:spMk id="184" creationId="{64510D75-CAEE-4C12-7C21-9B6D3C864A1D}"/>
          </ac:spMkLst>
        </pc:spChg>
        <pc:spChg chg="mod">
          <ac:chgData name="김지나(Wei) - 서비스기획2팀" userId="6e8c8a86-0e65-4b65-b1b8-9f4bd60da1bb" providerId="ADAL" clId="{EDE7BDA0-0E1E-4697-B1F9-580A26A83613}" dt="2024-06-01T16:35:27.624" v="46337" actId="1076"/>
          <ac:spMkLst>
            <pc:docMk/>
            <pc:sldMk cId="3172594576" sldId="1909"/>
            <ac:spMk id="185" creationId="{BEC5290E-CDB3-6BF0-55D4-AD20EE4E04C8}"/>
          </ac:spMkLst>
        </pc:spChg>
        <pc:spChg chg="mod">
          <ac:chgData name="김지나(Wei) - 서비스기획2팀" userId="6e8c8a86-0e65-4b65-b1b8-9f4bd60da1bb" providerId="ADAL" clId="{EDE7BDA0-0E1E-4697-B1F9-580A26A83613}" dt="2024-06-01T16:35:27.624" v="46337" actId="1076"/>
          <ac:spMkLst>
            <pc:docMk/>
            <pc:sldMk cId="3172594576" sldId="1909"/>
            <ac:spMk id="186" creationId="{0936762A-C0D2-A16F-D33D-4FAA7E842871}"/>
          </ac:spMkLst>
        </pc:spChg>
        <pc:spChg chg="add 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92" creationId="{F382D06A-CCC7-A6B6-3E95-3A286BA8B220}"/>
          </ac:spMkLst>
        </pc:spChg>
        <pc:spChg chg="add 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02" creationId="{54ED6122-2AA0-7CE2-48CF-3A48D7E3CF1E}"/>
          </ac:spMkLst>
        </pc:spChg>
        <pc:grpChg chg="add 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4" creationId="{E9CF6778-3830-5941-2005-A81779A9318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9" creationId="{83EC038A-BD36-4ABB-C785-17D753014378}"/>
          </ac:grpSpMkLst>
        </pc:grpChg>
        <pc:grpChg chg="mod">
          <ac:chgData name="김지나(Wei) - 서비스기획2팀" userId="6e8c8a86-0e65-4b65-b1b8-9f4bd60da1bb" providerId="ADAL" clId="{EDE7BDA0-0E1E-4697-B1F9-580A26A83613}" dt="2024-06-01T16:47:49.227" v="46419"/>
          <ac:grpSpMkLst>
            <pc:docMk/>
            <pc:sldMk cId="3172594576" sldId="1909"/>
            <ac:grpSpMk id="10" creationId="{4AC4A043-9573-C711-99FD-3A5DE61883D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14" creationId="{9B9054A8-2815-1A63-857E-CF558AAE4EB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17" creationId="{E2464917-D5AB-5AC3-C49F-CAC610C5FDB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20" creationId="{9954463C-8D99-FA56-2552-2E53D7FE603E}"/>
          </ac:grpSpMkLst>
        </pc:grpChg>
        <pc:grpChg chg="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21" creationId="{0184E2B4-02C3-3D4D-F2D7-357A38A6D8A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4:30.177" v="46620" actId="165"/>
          <ac:grpSpMkLst>
            <pc:docMk/>
            <pc:sldMk cId="3172594576" sldId="1909"/>
            <ac:grpSpMk id="25" creationId="{44B495C9-D911-C6F0-7A42-4ED0F910453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4:30.177" v="46620" actId="165"/>
          <ac:grpSpMkLst>
            <pc:docMk/>
            <pc:sldMk cId="3172594576" sldId="1909"/>
            <ac:grpSpMk id="28" creationId="{86C42BFF-6E2B-CA1A-4F43-F21B78659EB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4:30.177" v="46620" actId="165"/>
          <ac:grpSpMkLst>
            <pc:docMk/>
            <pc:sldMk cId="3172594576" sldId="1909"/>
            <ac:grpSpMk id="31" creationId="{F0E3334A-63E6-4A6A-A604-DDD477AC303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5:18.023" v="46628" actId="164"/>
          <ac:grpSpMkLst>
            <pc:docMk/>
            <pc:sldMk cId="3172594576" sldId="1909"/>
            <ac:grpSpMk id="35" creationId="{54D8F76A-1FBC-25C1-9A0F-A8B691B1229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5:18.023" v="46628" actId="164"/>
          <ac:grpSpMkLst>
            <pc:docMk/>
            <pc:sldMk cId="3172594576" sldId="1909"/>
            <ac:grpSpMk id="36" creationId="{F0092BDD-52B7-719D-E9CE-4ED5C1D8B8A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35" creationId="{E0199AC4-EE6A-63FB-F1F9-C5B33B7B7504}"/>
          </ac:grpSpMkLst>
        </pc:grpChg>
        <pc:grpChg chg="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68" creationId="{F74331F2-8730-1AD7-3B61-E5C82EA32C00}"/>
          </ac:grpSpMkLst>
        </pc:grpChg>
        <pc:grpChg chg="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70" creationId="{55E500D4-584A-8043-F88D-9550AD7E63C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82" creationId="{3557DB83-6D03-62C0-EDD9-A9E3AD4C0954}"/>
          </ac:grpSpMkLst>
        </pc:grpChg>
        <pc:cxnChg chg="mod">
          <ac:chgData name="김지나(Wei) - 서비스기획2팀" userId="6e8c8a86-0e65-4b65-b1b8-9f4bd60da1bb" providerId="ADAL" clId="{EDE7BDA0-0E1E-4697-B1F9-580A26A83613}" dt="2024-06-01T16:35:27.624" v="46337" actId="1076"/>
          <ac:cxnSpMkLst>
            <pc:docMk/>
            <pc:sldMk cId="3172594576" sldId="1909"/>
            <ac:cxnSpMk id="183" creationId="{C9943383-18F1-73B0-9297-8B0DFEAD7349}"/>
          </ac:cxnSpMkLst>
        </pc:cxnChg>
        <pc:cxnChg chg="mod">
          <ac:chgData name="김지나(Wei) - 서비스기획2팀" userId="6e8c8a86-0e65-4b65-b1b8-9f4bd60da1bb" providerId="ADAL" clId="{EDE7BDA0-0E1E-4697-B1F9-580A26A83613}" dt="2024-06-01T16:35:27.624" v="46337" actId="1076"/>
          <ac:cxnSpMkLst>
            <pc:docMk/>
            <pc:sldMk cId="3172594576" sldId="1909"/>
            <ac:cxnSpMk id="187" creationId="{5671E73E-5867-13E3-A30C-974DB9CA8D2C}"/>
          </ac:cxnSpMkLst>
        </pc:cxnChg>
      </pc:sldChg>
      <pc:sldChg chg="addSp delSp modSp new del mod">
        <pc:chgData name="김지나(Wei) - 서비스기획2팀" userId="6e8c8a86-0e65-4b65-b1b8-9f4bd60da1bb" providerId="ADAL" clId="{EDE7BDA0-0E1E-4697-B1F9-580A26A83613}" dt="2024-06-02T06:10:55.818" v="55856" actId="2696"/>
        <pc:sldMkLst>
          <pc:docMk/>
          <pc:sldMk cId="3604284934" sldId="1909"/>
        </pc:sldMkLst>
        <pc:spChg chg="del">
          <ac:chgData name="김지나(Wei) - 서비스기획2팀" userId="6e8c8a86-0e65-4b65-b1b8-9f4bd60da1bb" providerId="ADAL" clId="{EDE7BDA0-0E1E-4697-B1F9-580A26A83613}" dt="2024-06-01T17:18:12.775" v="47135" actId="478"/>
          <ac:spMkLst>
            <pc:docMk/>
            <pc:sldMk cId="3604284934" sldId="1909"/>
            <ac:spMk id="2" creationId="{0D96D235-A84F-BAC7-5723-D9F04CBFA88C}"/>
          </ac:spMkLst>
        </pc:spChg>
        <pc:spChg chg="del mod">
          <ac:chgData name="김지나(Wei) - 서비스기획2팀" userId="6e8c8a86-0e65-4b65-b1b8-9f4bd60da1bb" providerId="ADAL" clId="{EDE7BDA0-0E1E-4697-B1F9-580A26A83613}" dt="2024-06-01T17:18:12.775" v="47135" actId="478"/>
          <ac:spMkLst>
            <pc:docMk/>
            <pc:sldMk cId="3604284934" sldId="1909"/>
            <ac:spMk id="3" creationId="{CFB20285-7C2C-C10A-4CD3-6FEA6668FA7B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18:16.110" v="47138" actId="478"/>
          <ac:spMkLst>
            <pc:docMk/>
            <pc:sldMk cId="3604284934" sldId="1909"/>
            <ac:spMk id="5" creationId="{DCCC7950-53A0-05C7-E360-FC6505F16E69}"/>
          </ac:spMkLst>
        </pc:spChg>
        <pc:spChg chg="add mod">
          <ac:chgData name="김지나(Wei) - 서비스기획2팀" userId="6e8c8a86-0e65-4b65-b1b8-9f4bd60da1bb" providerId="ADAL" clId="{EDE7BDA0-0E1E-4697-B1F9-580A26A83613}" dt="2024-06-01T17:18:14.129" v="47137"/>
          <ac:spMkLst>
            <pc:docMk/>
            <pc:sldMk cId="3604284934" sldId="1909"/>
            <ac:spMk id="6" creationId="{94D4A95A-54B5-76F4-4EB7-EFA27C398CF6}"/>
          </ac:spMkLst>
        </pc:spChg>
        <pc:spChg chg="add mod">
          <ac:chgData name="김지나(Wei) - 서비스기획2팀" userId="6e8c8a86-0e65-4b65-b1b8-9f4bd60da1bb" providerId="ADAL" clId="{EDE7BDA0-0E1E-4697-B1F9-580A26A83613}" dt="2024-06-01T17:18:13.212" v="47136"/>
          <ac:spMkLst>
            <pc:docMk/>
            <pc:sldMk cId="3604284934" sldId="1909"/>
            <ac:spMk id="7" creationId="{151B3A3A-C9CC-FB03-3CCA-94F27972F71E}"/>
          </ac:spMkLst>
        </pc:spChg>
        <pc:spChg chg="add mod">
          <ac:chgData name="김지나(Wei) - 서비스기획2팀" userId="6e8c8a86-0e65-4b65-b1b8-9f4bd60da1bb" providerId="ADAL" clId="{EDE7BDA0-0E1E-4697-B1F9-580A26A83613}" dt="2024-06-01T17:18:24.205" v="47140" actId="12"/>
          <ac:spMkLst>
            <pc:docMk/>
            <pc:sldMk cId="3604284934" sldId="1909"/>
            <ac:spMk id="8" creationId="{87AC1D36-E836-E464-8F3B-3B247E12839C}"/>
          </ac:spMkLst>
        </pc:spChg>
        <pc:spChg chg="add mod">
          <ac:chgData name="김지나(Wei) - 서비스기획2팀" userId="6e8c8a86-0e65-4b65-b1b8-9f4bd60da1bb" providerId="ADAL" clId="{EDE7BDA0-0E1E-4697-B1F9-580A26A83613}" dt="2024-06-01T17:18:16.503" v="47139"/>
          <ac:spMkLst>
            <pc:docMk/>
            <pc:sldMk cId="3604284934" sldId="1909"/>
            <ac:spMk id="9" creationId="{7AEC57DF-5345-DED7-4EC3-10492ACE2090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4" creationId="{B5044CF2-5FB9-C225-1FA4-BD05E846867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5" creationId="{9A836BA3-7228-48FA-44A6-D153BA916400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6" creationId="{63283B94-E822-1B3E-A136-A5BAF72401AE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7" creationId="{4B384838-2BE8-4653-A491-3135340CFCD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8" creationId="{8558EB46-526B-E240-A85A-F8E4BF9D144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9" creationId="{D41C3F36-BCCE-03FF-C760-7C31F9D7456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0" creationId="{0538EBDC-EB04-14E4-EF9D-3A1FB952A3AE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1" creationId="{DB36FD28-9417-8D83-47C3-C8650342654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2" creationId="{8B6EF84C-699B-4481-B714-D9ED3372349F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3" creationId="{29DB51D0-CF52-7431-1AFF-945F6A7ACF0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4" creationId="{58130D9D-0DC8-F784-BFB7-F71BA683732A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5" creationId="{37609211-F92B-A260-7492-DCF1F6CFA682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6" creationId="{215F4FB8-C683-05B5-D6F3-B8917B4875A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7" creationId="{9DEAF728-3283-1A16-73A6-E0907231E80F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8" creationId="{16C29681-2CBD-1493-5E7D-61B51E4969F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9" creationId="{1AD2B6E7-6036-CF47-5850-335467B33DFA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0" creationId="{1EDB70CD-7B28-44BD-E26B-F16C3426F529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1" creationId="{6B25FB9D-E920-6ADB-0A94-CC21F71A4570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2" creationId="{7CF17828-3CA3-3F5A-BB16-252C9DAF6E43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3" creationId="{62309E72-A423-249E-2B70-377BCE544E6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4" creationId="{1F67EA06-D690-B9FA-9996-7998C05492E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5" creationId="{25911156-A91A-DA37-0DB9-01A7861E50C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6" creationId="{57249813-BD45-747A-28E2-BF8AC933476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7" creationId="{A008466B-7DF0-D2A7-A407-96D63CDE066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8" creationId="{2633FD33-F152-281E-1FE7-CECD2A6D4AF1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9" creationId="{36BF70AE-0E30-CE98-C689-4942CDF7AD0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0" creationId="{EA31ECEC-D04C-8BAE-F01C-2DB50AD4616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1" creationId="{348B300B-2405-590E-828A-8CA631A9F85E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2" creationId="{52193514-872A-4679-25F6-83D8C4183E72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3" creationId="{37046575-92DF-AD59-55E8-0D82E1D1663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4" creationId="{29587334-B93B-6D56-31FA-64D9A150B91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5" creationId="{CA37F5B0-6E3A-F7B4-2CAB-2231AE866857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7" creationId="{87601311-1E56-38E3-78BA-B85A3F3269F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9" creationId="{D1F36E25-D769-E1D8-E9A1-130A47F15D6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0" creationId="{0CB54DA0-164A-BAA5-387A-C07E7770859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1" creationId="{CA845215-9F07-FD8F-AE8B-19562E69C56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2" creationId="{5C2C8F47-39BB-E65F-5FD5-5E3DA42E53D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3" creationId="{557474D2-4C94-5416-2A38-E6DE8442A04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4" creationId="{6A23F01F-2618-545D-5D38-42C9B321795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5" creationId="{3ACEF410-BF55-A4D9-2AA5-23B673FE577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6" creationId="{C3B72B7E-84BB-7646-3D1C-FE3CB55C07E2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7" creationId="{FC190ECA-AF9B-A313-D48D-5650CA641A99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8" creationId="{A6BA0357-0C2C-5878-0A91-16BECA1ED055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1" creationId="{8B7FD9F3-F2AE-DA2C-91E2-AFC391A1BEDA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2" creationId="{475ECF7B-6237-496B-1BC2-9118DF7BF4C0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3" creationId="{6F7FDF66-288D-45B4-E6E8-6EB2AE850332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55" creationId="{DAA6C517-514A-454B-3834-11B95D10DB34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56" creationId="{76153DC0-D8CC-B95A-BA9E-43206107CA05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8" creationId="{16618C5F-6B91-5436-5ED8-FB8517783054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9" creationId="{C70CA27A-6F42-6E92-A7D4-4FD59C2B7FAD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0" creationId="{72B0B64A-73F0-32DB-03CF-EF7A62AF014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63" creationId="{CB82B9C4-98B7-298C-1ACA-A21D5B6DA100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4" creationId="{DFFFDD1F-CB26-B6FC-0C57-7D0C18F2F567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5" creationId="{B5C4A904-F112-1A72-4C54-764440CBF893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6" creationId="{8F86DFD6-DAFB-35B6-0E78-63CCD1FEA071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7" creationId="{34E3AD1E-7BA3-208D-F22C-4AB195E7F84F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8" creationId="{BC4D2A05-45A4-389A-5C9E-5FEA4A6C1096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9" creationId="{5FD14473-A35A-6671-5C99-FEDF9914AEFA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77" creationId="{14B525B8-C222-6E53-23CF-819726DF1B9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84" creationId="{DFB2277F-6E90-9C6B-5ADD-FD90C8FF12C5}"/>
          </ac:spMkLst>
        </pc:spChg>
        <pc:grpChg chg="add del mod">
          <ac:chgData name="김지나(Wei) - 서비스기획2팀" userId="6e8c8a86-0e65-4b65-b1b8-9f4bd60da1bb" providerId="ADAL" clId="{EDE7BDA0-0E1E-4697-B1F9-580A26A83613}" dt="2024-06-02T03:34:44.900" v="48983" actId="21"/>
          <ac:grpSpMkLst>
            <pc:docMk/>
            <pc:sldMk cId="3604284934" sldId="1909"/>
            <ac:grpSpMk id="203" creationId="{4E08488A-2FA7-1DC9-6ACA-DFEC6503F55D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6.220" v="47133" actId="1076"/>
          <ac:grpSpMkLst>
            <pc:docMk/>
            <pc:sldMk cId="3604284934" sldId="1909"/>
            <ac:grpSpMk id="236" creationId="{9D647671-9B97-BF76-91C2-8DE25AF70CC3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6.220" v="47133" actId="1076"/>
          <ac:grpSpMkLst>
            <pc:docMk/>
            <pc:sldMk cId="3604284934" sldId="1909"/>
            <ac:grpSpMk id="238" creationId="{30D285F9-3723-A32E-E15F-51F1C18B298A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1.413" v="47131" actId="1076"/>
          <ac:grpSpMkLst>
            <pc:docMk/>
            <pc:sldMk cId="3604284934" sldId="1909"/>
            <ac:grpSpMk id="249" creationId="{1ADC63D1-B86B-A70F-FFEB-D3A1110EAF4A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1.413" v="47131" actId="1076"/>
          <ac:grpSpMkLst>
            <pc:docMk/>
            <pc:sldMk cId="3604284934" sldId="1909"/>
            <ac:grpSpMk id="257" creationId="{2AC7116E-EDA9-C8A8-3B8A-34FA6B9E1F8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34:44.900" v="48983" actId="21"/>
          <ac:grpSpMkLst>
            <pc:docMk/>
            <pc:sldMk cId="3604284934" sldId="1909"/>
            <ac:grpSpMk id="262" creationId="{193B9B93-D5F5-9AF8-A866-31989261126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34:44.900" v="48983" actId="21"/>
          <ac:grpSpMkLst>
            <pc:docMk/>
            <pc:sldMk cId="3604284934" sldId="1909"/>
            <ac:grpSpMk id="274" creationId="{B63B9B57-DEAD-626B-982A-70AB6E41D25F}"/>
          </ac:grpSpMkLst>
        </pc:grpChg>
        <pc:cxnChg chg="mod">
          <ac:chgData name="김지나(Wei) - 서비스기획2팀" userId="6e8c8a86-0e65-4b65-b1b8-9f4bd60da1bb" providerId="ADAL" clId="{EDE7BDA0-0E1E-4697-B1F9-580A26A83613}" dt="2024-06-01T17:17:51.413" v="47131" actId="1076"/>
          <ac:cxnSpMkLst>
            <pc:docMk/>
            <pc:sldMk cId="3604284934" sldId="1909"/>
            <ac:cxnSpMk id="250" creationId="{4E1085C7-C6A4-E70F-DE80-0003DC651EAC}"/>
          </ac:cxnSpMkLst>
        </pc:cxnChg>
        <pc:cxnChg chg="mod">
          <ac:chgData name="김지나(Wei) - 서비스기획2팀" userId="6e8c8a86-0e65-4b65-b1b8-9f4bd60da1bb" providerId="ADAL" clId="{EDE7BDA0-0E1E-4697-B1F9-580A26A83613}" dt="2024-06-01T17:17:51.413" v="47131" actId="1076"/>
          <ac:cxnSpMkLst>
            <pc:docMk/>
            <pc:sldMk cId="3604284934" sldId="1909"/>
            <ac:cxnSpMk id="254" creationId="{75573E0F-10A3-A45B-A120-0FEC2924DF0C}"/>
          </ac:cxnSpMkLst>
        </pc:cxnChg>
      </pc:sldChg>
      <pc:sldChg chg="addSp delSp modSp new add del mod ord modClrScheme chgLayout">
        <pc:chgData name="김지나(Wei) - 서비스기획2팀" userId="6e8c8a86-0e65-4b65-b1b8-9f4bd60da1bb" providerId="ADAL" clId="{EDE7BDA0-0E1E-4697-B1F9-580A26A83613}" dt="2024-06-02T15:48:41.219" v="63625" actId="2696"/>
        <pc:sldMkLst>
          <pc:docMk/>
          <pc:sldMk cId="971020192" sldId="1910"/>
        </pc:sldMkLst>
        <pc:spChg chg="del mod ord">
          <ac:chgData name="김지나(Wei) - 서비스기획2팀" userId="6e8c8a86-0e65-4b65-b1b8-9f4bd60da1bb" providerId="ADAL" clId="{EDE7BDA0-0E1E-4697-B1F9-580A26A83613}" dt="2024-06-01T17:51:16.722" v="48671" actId="700"/>
          <ac:spMkLst>
            <pc:docMk/>
            <pc:sldMk cId="971020192" sldId="1910"/>
            <ac:spMk id="2" creationId="{AFF6EAC4-2CCB-4C10-2EA8-57B1BCBFB479}"/>
          </ac:spMkLst>
        </pc:spChg>
        <pc:spChg chg="mod ord">
          <ac:chgData name="김지나(Wei) - 서비스기획2팀" userId="6e8c8a86-0e65-4b65-b1b8-9f4bd60da1bb" providerId="ADAL" clId="{EDE7BDA0-0E1E-4697-B1F9-580A26A83613}" dt="2024-06-02T14:49:54.107" v="62213" actId="700"/>
          <ac:spMkLst>
            <pc:docMk/>
            <pc:sldMk cId="971020192" sldId="1910"/>
            <ac:spMk id="3" creationId="{3A796C0B-4EE3-DB0B-0C52-CEA5472B4C8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2:13:05.281" v="61759" actId="478"/>
          <ac:spMkLst>
            <pc:docMk/>
            <pc:sldMk cId="971020192" sldId="1910"/>
            <ac:spMk id="4" creationId="{D62F94FA-6207-DFD6-9E54-C1A2184917E5}"/>
          </ac:spMkLst>
        </pc:spChg>
        <pc:spChg chg="add mod ord">
          <ac:chgData name="김지나(Wei) - 서비스기획2팀" userId="6e8c8a86-0e65-4b65-b1b8-9f4bd60da1bb" providerId="ADAL" clId="{EDE7BDA0-0E1E-4697-B1F9-580A26A83613}" dt="2024-06-02T14:49:54.107" v="62213" actId="700"/>
          <ac:spMkLst>
            <pc:docMk/>
            <pc:sldMk cId="971020192" sldId="1910"/>
            <ac:spMk id="7" creationId="{B9806E70-1288-E336-ECE6-A02A149DC45A}"/>
          </ac:spMkLst>
        </pc:spChg>
        <pc:spChg chg="add mod">
          <ac:chgData name="김지나(Wei) - 서비스기획2팀" userId="6e8c8a86-0e65-4b65-b1b8-9f4bd60da1bb" providerId="ADAL" clId="{EDE7BDA0-0E1E-4697-B1F9-580A26A83613}" dt="2024-06-02T14:36:48.583" v="61963" actId="1076"/>
          <ac:spMkLst>
            <pc:docMk/>
            <pc:sldMk cId="971020192" sldId="1910"/>
            <ac:spMk id="8" creationId="{AC70C246-214A-465D-F2FF-D36D4856904C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9" creationId="{F6EB5FA7-2377-9D5B-075D-1CCC6419D303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0" creationId="{15400CDD-E066-DE65-044A-78D3433E8FB1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1" creationId="{D2735E2F-CB71-2C89-9ABD-B74884EFA8B8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2" creationId="{F3253A35-861F-86FC-D819-02A4482D37A4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3" creationId="{0E0BF5BD-E066-91CA-59CC-F0272681878F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5" creationId="{BE582783-9266-5C81-309D-8C0B4974CC1C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6" creationId="{9C1A6203-53E5-2D4D-68A7-B61408EFE6CA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8" creationId="{64DFC4F8-01BD-B6CD-4E9A-E8EA869E70AC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9" creationId="{B8020293-BD91-0CEC-B68D-8B9E5B7F0787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1" creationId="{9E47D6F4-98BE-69E2-70CB-BD62030CAF8F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2" creationId="{2B8C6FCF-85CB-CE3B-593F-E097BAAC2F0D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3" creationId="{F5C26970-2172-86B8-2297-FBE8BC8EB60D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7" creationId="{3F55E8B7-C963-19FB-D309-68700D5325F5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8" creationId="{93D5E125-D790-212A-7762-BBA8D0F115D5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9" creationId="{CA02210C-6669-A318-01B4-FFADB7E59180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30" creationId="{25230519-6E88-48DE-C52A-B9E79275769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1" creationId="{5525F088-31B2-4E9F-E316-CC7756EE56CB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2" creationId="{0D3E6456-71F9-556C-20ED-9E82B9C42D5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3" creationId="{E5EBD0FA-598B-B9C5-2B7E-1687A664DB5F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4" creationId="{6E3502BF-52CC-9565-BC14-5CE194E56F10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5" creationId="{A0E5CBE5-460D-BB2D-C090-5C315EA9AAB6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37" creationId="{744DBB29-4372-DB44-F0C1-DCD61A71544E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38" creationId="{D84CDE51-6269-0CE3-3763-37FC04BF7AB6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40" creationId="{D022966F-061B-1AAD-C6FC-1508A8EEFE62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41" creationId="{820BF3D1-7CFF-BFBF-1523-F51789E77C02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3" creationId="{AED4206D-D16F-9A04-6360-3A2AC427E3C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4" creationId="{AEBCDA1C-DAAF-043B-A226-5ED5D78C5727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5" creationId="{DA952E4F-976E-4A38-E371-A8F4481342A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9" creationId="{B4A3B73F-BCB5-7EE2-1F12-2D095A9888E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50" creationId="{C74A5622-6F1D-293C-D2EA-B1D0C2CD81AD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51" creationId="{73E607DA-65F3-4820-D661-39774666E90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52" creationId="{D4D9A29C-265E-F3D4-61E2-4E5978A1C008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2T14:49:38.431" v="62208" actId="478"/>
          <ac:spMkLst>
            <pc:docMk/>
            <pc:sldMk cId="971020192" sldId="1910"/>
            <ac:spMk id="53" creationId="{C5881142-7404-A3A3-7BD2-FF3043A12ED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54" creationId="{3D12842D-3D5C-709D-C2B4-615ACDF3F51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55" creationId="{E991530F-F21E-8ACF-BD44-A118DB44372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43.158" v="62314" actId="478"/>
          <ac:spMkLst>
            <pc:docMk/>
            <pc:sldMk cId="971020192" sldId="1910"/>
            <ac:spMk id="56" creationId="{0A3F447E-6EB7-8851-A914-6B9DABC7617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57" creationId="{8430A289-15C4-47C2-AEE0-03B2B18E79D3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59" creationId="{2A18A40C-B8A0-0730-94A7-445C6D3FD315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60" creationId="{17B8C9B2-3A01-7CC6-BB72-EA08DC0E24BE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62" creationId="{532910A3-0EED-6F32-C0A7-71968DA7863C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63" creationId="{FA77C4E7-7BB8-33D3-3EA4-1271C9D16F3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65" creationId="{43583400-FE12-8423-910C-7F40B24BDE50}"/>
          </ac:spMkLst>
        </pc:spChg>
        <pc:spChg chg="mod">
          <ac:chgData name="김지나(Wei) - 서비스기획2팀" userId="6e8c8a86-0e65-4b65-b1b8-9f4bd60da1bb" providerId="ADAL" clId="{EDE7BDA0-0E1E-4697-B1F9-580A26A83613}" dt="2024-06-02T14:28:48.546" v="61811"/>
          <ac:spMkLst>
            <pc:docMk/>
            <pc:sldMk cId="971020192" sldId="1910"/>
            <ac:spMk id="67" creationId="{6576C5C1-8B8E-B492-5E2A-8879D524478A}"/>
          </ac:spMkLst>
        </pc:spChg>
        <pc:spChg chg="mod">
          <ac:chgData name="김지나(Wei) - 서비스기획2팀" userId="6e8c8a86-0e65-4b65-b1b8-9f4bd60da1bb" providerId="ADAL" clId="{EDE7BDA0-0E1E-4697-B1F9-580A26A83613}" dt="2024-06-02T14:28:48.546" v="61811"/>
          <ac:spMkLst>
            <pc:docMk/>
            <pc:sldMk cId="971020192" sldId="1910"/>
            <ac:spMk id="68" creationId="{63EDBB81-6E33-56E6-96BF-D22CC6DD121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72" creationId="{92A356B1-BFE1-06D2-E31F-577078C3883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73" creationId="{A82B26B9-8C00-2535-E640-1098D05F9C7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74" creationId="{8488A7F1-380A-F33A-3FCF-8BDFB7931249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6:03.950" v="61952" actId="478"/>
          <ac:spMkLst>
            <pc:docMk/>
            <pc:sldMk cId="971020192" sldId="1910"/>
            <ac:spMk id="75" creationId="{98E67890-5B07-2F8E-5E01-C14DB1887EE5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77" creationId="{37BD84B2-A7DD-3CB8-174A-887EB6B374C3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78" creationId="{F4A3EDDC-0264-1362-FB2D-6AABCE5DA455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79" creationId="{02462DB4-3569-23AA-7E55-172AA789AA0C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80" creationId="{D3FAA59D-940C-8CC8-5E05-4177E0ABD533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81" creationId="{66ABD44B-89F5-6AF1-747D-13399E14DB9D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82" creationId="{60222DD9-28C1-8CC5-C702-87F41CE828A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4:14.726" v="61913" actId="478"/>
          <ac:spMkLst>
            <pc:docMk/>
            <pc:sldMk cId="971020192" sldId="1910"/>
            <ac:spMk id="83" creationId="{15A99662-CEDC-ECE0-BFB5-B5F20DDB5561}"/>
          </ac:spMkLst>
        </pc:spChg>
        <pc:spChg chg="mod">
          <ac:chgData name="김지나(Wei) - 서비스기획2팀" userId="6e8c8a86-0e65-4b65-b1b8-9f4bd60da1bb" providerId="ADAL" clId="{EDE7BDA0-0E1E-4697-B1F9-580A26A83613}" dt="2024-06-02T14:31:21.472" v="61864"/>
          <ac:spMkLst>
            <pc:docMk/>
            <pc:sldMk cId="971020192" sldId="1910"/>
            <ac:spMk id="85" creationId="{C6FA58B7-57B8-5903-E137-094F81D23FC4}"/>
          </ac:spMkLst>
        </pc:spChg>
        <pc:spChg chg="mod">
          <ac:chgData name="김지나(Wei) - 서비스기획2팀" userId="6e8c8a86-0e65-4b65-b1b8-9f4bd60da1bb" providerId="ADAL" clId="{EDE7BDA0-0E1E-4697-B1F9-580A26A83613}" dt="2024-06-02T14:31:21.472" v="61864"/>
          <ac:spMkLst>
            <pc:docMk/>
            <pc:sldMk cId="971020192" sldId="1910"/>
            <ac:spMk id="86" creationId="{FDBF4438-CE36-2B31-A572-B9EDD863A889}"/>
          </ac:spMkLst>
        </pc:spChg>
        <pc:spChg chg="mod">
          <ac:chgData name="김지나(Wei) - 서비스기획2팀" userId="6e8c8a86-0e65-4b65-b1b8-9f4bd60da1bb" providerId="ADAL" clId="{EDE7BDA0-0E1E-4697-B1F9-580A26A83613}" dt="2024-06-02T14:33:28.884" v="61898"/>
          <ac:spMkLst>
            <pc:docMk/>
            <pc:sldMk cId="971020192" sldId="1910"/>
            <ac:spMk id="89" creationId="{812E90ED-6A5A-94DB-13C2-A66B8F463B08}"/>
          </ac:spMkLst>
        </pc:spChg>
        <pc:spChg chg="mod">
          <ac:chgData name="김지나(Wei) - 서비스기획2팀" userId="6e8c8a86-0e65-4b65-b1b8-9f4bd60da1bb" providerId="ADAL" clId="{EDE7BDA0-0E1E-4697-B1F9-580A26A83613}" dt="2024-06-02T14:33:28.884" v="61898"/>
          <ac:spMkLst>
            <pc:docMk/>
            <pc:sldMk cId="971020192" sldId="1910"/>
            <ac:spMk id="90" creationId="{F7767724-0476-BAEE-5187-04309342E9B3}"/>
          </ac:spMkLst>
        </pc:spChg>
        <pc:spChg chg="add mod">
          <ac:chgData name="김지나(Wei) - 서비스기획2팀" userId="6e8c8a86-0e65-4b65-b1b8-9f4bd60da1bb" providerId="ADAL" clId="{EDE7BDA0-0E1E-4697-B1F9-580A26A83613}" dt="2024-06-02T14:34:00.757" v="61910"/>
          <ac:spMkLst>
            <pc:docMk/>
            <pc:sldMk cId="971020192" sldId="1910"/>
            <ac:spMk id="93" creationId="{F70A8298-A5ED-2BCD-0DE7-55CA382A5DD0}"/>
          </ac:spMkLst>
        </pc:spChg>
        <pc:spChg chg="mod">
          <ac:chgData name="김지나(Wei) - 서비스기획2팀" userId="6e8c8a86-0e65-4b65-b1b8-9f4bd60da1bb" providerId="ADAL" clId="{EDE7BDA0-0E1E-4697-B1F9-580A26A83613}" dt="2024-06-02T14:34:00.757" v="61910"/>
          <ac:spMkLst>
            <pc:docMk/>
            <pc:sldMk cId="971020192" sldId="1910"/>
            <ac:spMk id="95" creationId="{682AC1CB-D553-FAEB-9C9D-BF6B8BE692A3}"/>
          </ac:spMkLst>
        </pc:spChg>
        <pc:spChg chg="mod">
          <ac:chgData name="김지나(Wei) - 서비스기획2팀" userId="6e8c8a86-0e65-4b65-b1b8-9f4bd60da1bb" providerId="ADAL" clId="{EDE7BDA0-0E1E-4697-B1F9-580A26A83613}" dt="2024-06-02T14:34:00.757" v="61910"/>
          <ac:spMkLst>
            <pc:docMk/>
            <pc:sldMk cId="971020192" sldId="1910"/>
            <ac:spMk id="96" creationId="{C70A238B-05A1-3BD2-228F-655DF10DB5E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43:21.470" v="62040" actId="164"/>
          <ac:spMkLst>
            <pc:docMk/>
            <pc:sldMk cId="971020192" sldId="1910"/>
            <ac:spMk id="97" creationId="{E99A0911-8DEB-31D7-E919-8BA36D78690A}"/>
          </ac:spMkLst>
        </pc:spChg>
        <pc:spChg chg="mod">
          <ac:chgData name="김지나(Wei) - 서비스기획2팀" userId="6e8c8a86-0e65-4b65-b1b8-9f4bd60da1bb" providerId="ADAL" clId="{EDE7BDA0-0E1E-4697-B1F9-580A26A83613}" dt="2024-06-02T14:41:56.840" v="62018" actId="165"/>
          <ac:spMkLst>
            <pc:docMk/>
            <pc:sldMk cId="971020192" sldId="1910"/>
            <ac:spMk id="99" creationId="{D2255D88-8CC4-43E4-6539-D848F25E889E}"/>
          </ac:spMkLst>
        </pc:spChg>
        <pc:spChg chg="mod">
          <ac:chgData name="김지나(Wei) - 서비스기획2팀" userId="6e8c8a86-0e65-4b65-b1b8-9f4bd60da1bb" providerId="ADAL" clId="{EDE7BDA0-0E1E-4697-B1F9-580A26A83613}" dt="2024-06-02T14:41:56.840" v="62018" actId="165"/>
          <ac:spMkLst>
            <pc:docMk/>
            <pc:sldMk cId="971020192" sldId="1910"/>
            <ac:spMk id="100" creationId="{E214A813-72AA-892A-8DDF-ED1C155E2951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6" creationId="{4DEE1C93-6D18-4E43-571C-5DC1F16B0E42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7" creationId="{1515A295-E982-8566-01EC-5FDDBD73FC14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8" creationId="{327375C8-98C2-75FF-90C3-7CB019429731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9" creationId="{5399EC65-97A4-B095-CDC0-65000D5E117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0" creationId="{3B172E37-DFE7-0D2D-478B-D95FDC06F74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1" creationId="{869FA9FB-49F1-050A-B413-35EC6FE18CF7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2" creationId="{33DCA12B-5FFE-4E46-9C77-BFE32460029D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3" creationId="{F80ACCBE-44A4-4D0E-2371-703BE44DAE56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4" creationId="{039BDFA5-1710-3C6F-B081-1F97EFD7E646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16" creationId="{D5DECA42-C8F0-C147-FEBC-7B13C6F3E007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18" creationId="{490F4741-81C8-60B7-46EB-7D43C259002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1" creationId="{F1917DA0-5317-A1EC-D9E7-7B45D4E4941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2" creationId="{29D7FD77-0903-8C50-439E-5A161F59349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3" creationId="{3CD96D27-3947-6FAA-5076-E6CB5D5432B7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4" creationId="{5EAA04B2-90D6-2737-2767-503AA7D3C9C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5" creationId="{AB00EF39-00CB-3127-73D4-64BD26CCAE48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6" creationId="{01C6FDBC-7D10-CC7E-D5D2-250ECC0C7774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7" creationId="{811369FF-25EF-591F-707A-750CABE7EAD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8" creationId="{FF9D80A9-5E01-775B-B62A-9C5803D57B0A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31" creationId="{93C9556B-16EC-7FFD-1ECC-398DD657B98A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32" creationId="{1A637FE1-4E2F-514E-DAF5-0ABC126A6539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3" creationId="{7EB24CBD-4D21-CAFC-318C-EB07E1679B56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5" creationId="{0CC531E8-4298-ED8E-E35C-905E61D0CF6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6" creationId="{A0B309E5-E698-4F4E-0035-1677DECBF5C2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7" creationId="{F7A8F5CE-43B3-21C3-CEC7-88F4AD95B352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8" creationId="{5BF5830B-0C08-8BEB-AB42-D2F5A85AD52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9" creationId="{075BAE41-13AF-32E0-9C70-176468558A23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43" creationId="{106ED3D2-11C0-15DA-E4B0-BC3F638E40C1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45" creationId="{F3F05090-FA39-D704-2415-474B06D5EB83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46" creationId="{36798392-3F1E-3FA4-7C58-5B8453836717}"/>
          </ac:spMkLst>
        </pc:spChg>
        <pc:spChg chg="add mod ord">
          <ac:chgData name="김지나(Wei) - 서비스기획2팀" userId="6e8c8a86-0e65-4b65-b1b8-9f4bd60da1bb" providerId="ADAL" clId="{EDE7BDA0-0E1E-4697-B1F9-580A26A83613}" dt="2024-06-02T14:38:58.439" v="61983" actId="1076"/>
          <ac:spMkLst>
            <pc:docMk/>
            <pc:sldMk cId="971020192" sldId="1910"/>
            <ac:spMk id="147" creationId="{69DA2C2B-9DF9-4037-2B07-0CA90EC1D5E5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2T15:19:27.444" v="62835" actId="1038"/>
          <ac:spMkLst>
            <pc:docMk/>
            <pc:sldMk cId="971020192" sldId="1910"/>
            <ac:spMk id="148" creationId="{B77462D8-75F6-B954-0AE1-75D4AD9458F9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29.528" v="61988" actId="478"/>
          <ac:spMkLst>
            <pc:docMk/>
            <pc:sldMk cId="971020192" sldId="1910"/>
            <ac:spMk id="150" creationId="{86DE7433-259F-2EB3-48C7-9E976529D0EA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29.528" v="61988" actId="478"/>
          <ac:spMkLst>
            <pc:docMk/>
            <pc:sldMk cId="971020192" sldId="1910"/>
            <ac:spMk id="151" creationId="{3531A8C5-7F7B-CDD4-2D9A-8833462DA05C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32.335" v="61990" actId="478"/>
          <ac:spMkLst>
            <pc:docMk/>
            <pc:sldMk cId="971020192" sldId="1910"/>
            <ac:spMk id="152" creationId="{3976CAA8-3150-6863-E3DF-0FDF9A4134B7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32.335" v="61990" actId="478"/>
          <ac:spMkLst>
            <pc:docMk/>
            <pc:sldMk cId="971020192" sldId="1910"/>
            <ac:spMk id="153" creationId="{0C210101-FD32-FCE1-D222-A02F91EDC0CA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29.528" v="61988" actId="478"/>
          <ac:spMkLst>
            <pc:docMk/>
            <pc:sldMk cId="971020192" sldId="1910"/>
            <ac:spMk id="154" creationId="{E5A05472-C743-6DA0-FBDC-20DB3FA3080D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156" creationId="{82AC438F-58EE-5F0E-3BE0-108A3500B9A8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157" creationId="{E772A693-C716-9F6B-A447-4F01FFB0B8AD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59" creationId="{BA5F3EB5-8A75-9099-5419-2703FA7717F4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0" creationId="{64C1F03B-E864-0D6A-0CC3-C14FEE6246FA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1" creationId="{A424FFA3-9576-8676-B0B9-AA49A9A3AE49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2" creationId="{85640D05-97BF-9628-9B31-1D79098477EA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3" creationId="{CE26778D-D4E9-4185-57B3-6C51B20B180E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4" creationId="{CB668937-DAAF-F7C2-6C4B-7DDA1350EA0D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7" creationId="{4CF07CD6-7873-4D67-FEA2-BCB5B03A6BC0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8" creationId="{84DB40C9-2067-80E4-6975-3E4500808A88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2" creationId="{9F59D8B9-BA37-AA02-82CA-706A8CAB2CF5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3" creationId="{A08F6952-DA36-CFE4-5BC8-EEF265DE155E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4" creationId="{85CE88EA-58CD-0EA2-17FC-381CD24C2378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5" creationId="{3AE6F538-93D5-5222-D6BC-EEB422CED3A9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6" creationId="{228DD39D-6EFC-E0B4-95EB-0B07324366C9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7" creationId="{BD54AAC6-437A-BE02-B690-4E6FE5EAD395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8" creationId="{121343FF-7109-678C-818C-E65BBBB91F21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9" creationId="{E8A897CF-EAC1-FE51-EDE2-2135A88BEA80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80" creationId="{A3B19B08-F9E3-784E-966D-9B39B5DB4276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81" creationId="{916A8EDD-E891-1491-E390-17B9337A54CA}"/>
          </ac:spMkLst>
        </pc:spChg>
        <pc:spChg chg="add mod ord">
          <ac:chgData name="김지나(Wei) - 서비스기획2팀" userId="6e8c8a86-0e65-4b65-b1b8-9f4bd60da1bb" providerId="ADAL" clId="{EDE7BDA0-0E1E-4697-B1F9-580A26A83613}" dt="2024-06-02T14:46:02.657" v="62093" actId="164"/>
          <ac:spMkLst>
            <pc:docMk/>
            <pc:sldMk cId="971020192" sldId="1910"/>
            <ac:spMk id="183" creationId="{AA2511C9-269B-F2D5-4A47-8BC349102B7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0:28.341" v="62232" actId="478"/>
          <ac:spMkLst>
            <pc:docMk/>
            <pc:sldMk cId="971020192" sldId="1910"/>
            <ac:spMk id="185" creationId="{9E0B335B-BA8C-9067-82F1-02EC5843578F}"/>
          </ac:spMkLst>
        </pc:spChg>
        <pc:spChg chg="mod">
          <ac:chgData name="김지나(Wei) - 서비스기획2팀" userId="6e8c8a86-0e65-4b65-b1b8-9f4bd60da1bb" providerId="ADAL" clId="{EDE7BDA0-0E1E-4697-B1F9-580A26A83613}" dt="2024-06-02T14:51:08.665" v="62282" actId="571"/>
          <ac:spMkLst>
            <pc:docMk/>
            <pc:sldMk cId="971020192" sldId="1910"/>
            <ac:spMk id="187" creationId="{10E24F12-2C75-D0DF-C327-3C6C75D68697}"/>
          </ac:spMkLst>
        </pc:spChg>
        <pc:spChg chg="mod">
          <ac:chgData name="김지나(Wei) - 서비스기획2팀" userId="6e8c8a86-0e65-4b65-b1b8-9f4bd60da1bb" providerId="ADAL" clId="{EDE7BDA0-0E1E-4697-B1F9-580A26A83613}" dt="2024-06-02T14:51:08.665" v="62282" actId="571"/>
          <ac:spMkLst>
            <pc:docMk/>
            <pc:sldMk cId="971020192" sldId="1910"/>
            <ac:spMk id="188" creationId="{34121474-B07D-10F4-2F07-D9467F352A1C}"/>
          </ac:spMkLst>
        </pc:spChg>
        <pc:spChg chg="mod">
          <ac:chgData name="김지나(Wei) - 서비스기획2팀" userId="6e8c8a86-0e65-4b65-b1b8-9f4bd60da1bb" providerId="ADAL" clId="{EDE7BDA0-0E1E-4697-B1F9-580A26A83613}" dt="2024-06-02T14:51:34.853" v="62295"/>
          <ac:spMkLst>
            <pc:docMk/>
            <pc:sldMk cId="971020192" sldId="1910"/>
            <ac:spMk id="190" creationId="{01270181-F7E0-2A0C-1274-E3A52217AECE}"/>
          </ac:spMkLst>
        </pc:spChg>
        <pc:spChg chg="mod">
          <ac:chgData name="김지나(Wei) - 서비스기획2팀" userId="6e8c8a86-0e65-4b65-b1b8-9f4bd60da1bb" providerId="ADAL" clId="{EDE7BDA0-0E1E-4697-B1F9-580A26A83613}" dt="2024-06-02T14:51:34.853" v="62295"/>
          <ac:spMkLst>
            <pc:docMk/>
            <pc:sldMk cId="971020192" sldId="1910"/>
            <ac:spMk id="191" creationId="{B5A1C2D6-671A-3872-04F3-30C55BD55F05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193" creationId="{02AC928E-BB24-ACE6-34EC-742666B7371B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5" creationId="{D9F086FE-138A-E9F6-DD7C-4FA23A8F0023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6" creationId="{6E452C14-7117-96A5-BC1F-80A066CFF5CD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7" creationId="{B786F940-CC4B-5F28-2960-B63C2A42B331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8" creationId="{BA74970B-8D44-D9F4-8D4F-D32FA20E1601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0" creationId="{F5CDFCBC-2E35-B6EA-FF00-1ED18CD1625E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1" creationId="{AB474BB8-7250-7CC8-2DD7-E4D4A0EEF9DB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3" creationId="{ED0D565E-C7AD-29AB-902A-1FEE7A2EB81B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4" creationId="{7902C14B-94A1-8672-A4E8-D6A23998054D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206" creationId="{C8A1ED64-C990-7583-EEA9-3D2D19423CFB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8" creationId="{E9382255-7ACD-10C1-F5A5-1447894EFBA4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9" creationId="{86506FB0-B8A8-AB16-F477-9E534EF74C96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213" creationId="{D9E2965C-DD90-1347-00E2-D2AA1A373C8D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214" creationId="{73E1807D-E0DE-19F5-C37C-E325210C99B3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3:15.056" v="62321" actId="478"/>
          <ac:spMkLst>
            <pc:docMk/>
            <pc:sldMk cId="971020192" sldId="1910"/>
            <ac:spMk id="215" creationId="{E43B1DE0-712F-5257-39EE-85E762E02D2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3:10.752" v="62320" actId="478"/>
          <ac:spMkLst>
            <pc:docMk/>
            <pc:sldMk cId="971020192" sldId="1910"/>
            <ac:spMk id="216" creationId="{17FD7DD6-091E-F022-15ED-7C587B730BDD}"/>
          </ac:spMkLst>
        </pc:spChg>
        <pc:spChg chg="add mod">
          <ac:chgData name="김지나(Wei) - 서비스기획2팀" userId="6e8c8a86-0e65-4b65-b1b8-9f4bd60da1bb" providerId="ADAL" clId="{EDE7BDA0-0E1E-4697-B1F9-580A26A83613}" dt="2024-06-02T14:53:44.120" v="62324" actId="1076"/>
          <ac:spMkLst>
            <pc:docMk/>
            <pc:sldMk cId="971020192" sldId="1910"/>
            <ac:spMk id="217" creationId="{3707A73F-61C4-6217-8822-EBA4C525C1C8}"/>
          </ac:spMkLst>
        </pc:spChg>
        <pc:spChg chg="add mod">
          <ac:chgData name="김지나(Wei) - 서비스기획2팀" userId="6e8c8a86-0e65-4b65-b1b8-9f4bd60da1bb" providerId="ADAL" clId="{EDE7BDA0-0E1E-4697-B1F9-580A26A83613}" dt="2024-06-02T14:53:30.796" v="62322"/>
          <ac:spMkLst>
            <pc:docMk/>
            <pc:sldMk cId="971020192" sldId="1910"/>
            <ac:spMk id="218" creationId="{063EBF5C-DBBF-5728-E7E0-FC6612F01292}"/>
          </ac:spMkLst>
        </pc:spChg>
        <pc:spChg chg="add mod">
          <ac:chgData name="김지나(Wei) - 서비스기획2팀" userId="6e8c8a86-0e65-4b65-b1b8-9f4bd60da1bb" providerId="ADAL" clId="{EDE7BDA0-0E1E-4697-B1F9-580A26A83613}" dt="2024-06-02T14:53:56.752" v="62329" actId="164"/>
          <ac:spMkLst>
            <pc:docMk/>
            <pc:sldMk cId="971020192" sldId="1910"/>
            <ac:spMk id="219" creationId="{C07827A1-31F2-591E-7585-931FCD9223B8}"/>
          </ac:spMkLst>
        </pc:spChg>
        <pc:spChg chg="add mod">
          <ac:chgData name="김지나(Wei) - 서비스기획2팀" userId="6e8c8a86-0e65-4b65-b1b8-9f4bd60da1bb" providerId="ADAL" clId="{EDE7BDA0-0E1E-4697-B1F9-580A26A83613}" dt="2024-06-02T14:53:56.752" v="62329" actId="164"/>
          <ac:spMkLst>
            <pc:docMk/>
            <pc:sldMk cId="971020192" sldId="1910"/>
            <ac:spMk id="220" creationId="{C15B805E-400A-ABEE-A2BD-D64DA7570610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4" creationId="{F1E19AA8-21D8-22D2-C829-9C16CEEF64CF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5" creationId="{0C73B030-A81E-E36A-7A6A-3C15640205C6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6" creationId="{05F1231A-93E4-0DFE-E6E6-34F4B0FEA862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7" creationId="{F2B91C36-1C42-1A62-EB30-594DE6608274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8" creationId="{92CAEB98-A41E-0EF1-5956-85BCD23F8B18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9" creationId="{60EF8E5D-40B6-4447-FABD-1D7BC385B863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0" creationId="{E897D767-D863-A374-CC30-9942D0AA8E6F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3" creationId="{BCBA1282-FB13-1A68-5192-45534A07884C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4" creationId="{2967DFB5-7AB6-4F21-479D-A1FDDBF1732C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5" creationId="{4347DDB9-6CAB-C602-6E0C-FE0D56A1605E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38" creationId="{6DED07B1-DF54-BA4F-E492-8688C006D8F8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39" creationId="{2F43E950-417D-1525-1566-F4A878E74D91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42" creationId="{4E002EA2-60B6-2A5E-1FC3-89BE1D729AAF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43" creationId="{779FE9BF-F652-919F-BF34-C5F07415575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44" creationId="{89333A8E-0406-D6D9-9337-B0A2EFD8FBC3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45" creationId="{B867CB96-954C-A9A7-27CB-A417F386D199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46" creationId="{6BE387FF-843C-89C3-3D03-DD6A78B6CB1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09:15.232" v="62705" actId="478"/>
          <ac:spMkLst>
            <pc:docMk/>
            <pc:sldMk cId="971020192" sldId="1910"/>
            <ac:spMk id="247" creationId="{3231BE35-5704-509D-59AE-D37F7249E4ED}"/>
          </ac:spMkLst>
        </pc:spChg>
        <pc:spChg chg="del mod">
          <ac:chgData name="김지나(Wei) - 서비스기획2팀" userId="6e8c8a86-0e65-4b65-b1b8-9f4bd60da1bb" providerId="ADAL" clId="{EDE7BDA0-0E1E-4697-B1F9-580A26A83613}" dt="2024-06-02T15:17:58.384" v="62818" actId="478"/>
          <ac:spMkLst>
            <pc:docMk/>
            <pc:sldMk cId="971020192" sldId="1910"/>
            <ac:spMk id="249" creationId="{74C4F7BB-2A5F-2C64-29F9-C074DBC936B5}"/>
          </ac:spMkLst>
        </pc:spChg>
        <pc:spChg chg="del mod">
          <ac:chgData name="김지나(Wei) - 서비스기획2팀" userId="6e8c8a86-0e65-4b65-b1b8-9f4bd60da1bb" providerId="ADAL" clId="{EDE7BDA0-0E1E-4697-B1F9-580A26A83613}" dt="2024-06-02T15:17:58.384" v="62818" actId="478"/>
          <ac:spMkLst>
            <pc:docMk/>
            <pc:sldMk cId="971020192" sldId="1910"/>
            <ac:spMk id="250" creationId="{B88FCE5A-E2B4-AB1A-382E-EE40469C386F}"/>
          </ac:spMkLst>
        </pc:spChg>
        <pc:spChg chg="del mod">
          <ac:chgData name="김지나(Wei) - 서비스기획2팀" userId="6e8c8a86-0e65-4b65-b1b8-9f4bd60da1bb" providerId="ADAL" clId="{EDE7BDA0-0E1E-4697-B1F9-580A26A83613}" dt="2024-06-02T15:17:58.384" v="62818" actId="478"/>
          <ac:spMkLst>
            <pc:docMk/>
            <pc:sldMk cId="971020192" sldId="1910"/>
            <ac:spMk id="251" creationId="{2A1FC618-F0BD-80B4-04EB-367FF1366B88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08.123" v="62820" actId="478"/>
          <ac:spMkLst>
            <pc:docMk/>
            <pc:sldMk cId="971020192" sldId="1910"/>
            <ac:spMk id="252" creationId="{2658A111-577F-98FB-6E32-96F2321E10CB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12.472" v="62821" actId="478"/>
          <ac:spMkLst>
            <pc:docMk/>
            <pc:sldMk cId="971020192" sldId="1910"/>
            <ac:spMk id="253" creationId="{CD1130D3-067E-2B98-1E01-DA6D0D091FEA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12.472" v="62821" actId="478"/>
          <ac:spMkLst>
            <pc:docMk/>
            <pc:sldMk cId="971020192" sldId="1910"/>
            <ac:spMk id="254" creationId="{DA0AD135-4F0D-3ECC-4F6B-527C9F8F052A}"/>
          </ac:spMkLst>
        </pc:spChg>
        <pc:spChg chg="del mod ord">
          <ac:chgData name="김지나(Wei) - 서비스기획2팀" userId="6e8c8a86-0e65-4b65-b1b8-9f4bd60da1bb" providerId="ADAL" clId="{EDE7BDA0-0E1E-4697-B1F9-580A26A83613}" dt="2024-06-02T15:11:24.882" v="62721" actId="478"/>
          <ac:spMkLst>
            <pc:docMk/>
            <pc:sldMk cId="971020192" sldId="1910"/>
            <ac:spMk id="255" creationId="{E68C9743-A199-A68A-9062-6A4F24AD4B6C}"/>
          </ac:spMkLst>
        </pc:spChg>
        <pc:spChg chg="del mod ord">
          <ac:chgData name="김지나(Wei) - 서비스기획2팀" userId="6e8c8a86-0e65-4b65-b1b8-9f4bd60da1bb" providerId="ADAL" clId="{EDE7BDA0-0E1E-4697-B1F9-580A26A83613}" dt="2024-06-02T15:11:21.279" v="62720" actId="478"/>
          <ac:spMkLst>
            <pc:docMk/>
            <pc:sldMk cId="971020192" sldId="1910"/>
            <ac:spMk id="256" creationId="{4025D805-186B-9025-D84C-5302FAEEE15A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12.472" v="62821" actId="478"/>
          <ac:spMkLst>
            <pc:docMk/>
            <pc:sldMk cId="971020192" sldId="1910"/>
            <ac:spMk id="257" creationId="{AA13A3C2-2AE3-71DB-5282-451D6DCE49D4}"/>
          </ac:spMkLst>
        </pc:spChg>
        <pc:spChg chg="mod">
          <ac:chgData name="김지나(Wei) - 서비스기획2팀" userId="6e8c8a86-0e65-4b65-b1b8-9f4bd60da1bb" providerId="ADAL" clId="{EDE7BDA0-0E1E-4697-B1F9-580A26A83613}" dt="2024-06-02T15:18:05.037" v="62819" actId="165"/>
          <ac:spMkLst>
            <pc:docMk/>
            <pc:sldMk cId="971020192" sldId="1910"/>
            <ac:spMk id="263" creationId="{1881D11E-BA87-BB4B-096A-2E306586D7E8}"/>
          </ac:spMkLst>
        </pc:spChg>
        <pc:spChg chg="mod">
          <ac:chgData name="김지나(Wei) - 서비스기획2팀" userId="6e8c8a86-0e65-4b65-b1b8-9f4bd60da1bb" providerId="ADAL" clId="{EDE7BDA0-0E1E-4697-B1F9-580A26A83613}" dt="2024-06-02T15:18:05.037" v="62819" actId="165"/>
          <ac:spMkLst>
            <pc:docMk/>
            <pc:sldMk cId="971020192" sldId="1910"/>
            <ac:spMk id="265" creationId="{9C60FCB1-B1CB-1684-A5FF-7491E9048B8B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2T15:14:04.893" v="62758" actId="1076"/>
          <ac:spMkLst>
            <pc:docMk/>
            <pc:sldMk cId="971020192" sldId="1910"/>
            <ac:spMk id="267" creationId="{CD0151D8-A915-F2FC-8DAB-7639746BDE5C}"/>
          </ac:spMkLst>
        </pc:spChg>
        <pc:spChg chg="mod ord">
          <ac:chgData name="김지나(Wei) - 서비스기획2팀" userId="6e8c8a86-0e65-4b65-b1b8-9f4bd60da1bb" providerId="ADAL" clId="{EDE7BDA0-0E1E-4697-B1F9-580A26A83613}" dt="2024-06-02T15:17:53.072" v="62817" actId="165"/>
          <ac:spMkLst>
            <pc:docMk/>
            <pc:sldMk cId="971020192" sldId="1910"/>
            <ac:spMk id="270" creationId="{A206BB1C-7FBB-322B-B8CC-609FED438678}"/>
          </ac:spMkLst>
        </pc:spChg>
        <pc:spChg chg="mod">
          <ac:chgData name="김지나(Wei) - 서비스기획2팀" userId="6e8c8a86-0e65-4b65-b1b8-9f4bd60da1bb" providerId="ADAL" clId="{EDE7BDA0-0E1E-4697-B1F9-580A26A83613}" dt="2024-06-02T15:17:53.072" v="62817" actId="165"/>
          <ac:spMkLst>
            <pc:docMk/>
            <pc:sldMk cId="971020192" sldId="1910"/>
            <ac:spMk id="271" creationId="{E66FBF6A-9113-5B7E-E571-33CF3ADFC3F9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78" creationId="{B27249AB-23C2-E8F3-7F2A-AF21108ED5B0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79" creationId="{8224F891-DFDB-412C-BB50-84EECDDB4FA8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0" creationId="{9B2E7A85-EE3F-2F84-AE9B-8CDD558E15D0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1" creationId="{0AD73988-4F19-4D06-0A6D-7ED3313F1A70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2" creationId="{6732B6C3-C15F-AE9E-8E89-CC0E788AC2A4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3" creationId="{77944D39-5877-E9E8-3233-739E64457DFB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4" creationId="{7B19D8DC-69D0-ECB3-F02A-3A13681F1B93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5" creationId="{9CCA9509-8D5C-479F-AACC-B9403FB24659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03:19.925" v="62596" actId="167"/>
          <ac:spMkLst>
            <pc:docMk/>
            <pc:sldMk cId="971020192" sldId="1910"/>
            <ac:spMk id="286" creationId="{78A3145F-AD79-7498-0E89-0F9986BEAE94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87" creationId="{A1237264-D6BF-4B60-D0FB-6BA72FC35CEF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88" creationId="{FE9D0073-270B-30B0-B233-1C06B55D17B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33.130" v="62643" actId="478"/>
          <ac:spMkLst>
            <pc:docMk/>
            <pc:sldMk cId="971020192" sldId="1910"/>
            <ac:spMk id="289" creationId="{418E88BF-FAF6-E108-9320-9CB68473D8F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51.481" v="62646" actId="478"/>
          <ac:spMkLst>
            <pc:docMk/>
            <pc:sldMk cId="971020192" sldId="1910"/>
            <ac:spMk id="290" creationId="{B03D4EC8-2873-0F58-0890-2C8C4ED93992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1" creationId="{FCB6AC1D-D842-3728-C55A-574FA562F292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2" creationId="{B94A6E61-59B7-3F5C-7453-22D591BF56B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3" creationId="{A699DC3E-EAEC-ECA3-8053-18604B08CD7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4" creationId="{8540CE73-D6C4-AC8F-84EE-DDC898204A74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5" creationId="{07424227-6C3E-4921-C9A3-780958B18858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297" creationId="{44910837-34D4-954B-BB81-3EA41DA547B5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299" creationId="{3C8AF140-C7A6-26A4-6282-BF99AC6A4F7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2" creationId="{90C85DA3-F0E7-FB85-30F3-37ABEA77212B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3" creationId="{33C4B264-86A4-A133-2E07-4AA7D1038BD6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4" creationId="{C626FF42-9DD7-EAA7-D9B1-2ADA05488E0F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5" creationId="{705B0DAF-D3A3-884E-F756-EF3E585D9BD5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6" creationId="{94FEF954-3BBC-2176-5785-243EF93F9DCD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7" creationId="{1E124267-891D-B17D-7B64-B37437EC76E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8" creationId="{B18DF6CE-6C2D-92A4-BB97-D55479C1AF19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9" creationId="{BA498B81-85B0-E212-2837-E50B97848AF6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10" creationId="{4637FFFB-4E1C-A12B-126A-FCF95F49861F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11" creationId="{DA8622C1-9D8E-8C0D-42C0-8F425D299F4E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12" creationId="{2B2B7667-DCC6-50B8-51EF-E2574AF70DC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53.136" v="62647" actId="478"/>
          <ac:spMkLst>
            <pc:docMk/>
            <pc:sldMk cId="971020192" sldId="1910"/>
            <ac:spMk id="313" creationId="{5F5D5DC4-1CAD-3E4B-2379-5CA7A418CC8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6:02.435" v="62648" actId="478"/>
          <ac:spMkLst>
            <pc:docMk/>
            <pc:sldMk cId="971020192" sldId="1910"/>
            <ac:spMk id="314" creationId="{D53E6CA7-0BB7-BDF6-25C4-E4B0577D032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47.218" v="62644" actId="478"/>
          <ac:spMkLst>
            <pc:docMk/>
            <pc:sldMk cId="971020192" sldId="1910"/>
            <ac:spMk id="318" creationId="{9DC96EBF-FE11-514A-B27D-616C1521B4EC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0" creationId="{B324BD5B-AB21-5666-8DBB-85898D551166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2" creationId="{A62035CA-7F4E-5D91-6580-07FF3B93B615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4" creationId="{914358F2-99B9-EAA3-033D-B74BCCCB48CF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5" creationId="{B5C5CA47-68C6-42B8-41B9-A69B13A071CF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9:28.590" v="62707" actId="478"/>
          <ac:spMkLst>
            <pc:docMk/>
            <pc:sldMk cId="971020192" sldId="1910"/>
            <ac:spMk id="327" creationId="{BFB04E96-14AB-75E4-A8EF-9C1278AC8EF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9:28.590" v="62707" actId="478"/>
          <ac:spMkLst>
            <pc:docMk/>
            <pc:sldMk cId="971020192" sldId="1910"/>
            <ac:spMk id="328" creationId="{4AD04C3D-B91B-E3EC-2C75-8682FFBB79E5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1" creationId="{5F9A16AF-45A6-F966-4347-0F1DFF847B24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2" creationId="{3ADE7BBE-48A3-77BF-8C12-D907EB6085F4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4" creationId="{F5A9C97B-89C7-A445-BEC8-10989ED5DB6D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5" creationId="{033A9901-4BCB-9A44-A82D-DCF1E2491316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6" creationId="{C2DB13B0-D7B0-2438-B55A-8C801CF6D508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7" creationId="{2A43C453-C289-F427-FDA9-FF3575BFD131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8" creationId="{43CA4AF9-A9B2-7B19-330D-B8B5C709948C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9" creationId="{FF6A09C9-58C1-E423-50D9-826809EA0A3B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1" creationId="{3012C4CE-C7D9-EDC1-1FB6-47623CC0CF47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2" creationId="{8E1BF759-FE10-6044-1409-72E6057767FB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3" creationId="{1C827470-97AF-CA0A-813A-6DA6CA264DBE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4" creationId="{F4CB3011-FF6F-B52A-BCAD-BF5EBAB1BEBA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5" creationId="{54698190-E8E6-F28C-F153-12905A1FE9BF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6" creationId="{631C9280-FE9F-F1B9-C9A3-7C8330CCB603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7" creationId="{564A57DD-D8F2-0258-0494-AB5920BC49A2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8" creationId="{5DB91DE0-81CE-4FA5-EFC7-E89998AE843C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9" creationId="{2A39360E-6C35-CB20-DADF-9C35157442A3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55" creationId="{E31A7615-7125-684B-73E7-44CA21E08CF1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57" creationId="{D90FF486-16BB-DDA0-1DDD-77BC3F719D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9:28.590" v="62707" actId="478"/>
          <ac:spMkLst>
            <pc:docMk/>
            <pc:sldMk cId="971020192" sldId="1910"/>
            <ac:spMk id="358" creationId="{029940BA-3D3B-B026-F3FE-CBB699A5AD0F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61" creationId="{DD3E4EFD-9941-F1C2-240C-F7AC1A46A453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62" creationId="{315446EA-6F49-4C60-4541-7ECF743E11ED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67" creationId="{BCDF61F6-D94E-4558-C0E2-948EC02B5474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69" creationId="{F6F7BFAB-9C68-FCF7-425B-33380AFD9C07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3" creationId="{835D035E-2946-3B09-0FE0-F79505BF2190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4" creationId="{1E565029-72C1-63BB-1ECE-9BDDC1FE1046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5" creationId="{5D057BE8-3524-F54D-979D-9915334871C2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6" creationId="{D141A65A-E18D-362A-C3FE-F344EBA0B2F5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7" creationId="{847E8FC5-D830-8211-ED7E-9667722B8C52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8" creationId="{D1D0F9C1-F018-4B96-C6C5-C8824A00CC79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3" creationId="{6014DCA8-1192-A874-A1FB-9B7B5CCDA53C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4" creationId="{82A757A3-1165-6B4E-E81C-87506ED44979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5" creationId="{62C250E4-E928-3849-5AF6-977BA03433C4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6" creationId="{D104C580-6B68-E8FD-8B73-5ECECE26ADA7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7" creationId="{76F009B0-2233-81A8-1460-1C57EFDE36D3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8" creationId="{0A79F130-ACF7-54FA-A7EA-5CDA182E7F75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9" creationId="{DC002749-5A54-4D76-7462-A02E4856E778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90" creationId="{C87C689A-8385-BB7E-D5B3-6AC71EAC0342}"/>
          </ac:spMkLst>
        </pc:spChg>
        <pc:spChg chg="del mod">
          <ac:chgData name="김지나(Wei) - 서비스기획2팀" userId="6e8c8a86-0e65-4b65-b1b8-9f4bd60da1bb" providerId="ADAL" clId="{EDE7BDA0-0E1E-4697-B1F9-580A26A83613}" dt="2024-06-02T15:11:33.571" v="62723" actId="478"/>
          <ac:spMkLst>
            <pc:docMk/>
            <pc:sldMk cId="971020192" sldId="1910"/>
            <ac:spMk id="391" creationId="{A0BD5B5D-A751-7069-6CFC-2EF91DB4EB13}"/>
          </ac:spMkLst>
        </pc:spChg>
        <pc:spChg chg="del mod">
          <ac:chgData name="김지나(Wei) - 서비스기획2팀" userId="6e8c8a86-0e65-4b65-b1b8-9f4bd60da1bb" providerId="ADAL" clId="{EDE7BDA0-0E1E-4697-B1F9-580A26A83613}" dt="2024-06-02T15:11:30.158" v="62722" actId="478"/>
          <ac:spMkLst>
            <pc:docMk/>
            <pc:sldMk cId="971020192" sldId="1910"/>
            <ac:spMk id="392" creationId="{16392043-EB4F-2ED0-CFA3-75C89EA1C651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93" creationId="{9E1291EF-BD18-01AE-35E8-D56672339D8F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99" creationId="{A471D90F-C44C-84F7-A851-346ABC59C5E8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401" creationId="{22A176AD-7001-6BF4-A1B3-794F527BC3CF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402" creationId="{029D3C3C-3883-8F7E-3F4F-E4959993FA25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403" creationId="{28B13A1D-634C-DFC6-6DAF-4D3D2116B27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14:11.360" v="62759" actId="478"/>
          <ac:spMkLst>
            <pc:docMk/>
            <pc:sldMk cId="971020192" sldId="1910"/>
            <ac:spMk id="404" creationId="{0B98C242-65D5-FF60-162E-543CC6417585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14:11.360" v="62759" actId="478"/>
          <ac:spMkLst>
            <pc:docMk/>
            <pc:sldMk cId="971020192" sldId="1910"/>
            <ac:spMk id="405" creationId="{DC648180-B6F0-119D-F851-E58CF8678CED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2T15:20:59.505" v="62884" actId="14100"/>
          <ac:spMkLst>
            <pc:docMk/>
            <pc:sldMk cId="971020192" sldId="1910"/>
            <ac:spMk id="406" creationId="{156A60E5-A9EB-2118-2C00-93140A4B5971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08" creationId="{E76EEE39-45A6-FED4-70ED-AD223E13FC9C}"/>
          </ac:spMkLst>
        </pc:spChg>
        <pc:spChg chg="mod or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09" creationId="{028BDCD3-C758-830E-33A9-C5D82B0162B1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0" creationId="{1422BC29-3642-EB4D-9450-6BF1D98AA5F2}"/>
          </ac:spMkLst>
        </pc:spChg>
        <pc:spChg chg="mod or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1" creationId="{568FF975-2CBC-035A-1858-0EB98D4ACBA4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2" creationId="{B380A1C6-AB04-6933-FAB6-68379FEF79C8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3" creationId="{3BFCD75E-3A20-F5F4-620B-129D229E803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4" creationId="{1F025BB6-C27B-C560-29F6-3F87CEC138E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5" creationId="{2DC0397A-7549-4936-9308-A2319E45E183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6" creationId="{31C70931-4B3F-C9DB-BBAB-55F8947B8FB3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22" creationId="{D0035AC7-0C3C-D256-2CAE-B4A5E5C1CCC4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24" creationId="{CE2A6F2D-CFD5-D324-59F7-C2280115F013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46.815" v="62875" actId="1035"/>
          <ac:spMkLst>
            <pc:docMk/>
            <pc:sldMk cId="971020192" sldId="1910"/>
            <ac:spMk id="426" creationId="{C0DC758F-815A-CB2E-C4FD-014495B0E07B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46.815" v="62875" actId="1035"/>
          <ac:spMkLst>
            <pc:docMk/>
            <pc:sldMk cId="971020192" sldId="1910"/>
            <ac:spMk id="428" creationId="{A47F02BB-5A63-BD04-1D4D-F171EF92CE2D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52.739" v="62883" actId="1035"/>
          <ac:spMkLst>
            <pc:docMk/>
            <pc:sldMk cId="971020192" sldId="1910"/>
            <ac:spMk id="429" creationId="{D599CEC3-D94D-5660-C001-689A14A268F6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1" creationId="{644D5336-6CE6-E5D2-A974-F63783F9F35E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52.739" v="62883" actId="1035"/>
          <ac:spMkLst>
            <pc:docMk/>
            <pc:sldMk cId="971020192" sldId="1910"/>
            <ac:spMk id="432" creationId="{7F8FDF05-8A79-45BF-4C46-36FD4BCECADA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5" creationId="{72059FE1-192B-9370-C6A9-0AE1728E1D58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6" creationId="{C6B7793C-62D9-14F0-5314-AAD17A8CF390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8" creationId="{83166F34-6CFC-17C1-8F83-2D8815E9C605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9" creationId="{FEE01C6E-6D08-7A04-D712-4969DDD7F8A0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0" creationId="{C3364C4F-E3D7-BBC0-D04C-86BDE754C548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1" creationId="{350F786A-D249-11C4-43AE-6DD533C00A27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2" creationId="{17B073AA-CFCF-51F4-C893-5ECE7525DED7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3" creationId="{B8B0C037-C6BD-B6A0-E212-8789800EF3B9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5" creationId="{2F67E23F-641C-9629-E376-E576286E7250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6" creationId="{398CECA0-B83B-DB66-B41F-D2B6888B0D7A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7" creationId="{E9924C6E-6B3D-F1B2-07B5-11C1301C5E1A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8" creationId="{F425A015-C17F-475F-2885-0DB4DEAB88FA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9" creationId="{08C6F842-74DA-2124-8F1E-F9DE69958803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50" creationId="{64DD15F6-40FA-724C-1F03-CBE82FAAB772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19:14.505" v="62828" actId="167"/>
          <ac:spMkLst>
            <pc:docMk/>
            <pc:sldMk cId="971020192" sldId="1910"/>
            <ac:spMk id="451" creationId="{5E83EE39-6B8E-8F13-5261-186FED60EFF1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19:14.505" v="62828" actId="167"/>
          <ac:spMkLst>
            <pc:docMk/>
            <pc:sldMk cId="971020192" sldId="1910"/>
            <ac:spMk id="452" creationId="{42095148-2810-27E5-4731-45F2EFDB2511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53" creationId="{2ADC0CA0-2689-AD3E-A17A-61751464E1F1}"/>
          </ac:spMkLst>
        </pc:spChg>
        <pc:spChg chg="mod">
          <ac:chgData name="김지나(Wei) - 서비스기획2팀" userId="6e8c8a86-0e65-4b65-b1b8-9f4bd60da1bb" providerId="ADAL" clId="{EDE7BDA0-0E1E-4697-B1F9-580A26A83613}" dt="2024-06-02T15:18:15.989" v="62822"/>
          <ac:spMkLst>
            <pc:docMk/>
            <pc:sldMk cId="971020192" sldId="1910"/>
            <ac:spMk id="455" creationId="{DDF67DA8-924F-0BE0-070F-92DEB50731FA}"/>
          </ac:spMkLst>
        </pc:spChg>
        <pc:spChg chg="mod">
          <ac:chgData name="김지나(Wei) - 서비스기획2팀" userId="6e8c8a86-0e65-4b65-b1b8-9f4bd60da1bb" providerId="ADAL" clId="{EDE7BDA0-0E1E-4697-B1F9-580A26A83613}" dt="2024-06-02T15:18:15.989" v="62822"/>
          <ac:spMkLst>
            <pc:docMk/>
            <pc:sldMk cId="971020192" sldId="1910"/>
            <ac:spMk id="457" creationId="{AEE60F84-59EB-916E-D950-E4D3CBE250F0}"/>
          </ac:spMkLst>
        </pc:spChg>
        <pc:grpChg chg="add mod">
          <ac:chgData name="김지나(Wei) - 서비스기획2팀" userId="6e8c8a86-0e65-4b65-b1b8-9f4bd60da1bb" providerId="ADAL" clId="{EDE7BDA0-0E1E-4697-B1F9-580A26A83613}" dt="2024-06-02T14:27:50.181" v="61801"/>
          <ac:grpSpMkLst>
            <pc:docMk/>
            <pc:sldMk cId="971020192" sldId="1910"/>
            <ac:grpSpMk id="14" creationId="{8815051E-90A6-1038-173B-F04C5A9BEE8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27:50.181" v="61801"/>
          <ac:grpSpMkLst>
            <pc:docMk/>
            <pc:sldMk cId="971020192" sldId="1910"/>
            <ac:grpSpMk id="17" creationId="{76EF8585-CCCA-370E-6C8C-ABA42B0FF9B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28:47.419" v="61810" actId="478"/>
          <ac:grpSpMkLst>
            <pc:docMk/>
            <pc:sldMk cId="971020192" sldId="1910"/>
            <ac:grpSpMk id="36" creationId="{BE6F3454-EA6A-FABF-90B6-8B5A780380E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28:47.419" v="61810" actId="478"/>
          <ac:grpSpMkLst>
            <pc:docMk/>
            <pc:sldMk cId="971020192" sldId="1910"/>
            <ac:grpSpMk id="39" creationId="{D8D5AA64-5A1C-32E9-A597-562AF8C3C3C7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4:52:53.352" v="62317" actId="478"/>
          <ac:grpSpMkLst>
            <pc:docMk/>
            <pc:sldMk cId="971020192" sldId="1910"/>
            <ac:grpSpMk id="58" creationId="{DF51D375-3FF1-617C-8C2B-EAB884DC6AC3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4:52:53.352" v="62317" actId="478"/>
          <ac:grpSpMkLst>
            <pc:docMk/>
            <pc:sldMk cId="971020192" sldId="1910"/>
            <ac:grpSpMk id="61" creationId="{A914D8EB-997F-707D-0B23-97146B83F4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31:59.224" v="61870" actId="478"/>
          <ac:grpSpMkLst>
            <pc:docMk/>
            <pc:sldMk cId="971020192" sldId="1910"/>
            <ac:grpSpMk id="66" creationId="{D38025F3-0F48-DED1-B871-993364059A41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76" creationId="{48310765-ADF7-C0E0-C589-6373F76A243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33:28.283" v="61897" actId="478"/>
          <ac:grpSpMkLst>
            <pc:docMk/>
            <pc:sldMk cId="971020192" sldId="1910"/>
            <ac:grpSpMk id="84" creationId="{2B235DF5-FA87-15F4-1708-569625ACBC2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3:34.465" v="61899" actId="164"/>
          <ac:grpSpMkLst>
            <pc:docMk/>
            <pc:sldMk cId="971020192" sldId="1910"/>
            <ac:grpSpMk id="88" creationId="{B7CDAA8A-41DE-7E7D-31AD-38F5FCA4FCF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34:14.726" v="61913" actId="478"/>
          <ac:grpSpMkLst>
            <pc:docMk/>
            <pc:sldMk cId="971020192" sldId="1910"/>
            <ac:grpSpMk id="92" creationId="{A6545ED4-A85D-1A66-C930-CDCAD33DC7C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4:00.757" v="61910"/>
          <ac:grpSpMkLst>
            <pc:docMk/>
            <pc:sldMk cId="971020192" sldId="1910"/>
            <ac:grpSpMk id="94" creationId="{642C0B2A-F045-E4BA-C11E-DA94F22D7CE3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4:43:21.470" v="62040" actId="164"/>
          <ac:grpSpMkLst>
            <pc:docMk/>
            <pc:sldMk cId="971020192" sldId="1910"/>
            <ac:grpSpMk id="98" creationId="{1BE1761F-0E1D-0A8F-653D-BED6A3983D2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4:41:56.840" v="62018" actId="165"/>
          <ac:grpSpMkLst>
            <pc:docMk/>
            <pc:sldMk cId="971020192" sldId="1910"/>
            <ac:grpSpMk id="102" creationId="{0DD5CD05-A4DB-5FA3-0D7D-378A7F3C961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5:58.691" v="61951" actId="164"/>
          <ac:grpSpMkLst>
            <pc:docMk/>
            <pc:sldMk cId="971020192" sldId="1910"/>
            <ac:grpSpMk id="103" creationId="{7D5B6224-E8D1-506F-CD65-4C6CB25549B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0:43.192" v="62009" actId="165"/>
          <ac:grpSpMkLst>
            <pc:docMk/>
            <pc:sldMk cId="971020192" sldId="1910"/>
            <ac:grpSpMk id="104" creationId="{24E8793E-7D45-5816-7C0B-D45A747A1E3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8:59.755" v="61985" actId="1076"/>
          <ac:grpSpMkLst>
            <pc:docMk/>
            <pc:sldMk cId="971020192" sldId="1910"/>
            <ac:grpSpMk id="115" creationId="{5B941DBF-9013-D86E-F3D6-6D8BDFC2A517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8:59.755" v="61985" actId="1076"/>
          <ac:grpSpMkLst>
            <pc:docMk/>
            <pc:sldMk cId="971020192" sldId="1910"/>
            <ac:grpSpMk id="130" creationId="{184B209B-5B19-D9C8-3FAB-CB148BC92DA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8:59.755" v="61985" actId="1076"/>
          <ac:grpSpMkLst>
            <pc:docMk/>
            <pc:sldMk cId="971020192" sldId="1910"/>
            <ac:grpSpMk id="144" creationId="{0E18524D-2376-E7C0-27A9-D95AB8C4D021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5:09:52.706" v="62711" actId="165"/>
          <ac:grpSpMkLst>
            <pc:docMk/>
            <pc:sldMk cId="971020192" sldId="1910"/>
            <ac:grpSpMk id="155" creationId="{99D5A658-9908-50AA-4853-06B91B1EDE05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58" creationId="{1DE66D9C-7BCE-16F7-4A92-B915518FC6C3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65" creationId="{113F8109-42F7-2A69-8624-D571D195B405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66" creationId="{907DE2BD-6D1E-3BC0-E3C0-09E62674D7F4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69" creationId="{9A13EDA8-5696-81F7-AE6F-657A07D88685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70" creationId="{EC206965-CCCA-A761-1003-9E37D84B865D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71" creationId="{94DCF9BF-AED8-23A1-7E9C-D161A97DAC8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6:02.657" v="62093" actId="164"/>
          <ac:grpSpMkLst>
            <pc:docMk/>
            <pc:sldMk cId="971020192" sldId="1910"/>
            <ac:grpSpMk id="182" creationId="{0D1A2FB6-953B-050F-E220-7D656FC453A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184" creationId="{FBA9816E-5002-D9C9-B38A-4D65EEAAE90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1:34.064" v="62294" actId="478"/>
          <ac:grpSpMkLst>
            <pc:docMk/>
            <pc:sldMk cId="971020192" sldId="1910"/>
            <ac:grpSpMk id="186" creationId="{8368727B-1212-54F8-7CCD-41C2928B20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189" creationId="{6B02DC9F-9C32-F9CC-459B-6EABBF7368EC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54:53.341" v="62377" actId="164"/>
          <ac:grpSpMkLst>
            <pc:docMk/>
            <pc:sldMk cId="971020192" sldId="1910"/>
            <ac:grpSpMk id="199" creationId="{97EF89E1-8D45-7D34-E327-64B762CE88F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54:53.341" v="62377" actId="164"/>
          <ac:grpSpMkLst>
            <pc:docMk/>
            <pc:sldMk cId="971020192" sldId="1910"/>
            <ac:grpSpMk id="202" creationId="{DC994F8C-FAEE-510D-19D2-EB3E2BE024F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54:53.341" v="62377" actId="164"/>
          <ac:grpSpMkLst>
            <pc:docMk/>
            <pc:sldMk cId="971020192" sldId="1910"/>
            <ac:grpSpMk id="207" creationId="{C775050B-4D1C-3DD2-FF7C-5DD37606452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4:32.189" v="62343" actId="478"/>
          <ac:grpSpMkLst>
            <pc:docMk/>
            <pc:sldMk cId="971020192" sldId="1910"/>
            <ac:grpSpMk id="221" creationId="{1A0ED77F-ED93-7EA3-A1F4-888148D07BF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222" creationId="{72349CAD-F12B-4482-9758-9B076402C4BB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2T15:17:37.077" v="62816" actId="1038"/>
          <ac:grpSpMkLst>
            <pc:docMk/>
            <pc:sldMk cId="971020192" sldId="1910"/>
            <ac:grpSpMk id="223" creationId="{AD1BDD70-59C1-DCF4-6428-13F2BEA0DF0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6:36.256" v="62387" actId="21"/>
          <ac:grpSpMkLst>
            <pc:docMk/>
            <pc:sldMk cId="971020192" sldId="1910"/>
            <ac:grpSpMk id="237" creationId="{72210EA1-DB84-4FBD-26E3-92A6E00DBD2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6:30.108" v="62385" actId="478"/>
          <ac:grpSpMkLst>
            <pc:docMk/>
            <pc:sldMk cId="971020192" sldId="1910"/>
            <ac:grpSpMk id="241" creationId="{B336E7F8-02FF-B7F9-5339-43C6A47A9CDF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18:05.037" v="62819" actId="165"/>
          <ac:grpSpMkLst>
            <pc:docMk/>
            <pc:sldMk cId="971020192" sldId="1910"/>
            <ac:grpSpMk id="248" creationId="{323CD096-C5DF-6496-D983-C166695DE172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2T15:18:12.472" v="62821" actId="478"/>
          <ac:grpSpMkLst>
            <pc:docMk/>
            <pc:sldMk cId="971020192" sldId="1910"/>
            <ac:grpSpMk id="258" creationId="{47663AF2-C5C9-2552-E00B-2C67DE565871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5:17:53.072" v="62817" actId="165"/>
          <ac:grpSpMkLst>
            <pc:docMk/>
            <pc:sldMk cId="971020192" sldId="1910"/>
            <ac:grpSpMk id="269" creationId="{F6BFE89D-3C04-BEB8-C453-D66E3509BCC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2:29.818" v="62569" actId="165"/>
          <ac:grpSpMkLst>
            <pc:docMk/>
            <pc:sldMk cId="971020192" sldId="1910"/>
            <ac:grpSpMk id="274" creationId="{DDB3C1FB-1F62-0197-5FC2-F5D121E40256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2T15:02:21.295" v="62568" actId="165"/>
          <ac:grpSpMkLst>
            <pc:docMk/>
            <pc:sldMk cId="971020192" sldId="1910"/>
            <ac:grpSpMk id="275" creationId="{36716305-481F-D40D-BE79-C44D7C7D4948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5:02:21.295" v="62568" actId="165"/>
          <ac:grpSpMkLst>
            <pc:docMk/>
            <pc:sldMk cId="971020192" sldId="1910"/>
            <ac:grpSpMk id="276" creationId="{819B47CA-0401-4967-846D-36D12B0889E3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5:02:36.645" v="62585" actId="1035"/>
          <ac:grpSpMkLst>
            <pc:docMk/>
            <pc:sldMk cId="971020192" sldId="1910"/>
            <ac:grpSpMk id="277" creationId="{14194B4F-78E8-0124-E633-DF19A67A043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05:04.721" v="62638" actId="1036"/>
          <ac:grpSpMkLst>
            <pc:docMk/>
            <pc:sldMk cId="971020192" sldId="1910"/>
            <ac:grpSpMk id="296" creationId="{6E5195BA-97C5-F9A5-A46F-C51DD6E07F9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04:20.863" v="62613"/>
          <ac:grpSpMkLst>
            <pc:docMk/>
            <pc:sldMk cId="971020192" sldId="1910"/>
            <ac:grpSpMk id="319" creationId="{F3AE1330-0BC8-6A57-AF38-94B0F8B97C7A}"/>
          </ac:grpSpMkLst>
        </pc:grpChg>
        <pc:grpChg chg="mod">
          <ac:chgData name="김지나(Wei) - 서비스기획2팀" userId="6e8c8a86-0e65-4b65-b1b8-9f4bd60da1bb" providerId="ADAL" clId="{EDE7BDA0-0E1E-4697-B1F9-580A26A83613}" dt="2024-06-02T15:04:20.863" v="62613"/>
          <ac:grpSpMkLst>
            <pc:docMk/>
            <pc:sldMk cId="971020192" sldId="1910"/>
            <ac:grpSpMk id="321" creationId="{566AEA5C-CEEC-8669-3B3F-CE63DBA78F23}"/>
          </ac:grpSpMkLst>
        </pc:grpChg>
        <pc:grpChg chg="mod">
          <ac:chgData name="김지나(Wei) - 서비스기획2팀" userId="6e8c8a86-0e65-4b65-b1b8-9f4bd60da1bb" providerId="ADAL" clId="{EDE7BDA0-0E1E-4697-B1F9-580A26A83613}" dt="2024-06-02T15:04:20.863" v="62613"/>
          <ac:grpSpMkLst>
            <pc:docMk/>
            <pc:sldMk cId="971020192" sldId="1910"/>
            <ac:grpSpMk id="323" creationId="{A66131AF-343D-E1AF-184B-477ABE1FAB2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30" creationId="{8F3A11C9-7D23-6867-B1DE-00445F7D45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33" creationId="{AE614610-D49F-74F3-5F5B-597A49691A8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40" creationId="{0523F45E-6CDF-6EEF-BBD1-7EF8B5E7D041}"/>
          </ac:grpSpMkLst>
        </pc:grpChg>
        <pc:grpChg chg="mod">
          <ac:chgData name="김지나(Wei) - 서비스기획2팀" userId="6e8c8a86-0e65-4b65-b1b8-9f4bd60da1bb" providerId="ADAL" clId="{EDE7BDA0-0E1E-4697-B1F9-580A26A83613}" dt="2024-06-02T15:08:17.477" v="62694" actId="571"/>
          <ac:grpSpMkLst>
            <pc:docMk/>
            <pc:sldMk cId="971020192" sldId="1910"/>
            <ac:grpSpMk id="350" creationId="{DDFEBA0E-87C3-C512-0CBA-EE3428DAA6E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60" creationId="{6720E5E7-E420-CF3A-3AEE-3321BC57270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17:53.072" v="62817" actId="165"/>
          <ac:grpSpMkLst>
            <pc:docMk/>
            <pc:sldMk cId="971020192" sldId="1910"/>
            <ac:grpSpMk id="364" creationId="{F38FC9DC-809F-2962-7133-1B13AE02719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52.706" v="62711" actId="165"/>
          <ac:grpSpMkLst>
            <pc:docMk/>
            <pc:sldMk cId="971020192" sldId="1910"/>
            <ac:grpSpMk id="365" creationId="{CCCE85F5-114E-B042-D9BB-7D29989D888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15:04.205" v="62763" actId="478"/>
          <ac:grpSpMkLst>
            <pc:docMk/>
            <pc:sldMk cId="971020192" sldId="1910"/>
            <ac:grpSpMk id="366" creationId="{AF59CAE6-499A-C696-27B2-75728875A7A9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68" creationId="{4AB2353E-7C21-0670-7C56-C1A76DE3E92A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71" creationId="{D34F1F2D-8869-7D45-38A2-9203EDA4AD9A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72" creationId="{064E67E7-F243-838C-CABB-94EDA9816C84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80" creationId="{536043DB-8479-9211-811B-72D76CE2246A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81" creationId="{A6F5B4CF-2C2A-0A73-88C1-5CCB16FDB977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94" creationId="{D6371F57-45E9-54B9-AB6F-0AA4302A22FC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07" creationId="{DCA676EC-9C94-62E2-387A-BFA43DE243B4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17" creationId="{9AE5C878-2AE2-98E5-5C9E-9B45E72C5F8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34" creationId="{037E4425-6BC1-CF32-98E2-58C948D6206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37" creationId="{5D314BF1-0D5A-3194-4981-E41B42DEF11D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44" creationId="{068BBA5F-E437-4BF2-9907-2C114EE483E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18:36.911" v="62823" actId="1076"/>
          <ac:grpSpMkLst>
            <pc:docMk/>
            <pc:sldMk cId="971020192" sldId="1910"/>
            <ac:grpSpMk id="454" creationId="{900E1B1D-8A1A-7CD1-6535-A8716555DE9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63" creationId="{7BE26F97-AF4A-6423-5700-277152FB2FCE}"/>
          </ac:grpSpMkLst>
        </pc:grpChg>
        <pc:graphicFrameChg chg="add del modGraphic">
          <ac:chgData name="김지나(Wei) - 서비스기획2팀" userId="6e8c8a86-0e65-4b65-b1b8-9f4bd60da1bb" providerId="ADAL" clId="{EDE7BDA0-0E1E-4697-B1F9-580A26A83613}" dt="2024-06-02T12:14:08.826" v="61783" actId="478"/>
          <ac:graphicFrameMkLst>
            <pc:docMk/>
            <pc:sldMk cId="971020192" sldId="1910"/>
            <ac:graphicFrameMk id="2" creationId="{C36A63CC-37B2-5BDD-9066-3C8D0921504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2:14:08.826" v="61783" actId="478"/>
          <ac:graphicFrameMkLst>
            <pc:docMk/>
            <pc:sldMk cId="971020192" sldId="1910"/>
            <ac:graphicFrameMk id="5" creationId="{ED0BCE01-FD6E-F557-C659-8D7095501FBD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2:14:08.826" v="61783" actId="478"/>
          <ac:graphicFrameMkLst>
            <pc:docMk/>
            <pc:sldMk cId="971020192" sldId="1910"/>
            <ac:graphicFrameMk id="6" creationId="{AC07628B-3858-A5E4-41E5-1AADAC4E81F3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2T14:38:59.755" v="61985" actId="1076"/>
          <ac:picMkLst>
            <pc:docMk/>
            <pc:sldMk cId="971020192" sldId="1910"/>
            <ac:picMk id="105" creationId="{00BA2DE6-6010-0D7E-6562-39201155F377}"/>
          </ac:picMkLst>
        </pc:picChg>
        <pc:picChg chg="mod">
          <ac:chgData name="김지나(Wei) - 서비스기획2팀" userId="6e8c8a86-0e65-4b65-b1b8-9f4bd60da1bb" providerId="ADAL" clId="{EDE7BDA0-0E1E-4697-B1F9-580A26A83613}" dt="2024-06-02T14:38:36.797" v="61974"/>
          <ac:picMkLst>
            <pc:docMk/>
            <pc:sldMk cId="971020192" sldId="1910"/>
            <ac:picMk id="117" creationId="{CE1EC024-31FF-ACDF-3830-C3DCB22C02DF}"/>
          </ac:picMkLst>
        </pc:picChg>
        <pc:picChg chg="add mod">
          <ac:chgData name="김지나(Wei) - 서비스기획2팀" userId="6e8c8a86-0e65-4b65-b1b8-9f4bd60da1bb" providerId="ADAL" clId="{EDE7BDA0-0E1E-4697-B1F9-580A26A83613}" dt="2024-06-02T14:38:59.755" v="61985" actId="1076"/>
          <ac:picMkLst>
            <pc:docMk/>
            <pc:sldMk cId="971020192" sldId="1910"/>
            <ac:picMk id="134" creationId="{60527CBA-9D16-46AC-5C72-D7527FF46F05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4:39:30.308" v="61989" actId="478"/>
          <ac:picMkLst>
            <pc:docMk/>
            <pc:sldMk cId="971020192" sldId="1910"/>
            <ac:picMk id="149" creationId="{3BEE7D60-1375-6A0C-7495-41B6C8688984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8:10.397" v="62693" actId="478"/>
          <ac:picMkLst>
            <pc:docMk/>
            <pc:sldMk cId="971020192" sldId="1910"/>
            <ac:picMk id="192" creationId="{CB7048D4-E155-47AF-38E9-9AD88071631C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4:56:36.256" v="62387" actId="21"/>
          <ac:picMkLst>
            <pc:docMk/>
            <pc:sldMk cId="971020192" sldId="1910"/>
            <ac:picMk id="236" creationId="{F9B1C36D-46FD-DF12-5971-595B0DB3F759}"/>
          </ac:picMkLst>
        </pc:picChg>
        <pc:picChg chg="mod">
          <ac:chgData name="김지나(Wei) - 서비스기획2팀" userId="6e8c8a86-0e65-4b65-b1b8-9f4bd60da1bb" providerId="ADAL" clId="{EDE7BDA0-0E1E-4697-B1F9-580A26A83613}" dt="2024-06-02T15:18:05.037" v="62819" actId="165"/>
          <ac:picMkLst>
            <pc:docMk/>
            <pc:sldMk cId="971020192" sldId="1910"/>
            <ac:picMk id="264" creationId="{23F07C84-D9CB-EC30-7838-BA589246422C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6:16.373" v="62649" actId="478"/>
          <ac:picMkLst>
            <pc:docMk/>
            <pc:sldMk cId="971020192" sldId="1910"/>
            <ac:picMk id="266" creationId="{DC6E0787-68BB-49F1-0ECC-88F3FBC11E9B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2T15:30:36.407" v="62955" actId="1076"/>
          <ac:picMkLst>
            <pc:docMk/>
            <pc:sldMk cId="971020192" sldId="1910"/>
            <ac:picMk id="268" creationId="{8D36D70C-E990-3D1C-0788-B6732F71FBD2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2T15:05:25.820" v="62641" actId="14100"/>
          <ac:picMkLst>
            <pc:docMk/>
            <pc:sldMk cId="971020192" sldId="1910"/>
            <ac:picMk id="273" creationId="{1F673785-A2DB-DBC1-FFFA-E9BF06FC5814}"/>
          </ac:picMkLst>
        </pc:picChg>
        <pc:picChg chg="mod">
          <ac:chgData name="김지나(Wei) - 서비스기획2팀" userId="6e8c8a86-0e65-4b65-b1b8-9f4bd60da1bb" providerId="ADAL" clId="{EDE7BDA0-0E1E-4697-B1F9-580A26A83613}" dt="2024-06-02T15:04:20.863" v="62613"/>
          <ac:picMkLst>
            <pc:docMk/>
            <pc:sldMk cId="971020192" sldId="1910"/>
            <ac:picMk id="298" creationId="{E2AE7099-2531-E292-9077-4C767C822A4E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2T15:17:53.072" v="62817" actId="165"/>
          <ac:picMkLst>
            <pc:docMk/>
            <pc:sldMk cId="971020192" sldId="1910"/>
            <ac:picMk id="326" creationId="{1D010883-C434-74C1-0C35-2E51B6F3C9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9:28.590" v="62707" actId="478"/>
          <ac:picMkLst>
            <pc:docMk/>
            <pc:sldMk cId="971020192" sldId="1910"/>
            <ac:picMk id="329" creationId="{D6E0199D-0AC7-D4E3-28DC-657A379F9D6C}"/>
          </ac:picMkLst>
        </pc:picChg>
        <pc:picChg chg="mod">
          <ac:chgData name="김지나(Wei) - 서비스기획2팀" userId="6e8c8a86-0e65-4b65-b1b8-9f4bd60da1bb" providerId="ADAL" clId="{EDE7BDA0-0E1E-4697-B1F9-580A26A83613}" dt="2024-06-02T15:08:17.477" v="62694" actId="571"/>
          <ac:picMkLst>
            <pc:docMk/>
            <pc:sldMk cId="971020192" sldId="1910"/>
            <ac:picMk id="356" creationId="{AC7A2D68-8D50-02FD-2531-10490029D438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9:28.590" v="62707" actId="478"/>
          <ac:picMkLst>
            <pc:docMk/>
            <pc:sldMk cId="971020192" sldId="1910"/>
            <ac:picMk id="359" creationId="{CE22F296-4963-556D-2B51-4E60C9CBB045}"/>
          </ac:picMkLst>
        </pc:picChg>
        <pc:picChg chg="mod">
          <ac:chgData name="김지나(Wei) - 서비스기획2팀" userId="6e8c8a86-0e65-4b65-b1b8-9f4bd60da1bb" providerId="ADAL" clId="{EDE7BDA0-0E1E-4697-B1F9-580A26A83613}" dt="2024-06-02T15:09:46.036" v="62710" actId="571"/>
          <ac:picMkLst>
            <pc:docMk/>
            <pc:sldMk cId="971020192" sldId="1910"/>
            <ac:picMk id="370" creationId="{EE98CD50-4799-A07F-9AFA-9D4B3F48244E}"/>
          </ac:picMkLst>
        </pc:picChg>
        <pc:picChg chg="mod">
          <ac:chgData name="김지나(Wei) - 서비스기획2팀" userId="6e8c8a86-0e65-4b65-b1b8-9f4bd60da1bb" providerId="ADAL" clId="{EDE7BDA0-0E1E-4697-B1F9-580A26A83613}" dt="2024-06-02T15:09:46.036" v="62710" actId="571"/>
          <ac:picMkLst>
            <pc:docMk/>
            <pc:sldMk cId="971020192" sldId="1910"/>
            <ac:picMk id="379" creationId="{544CD7E6-B2EC-7337-F125-346FCB9C91BB}"/>
          </ac:picMkLst>
        </pc:picChg>
        <pc:picChg chg="mod">
          <ac:chgData name="김지나(Wei) - 서비스기획2팀" userId="6e8c8a86-0e65-4b65-b1b8-9f4bd60da1bb" providerId="ADAL" clId="{EDE7BDA0-0E1E-4697-B1F9-580A26A83613}" dt="2024-06-02T15:09:46.036" v="62710" actId="571"/>
          <ac:picMkLst>
            <pc:docMk/>
            <pc:sldMk cId="971020192" sldId="1910"/>
            <ac:picMk id="400" creationId="{55A7C16D-703C-0365-81F8-4BE9A3C1822A}"/>
          </ac:picMkLst>
        </pc:picChg>
        <pc:picChg chg="mod">
          <ac:chgData name="김지나(Wei) - 서비스기획2팀" userId="6e8c8a86-0e65-4b65-b1b8-9f4bd60da1bb" providerId="ADAL" clId="{EDE7BDA0-0E1E-4697-B1F9-580A26A83613}" dt="2024-06-02T15:20:21.687" v="62865" actId="165"/>
          <ac:picMkLst>
            <pc:docMk/>
            <pc:sldMk cId="971020192" sldId="1910"/>
            <ac:picMk id="423" creationId="{44E8D6CF-0EDE-DC33-6D2B-80C3806B6382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16:48.539" v="62808" actId="478"/>
          <ac:picMkLst>
            <pc:docMk/>
            <pc:sldMk cId="971020192" sldId="1910"/>
            <ac:picMk id="425" creationId="{AC21938E-C067-B8E2-16C9-BFC1FBF6AAF0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2T15:20:26.612" v="62866" actId="554"/>
          <ac:picMkLst>
            <pc:docMk/>
            <pc:sldMk cId="971020192" sldId="1910"/>
            <ac:picMk id="427" creationId="{F65D77A9-2411-7282-5E18-2AF343132183}"/>
          </ac:picMkLst>
        </pc:picChg>
        <pc:picChg chg="mod">
          <ac:chgData name="김지나(Wei) - 서비스기획2팀" userId="6e8c8a86-0e65-4b65-b1b8-9f4bd60da1bb" providerId="ADAL" clId="{EDE7BDA0-0E1E-4697-B1F9-580A26A83613}" dt="2024-06-02T15:18:15.989" v="62822"/>
          <ac:picMkLst>
            <pc:docMk/>
            <pc:sldMk cId="971020192" sldId="1910"/>
            <ac:picMk id="456" creationId="{E6798BDD-BD4D-FD6F-CD9C-4A68911CBDBA}"/>
          </ac:picMkLst>
        </pc:pic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0" creationId="{EBD65FE1-9008-F241-A1CF-5E58F1123B8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4" creationId="{E1A79443-F16A-F0EE-2B71-2F4CCC71951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5" creationId="{08CDF7D3-F1D8-DF0C-5970-048143895890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6" creationId="{149A3751-4F10-F5E5-F030-03B5FE121FE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2" creationId="{02B3BC14-26C5-5CDE-5E44-F8DE09B8AA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6" creationId="{22481BB1-B265-E7E4-7E28-FEC56A34E7D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7" creationId="{59952038-A05B-0EAB-E0AE-5FF4A262887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8" creationId="{2DEA4EA7-AB96-92C2-8C32-3D6872E550DD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52:43.158" v="62314" actId="478"/>
          <ac:cxnSpMkLst>
            <pc:docMk/>
            <pc:sldMk cId="971020192" sldId="1910"/>
            <ac:cxnSpMk id="64" creationId="{2D65B71B-8EB6-EB2C-B543-BD4F2D9F57AE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52:53.352" v="62317" actId="478"/>
          <ac:cxnSpMkLst>
            <pc:docMk/>
            <pc:sldMk cId="971020192" sldId="1910"/>
            <ac:cxnSpMk id="69" creationId="{FCD79A3F-EC61-1BDD-89CF-3C36503BA11E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52:53.352" v="62317" actId="478"/>
          <ac:cxnSpMkLst>
            <pc:docMk/>
            <pc:sldMk cId="971020192" sldId="1910"/>
            <ac:cxnSpMk id="70" creationId="{29FB22BF-7D11-ADE1-3527-0118DC2F373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31:59.224" v="61870" actId="478"/>
          <ac:cxnSpMkLst>
            <pc:docMk/>
            <pc:sldMk cId="971020192" sldId="1910"/>
            <ac:cxnSpMk id="71" creationId="{C855267B-6235-A3AB-7A43-8287401F129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33:28.283" v="61897" actId="478"/>
          <ac:cxnSpMkLst>
            <pc:docMk/>
            <pc:sldMk cId="971020192" sldId="1910"/>
            <ac:cxnSpMk id="87" creationId="{D3F206F7-A94F-876B-50D1-26496701AB1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3:34.465" v="61899" actId="164"/>
          <ac:cxnSpMkLst>
            <pc:docMk/>
            <pc:sldMk cId="971020192" sldId="1910"/>
            <ac:cxnSpMk id="91" creationId="{15733F6A-6580-72BD-7F2D-944B1DB8FF21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44:03.047" v="62045" actId="478"/>
          <ac:cxnSpMkLst>
            <pc:docMk/>
            <pc:sldMk cId="971020192" sldId="1910"/>
            <ac:cxnSpMk id="101" creationId="{7DE53EED-48E6-F140-732F-4B9D325D989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19" creationId="{0D57D5C0-4C2B-B686-0C11-FFA35A79335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20" creationId="{68F446CE-752F-6938-D842-11C5DE66FE6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29" creationId="{EF15AE7F-2D38-3A46-3E0D-F7DA87A1707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40" creationId="{B774AE94-F2AA-6BA3-3C8B-4D481DF2D67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41" creationId="{3BF43DFD-313E-4CCA-3E0C-BBE2F87E3C9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42" creationId="{0423A029-0CC3-F1D2-68C1-8C339F8223A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2:53.352" v="62317" actId="478"/>
          <ac:cxnSpMkLst>
            <pc:docMk/>
            <pc:sldMk cId="971020192" sldId="1910"/>
            <ac:cxnSpMk id="194" creationId="{08989C83-EC77-8309-FF8C-E2A16580539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05" creationId="{E341FAAE-6D25-64E4-FF8D-35123304FA2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10" creationId="{B2F22818-BF98-9F83-331F-93C6D71D915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11" creationId="{5A49C564-CCE1-32EF-140D-7D5E4238559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12" creationId="{3723B202-C34A-C692-CE49-2B58A1B8DCF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6:36.256" v="62387" actId="21"/>
          <ac:cxnSpMkLst>
            <pc:docMk/>
            <pc:sldMk cId="971020192" sldId="1910"/>
            <ac:cxnSpMk id="231" creationId="{FF437932-1BD0-5C69-CA7C-6FD962D406E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6:36.256" v="62387" actId="21"/>
          <ac:cxnSpMkLst>
            <pc:docMk/>
            <pc:sldMk cId="971020192" sldId="1910"/>
            <ac:cxnSpMk id="232" creationId="{F250697E-4015-113A-56D2-8B74B3DD404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6:36.256" v="62387" actId="21"/>
          <ac:cxnSpMkLst>
            <pc:docMk/>
            <pc:sldMk cId="971020192" sldId="1910"/>
            <ac:cxnSpMk id="240" creationId="{F172DFC3-F3A5-0026-284D-FA3AFE568E67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2T15:18:12.472" v="62821" actId="478"/>
          <ac:cxnSpMkLst>
            <pc:docMk/>
            <pc:sldMk cId="971020192" sldId="1910"/>
            <ac:cxnSpMk id="259" creationId="{6DD237FA-CB52-A4F6-DB46-65996CEE7B5D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2T15:18:08.123" v="62820" actId="478"/>
          <ac:cxnSpMkLst>
            <pc:docMk/>
            <pc:sldMk cId="971020192" sldId="1910"/>
            <ac:cxnSpMk id="260" creationId="{51E2D5A7-FDD4-C789-C157-984DF81ADDF6}"/>
          </ac:cxnSpMkLst>
        </pc:cxnChg>
        <pc:cxnChg chg="del mod">
          <ac:chgData name="김지나(Wei) - 서비스기획2팀" userId="6e8c8a86-0e65-4b65-b1b8-9f4bd60da1bb" providerId="ADAL" clId="{EDE7BDA0-0E1E-4697-B1F9-580A26A83613}" dt="2024-06-02T15:17:58.384" v="62818" actId="478"/>
          <ac:cxnSpMkLst>
            <pc:docMk/>
            <pc:sldMk cId="971020192" sldId="1910"/>
            <ac:cxnSpMk id="261" creationId="{BC12176E-2A03-D2B8-8134-4D826A82FDAF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18:05.037" v="62819" actId="165"/>
          <ac:cxnSpMkLst>
            <pc:docMk/>
            <pc:sldMk cId="971020192" sldId="1910"/>
            <ac:cxnSpMk id="262" creationId="{9E1842D2-6A7E-778B-6BEF-F604F6C62434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2T15:17:53.072" v="62817" actId="165"/>
          <ac:cxnSpMkLst>
            <pc:docMk/>
            <pc:sldMk cId="971020192" sldId="1910"/>
            <ac:cxnSpMk id="272" creationId="{9784B151-A782-1A69-8DC1-4A814978792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00" creationId="{E3A5D56C-AF86-F489-593F-A6CF37D383F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01" creationId="{EDEF6E1D-20E5-75A3-186A-47ADCDB6C43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15" creationId="{FD76F40D-12AD-134F-4270-2AF19C01AEB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16" creationId="{50877287-2F56-5F94-145E-5638210F7BC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17" creationId="{87378D3D-7323-E395-7F98-9877F692451C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1" creationId="{6D60BCD0-4795-9ABE-C94E-2C34F87E9702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2" creationId="{EE0D94FA-433B-98B8-ECB9-3FA07A4FA0F8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3" creationId="{2F7EC9C4-D6BE-4F7D-EA18-927EEAC0313D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4" creationId="{C9A19058-B904-EC0C-AE05-F637D0A0337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09:28.590" v="62707" actId="478"/>
          <ac:cxnSpMkLst>
            <pc:docMk/>
            <pc:sldMk cId="971020192" sldId="1910"/>
            <ac:cxnSpMk id="363" creationId="{2814006B-36BD-C0C4-5E7F-A106C33100F1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82" creationId="{94EDD0FC-3647-83AD-0543-4219DD4D3DBC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5" creationId="{CECC891B-6AC4-4A9E-592F-B6F4BDCAEBAD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6" creationId="{CAD4C31D-CF10-2E38-3FF2-6A2FCFE7C17A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7" creationId="{C3BCEF84-BE7B-374F-B9C7-977B65CA7B4A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8" creationId="{C5946AF9-5982-BF2B-1B7E-FCDF869B8175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18" creationId="{73E507A4-372C-3E77-586A-C1EEC2BC7DE2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19" creationId="{9A75D8D3-EA8B-089B-09FE-E1F3D0AAF934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20" creationId="{6E771DCF-E1EE-E8E8-5867-19BFB3A68074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21" creationId="{03144776-127B-148C-B1DE-42F23462C76F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30" creationId="{104F1AA4-0E37-4B9B-3EFC-FD573BAFB9DF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33" creationId="{828FBD97-2579-21AF-5C77-3D94E98B261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18:36.911" v="62823" actId="1076"/>
          <ac:cxnSpMkLst>
            <pc:docMk/>
            <pc:sldMk cId="971020192" sldId="1910"/>
            <ac:cxnSpMk id="458" creationId="{D5ED9B4A-F7E8-C58D-7564-CDD1DF3B1C4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19:34.213" v="62836" actId="478"/>
          <ac:cxnSpMkLst>
            <pc:docMk/>
            <pc:sldMk cId="971020192" sldId="1910"/>
            <ac:cxnSpMk id="459" creationId="{94E1BE08-EBF8-9730-2C67-2BCF94FF55F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18:36.911" v="62823" actId="1076"/>
          <ac:cxnSpMkLst>
            <pc:docMk/>
            <pc:sldMk cId="971020192" sldId="1910"/>
            <ac:cxnSpMk id="460" creationId="{E7D8DAF0-1154-8F36-F9D6-89C41F53DB2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18:36.911" v="62823" actId="1076"/>
          <ac:cxnSpMkLst>
            <pc:docMk/>
            <pc:sldMk cId="971020192" sldId="1910"/>
            <ac:cxnSpMk id="461" creationId="{33776C7B-C9DD-E983-3D1E-07779C55A2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19:37.736" v="62837" actId="478"/>
          <ac:cxnSpMkLst>
            <pc:docMk/>
            <pc:sldMk cId="971020192" sldId="1910"/>
            <ac:cxnSpMk id="462" creationId="{8648816A-0F92-0CF8-B187-2DDF4CC9C0DF}"/>
          </ac:cxnSpMkLst>
        </pc:cxnChg>
      </pc:sldChg>
      <pc:sldChg chg="addSp delSp modSp new del mod">
        <pc:chgData name="김지나(Wei) - 서비스기획2팀" userId="6e8c8a86-0e65-4b65-b1b8-9f4bd60da1bb" providerId="ADAL" clId="{EDE7BDA0-0E1E-4697-B1F9-580A26A83613}" dt="2024-06-01T17:17:32.032" v="47127" actId="2696"/>
        <pc:sldMkLst>
          <pc:docMk/>
          <pc:sldMk cId="3458193537" sldId="1910"/>
        </pc:sldMkLst>
        <pc:spChg chg="add mod">
          <ac:chgData name="김지나(Wei) - 서비스기획2팀" userId="6e8c8a86-0e65-4b65-b1b8-9f4bd60da1bb" providerId="ADAL" clId="{EDE7BDA0-0E1E-4697-B1F9-580A26A83613}" dt="2024-06-01T15:53:13.779" v="45516" actId="14100"/>
          <ac:spMkLst>
            <pc:docMk/>
            <pc:sldMk cId="3458193537" sldId="1910"/>
            <ac:spMk id="4" creationId="{583D8C33-856B-820D-E10B-D67D6224D248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7" creationId="{DA5F6F2E-D13E-24D2-972F-F84CC99B1043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8" creationId="{B65C5156-90E7-39A2-8CAA-F4DAE1F4DAD2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9" creationId="{9BFA79D5-CF4E-DEA3-612A-BC92C84C296E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1" creationId="{AFE5A5DE-2FBC-3874-19E2-2C54466CF83C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2" creationId="{1BAF3CE0-F53A-211A-7EBE-F896CF3264D8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4" creationId="{DFE9205F-4745-8FC0-6F5E-46F96BE5527D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5" creationId="{D9F43A08-55C8-2EEC-2FB4-53B171FEB5C9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8" creationId="{3A682F3B-6035-5E85-60E0-2DD55EECEA2E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9" creationId="{379F5AFF-D8EB-2B0D-7743-1B9B97D0FEF6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0" creationId="{AD176C08-7C60-D84F-2C0B-F34793F98C43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2" creationId="{ADE1A5F0-FF64-B972-7890-15E696321C3A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3" creationId="{A01DD99C-CBA2-0664-AA39-289EC55AD941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5" creationId="{02F5CF04-1DC3-5FFD-CC83-FF7420571BCD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6" creationId="{B4C3F194-86BD-2C39-FCF5-BBA2B8F9AE16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8" creationId="{1951D22F-2E98-AC0F-CDCE-CC86C13E0382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9" creationId="{55DAFBAB-7FC4-403C-D575-819A65F625B9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31" creationId="{C8FFA007-D716-5A50-8353-2740858E4F74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35" creationId="{A14A39C6-76C4-2ABF-ABB6-3EA2B612151C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37" creationId="{4073369B-28E4-1960-EA7A-F6B87E370831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1" creationId="{E9AE67DB-FCAE-18FF-1D4B-878F31816A7E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3" creationId="{23ACCCB4-3300-3264-BC5A-61A81A7CAB0F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7" creationId="{66317A86-9C7A-9FF5-FD40-FCF248BBB45A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9" creationId="{C69A2684-CC22-F650-884A-0179C14ADB42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53" creationId="{D5822C78-A221-C4B8-8BD4-C3AA4798B19E}"/>
          </ac:spMkLst>
        </pc:s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5" creationId="{A35D149C-7442-9440-00DF-F18FA0E10C95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6" creationId="{C42A857A-1A00-905A-861D-C189EBCE3D5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10" creationId="{20CDBF5E-73A1-82F3-19CA-8731139A92BD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13" creationId="{E731115F-B9CD-4474-B143-5A1E7DEE048F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16" creationId="{03763A5A-3E13-671F-96B5-D5B117476952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17" creationId="{E025BEED-D928-211B-1E6C-857B1885D74B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21" creationId="{08CF4D6A-B2F1-51C3-1B43-5BD68974DEE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24" creationId="{C9236BA3-A56F-177C-C1C4-99BE08DC1ACD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27" creationId="{79ABB577-BDF7-FE58-9F60-7B66FFB753C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30" creationId="{DF519BDD-BD0D-05EC-75AD-5AB44807B09B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32" creationId="{0621AF11-E773-41E2-612D-01DC213C5C1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36" creationId="{ED72F9DF-6E15-9E24-3B9C-40C56CF65AA4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38" creationId="{785CEA60-19FB-F338-82E4-C2DD7FFB221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42" creationId="{62C58CA0-7882-AFA1-ED8D-D3C98D60C874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44" creationId="{E8586271-D973-D8A2-90A7-F37441D5BE0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48" creationId="{3B622187-D9B9-CB86-C860-FEA849E26457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50" creationId="{8C095E0C-52EB-40D6-61A2-55D8225A0586}"/>
          </ac:grpSpMkLst>
        </pc:grp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33" creationId="{8459ECE9-E216-DEE1-1CF2-4AC2973CF3D1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34" creationId="{05E7147B-E37D-ECF9-D2D7-EE474D680D34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39" creationId="{56F7EF0A-3609-9DA0-9331-FF567F02FA63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40" creationId="{5234337A-79B6-4B0E-6919-85CE50830987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45" creationId="{D1E13DED-6F9B-6B93-A190-9CCCBF009978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46" creationId="{51C7A9F7-2833-170E-A16C-01ED492DA5D7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51" creationId="{7246050B-E36D-B8FE-42D5-E873781FC3DD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52" creationId="{B0815FE0-9064-07CB-0CF4-72BA3F760B8D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2T11:18:55.821" v="60997"/>
        <pc:sldMkLst>
          <pc:docMk/>
          <pc:sldMk cId="540020541" sldId="1911"/>
        </pc:sldMkLst>
      </pc:sldChg>
      <pc:sldChg chg="addSp delSp modSp new add del mod ord">
        <pc:chgData name="김지나(Wei) - 서비스기획2팀" userId="6e8c8a86-0e65-4b65-b1b8-9f4bd60da1bb" providerId="ADAL" clId="{EDE7BDA0-0E1E-4697-B1F9-580A26A83613}" dt="2024-06-06T13:30:57.610" v="111962" actId="478"/>
        <pc:sldMkLst>
          <pc:docMk/>
          <pc:sldMk cId="2095371260" sldId="1911"/>
        </pc:sldMkLst>
        <pc:spChg chg="del">
          <ac:chgData name="김지나(Wei) - 서비스기획2팀" userId="6e8c8a86-0e65-4b65-b1b8-9f4bd60da1bb" providerId="ADAL" clId="{EDE7BDA0-0E1E-4697-B1F9-580A26A83613}" dt="2024-06-02T11:58:27.841" v="61497" actId="478"/>
          <ac:spMkLst>
            <pc:docMk/>
            <pc:sldMk cId="2095371260" sldId="1911"/>
            <ac:spMk id="2" creationId="{6BA80905-4765-FFEA-BAF6-9A189250290B}"/>
          </ac:spMkLst>
        </pc:spChg>
        <pc:spChg chg="del">
          <ac:chgData name="김지나(Wei) - 서비스기획2팀" userId="6e8c8a86-0e65-4b65-b1b8-9f4bd60da1bb" providerId="ADAL" clId="{EDE7BDA0-0E1E-4697-B1F9-580A26A83613}" dt="2024-06-02T11:58:27.841" v="61497" actId="478"/>
          <ac:spMkLst>
            <pc:docMk/>
            <pc:sldMk cId="2095371260" sldId="1911"/>
            <ac:spMk id="3" creationId="{0AD9E404-D7FA-3011-C8A9-A293DBB6A967}"/>
          </ac:spMkLst>
        </pc:spChg>
        <pc:spChg chg="add mod">
          <ac:chgData name="김지나(Wei) - 서비스기획2팀" userId="6e8c8a86-0e65-4b65-b1b8-9f4bd60da1bb" providerId="ADAL" clId="{EDE7BDA0-0E1E-4697-B1F9-580A26A83613}" dt="2024-06-04T08:44:14.157" v="80802" actId="1076"/>
          <ac:spMkLst>
            <pc:docMk/>
            <pc:sldMk cId="2095371260" sldId="1911"/>
            <ac:spMk id="6" creationId="{16072720-7E3F-09F1-BF63-0D0A41BFA62F}"/>
          </ac:spMkLst>
        </pc:spChg>
        <pc:spChg chg="add mod">
          <ac:chgData name="김지나(Wei) - 서비스기획2팀" userId="6e8c8a86-0e65-4b65-b1b8-9f4bd60da1bb" providerId="ADAL" clId="{EDE7BDA0-0E1E-4697-B1F9-580A26A83613}" dt="2024-06-04T08:41:52.771" v="80546" actId="20577"/>
          <ac:spMkLst>
            <pc:docMk/>
            <pc:sldMk cId="2095371260" sldId="1911"/>
            <ac:spMk id="7" creationId="{965F1C04-B32F-7655-A9B5-4C5A5C679CA0}"/>
          </ac:spMkLst>
        </pc:spChg>
        <pc:spChg chg="add mod">
          <ac:chgData name="김지나(Wei) - 서비스기획2팀" userId="6e8c8a86-0e65-4b65-b1b8-9f4bd60da1bb" providerId="ADAL" clId="{EDE7BDA0-0E1E-4697-B1F9-580A26A83613}" dt="2024-06-04T08:43:51.679" v="80796" actId="20577"/>
          <ac:spMkLst>
            <pc:docMk/>
            <pc:sldMk cId="2095371260" sldId="1911"/>
            <ac:spMk id="8" creationId="{687641FA-B81F-2671-D95E-922B6E575B2B}"/>
          </ac:spMkLst>
        </pc:spChg>
        <pc:spChg chg="add mod">
          <ac:chgData name="김지나(Wei) - 서비스기획2팀" userId="6e8c8a86-0e65-4b65-b1b8-9f4bd60da1bb" providerId="ADAL" clId="{EDE7BDA0-0E1E-4697-B1F9-580A26A83613}" dt="2024-06-04T08:44:02.044" v="80799" actId="14100"/>
          <ac:spMkLst>
            <pc:docMk/>
            <pc:sldMk cId="2095371260" sldId="1911"/>
            <ac:spMk id="10" creationId="{0BC654D4-9800-FEA0-5429-A39756D76662}"/>
          </ac:spMkLst>
        </pc:spChg>
        <pc:spChg chg="add mod">
          <ac:chgData name="김지나(Wei) - 서비스기획2팀" userId="6e8c8a86-0e65-4b65-b1b8-9f4bd60da1bb" providerId="ADAL" clId="{EDE7BDA0-0E1E-4697-B1F9-580A26A83613}" dt="2024-06-04T08:40:47.305" v="80507" actId="14100"/>
          <ac:spMkLst>
            <pc:docMk/>
            <pc:sldMk cId="2095371260" sldId="1911"/>
            <ac:spMk id="11" creationId="{0EA2C17F-CECB-BF30-1F67-176848D6A39E}"/>
          </ac:spMkLst>
        </pc:spChg>
        <pc:spChg chg="add mod">
          <ac:chgData name="김지나(Wei) - 서비스기획2팀" userId="6e8c8a86-0e65-4b65-b1b8-9f4bd60da1bb" providerId="ADAL" clId="{EDE7BDA0-0E1E-4697-B1F9-580A26A83613}" dt="2024-06-06T11:34:46.618" v="111110" actId="108"/>
          <ac:spMkLst>
            <pc:docMk/>
            <pc:sldMk cId="2095371260" sldId="1911"/>
            <ac:spMk id="12" creationId="{9495240A-DFC2-4EB2-171B-430266D786DA}"/>
          </ac:spMkLst>
        </pc:spChg>
        <pc:spChg chg="add mod">
          <ac:chgData name="김지나(Wei) - 서비스기획2팀" userId="6e8c8a86-0e65-4b65-b1b8-9f4bd60da1bb" providerId="ADAL" clId="{EDE7BDA0-0E1E-4697-B1F9-580A26A83613}" dt="2024-06-06T11:34:50.482" v="111111" actId="108"/>
          <ac:spMkLst>
            <pc:docMk/>
            <pc:sldMk cId="2095371260" sldId="1911"/>
            <ac:spMk id="13" creationId="{708627E1-8DE1-E67C-3111-9CC92ED550B0}"/>
          </ac:spMkLst>
        </pc:spChg>
        <pc:spChg chg="add mod ord">
          <ac:chgData name="김지나(Wei) - 서비스기획2팀" userId="6e8c8a86-0e65-4b65-b1b8-9f4bd60da1bb" providerId="ADAL" clId="{EDE7BDA0-0E1E-4697-B1F9-580A26A83613}" dt="2024-06-04T08:41:23.719" v="80514" actId="166"/>
          <ac:spMkLst>
            <pc:docMk/>
            <pc:sldMk cId="2095371260" sldId="1911"/>
            <ac:spMk id="15" creationId="{05B45688-50AA-0A2E-9427-164088BC7D63}"/>
          </ac:spMkLst>
        </pc:spChg>
        <pc:spChg chg="add mod">
          <ac:chgData name="김지나(Wei) - 서비스기획2팀" userId="6e8c8a86-0e65-4b65-b1b8-9f4bd60da1bb" providerId="ADAL" clId="{EDE7BDA0-0E1E-4697-B1F9-580A26A83613}" dt="2024-06-04T08:44:14.157" v="80802" actId="1076"/>
          <ac:spMkLst>
            <pc:docMk/>
            <pc:sldMk cId="2095371260" sldId="1911"/>
            <ac:spMk id="16" creationId="{E32624C2-76FA-1BDA-2B4F-D74BFC8AE291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0:57.610" v="111962" actId="478"/>
          <ac:spMkLst>
            <pc:docMk/>
            <pc:sldMk cId="2095371260" sldId="1911"/>
            <ac:spMk id="17" creationId="{83419EEB-2FF8-1580-D4AC-9AB0B6FCBD7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53.075" v="111112" actId="21"/>
          <ac:spMkLst>
            <pc:docMk/>
            <pc:sldMk cId="2095371260" sldId="1911"/>
            <ac:spMk id="30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53.075" v="111112" actId="21"/>
          <ac:spMkLst>
            <pc:docMk/>
            <pc:sldMk cId="2095371260" sldId="1911"/>
            <ac:spMk id="34" creationId="{910E266B-6755-7042-12B6-218234B6EF95}"/>
          </ac:spMkLst>
        </pc:spChg>
        <pc:graphicFrameChg chg="add mod modGraphic">
          <ac:chgData name="김지나(Wei) - 서비스기획2팀" userId="6e8c8a86-0e65-4b65-b1b8-9f4bd60da1bb" providerId="ADAL" clId="{EDE7BDA0-0E1E-4697-B1F9-580A26A83613}" dt="2024-06-04T08:44:14.157" v="80802" actId="1076"/>
          <ac:graphicFrameMkLst>
            <pc:docMk/>
            <pc:sldMk cId="2095371260" sldId="1911"/>
            <ac:graphicFrameMk id="2" creationId="{CA09ABAB-ECF1-4641-F557-70470A117864}"/>
          </ac:graphicFrameMkLst>
        </pc:graphicFrameChg>
        <pc:graphicFrameChg chg="add">
          <ac:chgData name="김지나(Wei) - 서비스기획2팀" userId="6e8c8a86-0e65-4b65-b1b8-9f4bd60da1bb" providerId="ADAL" clId="{EDE7BDA0-0E1E-4697-B1F9-580A26A83613}" dt="2024-06-04T08:39:36.493" v="80415"/>
          <ac:graphicFrameMkLst>
            <pc:docMk/>
            <pc:sldMk cId="2095371260" sldId="1911"/>
            <ac:graphicFrameMk id="3" creationId="{125611EE-B0B7-7813-7D64-164A04F1D4B9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2T11:51:18.670" v="61271"/>
          <ac:graphicFrameMkLst>
            <pc:docMk/>
            <pc:sldMk cId="2095371260" sldId="1911"/>
            <ac:graphicFrameMk id="4" creationId="{0C72B6F0-F04C-D9E8-AECC-FCEC4636DD2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4T08:39:52.591" v="80421" actId="478"/>
          <ac:graphicFrameMkLst>
            <pc:docMk/>
            <pc:sldMk cId="2095371260" sldId="1911"/>
            <ac:graphicFrameMk id="4" creationId="{48A4AEB1-C9F0-BC13-EA7E-DF5EA318B44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8:41:09.572" v="80511" actId="1076"/>
          <ac:graphicFrameMkLst>
            <pc:docMk/>
            <pc:sldMk cId="2095371260" sldId="1911"/>
            <ac:graphicFrameMk id="5" creationId="{EFCB0185-754F-0882-31D3-54CEF2E8DB37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2T11:51:47.101" v="61277"/>
          <ac:graphicFrameMkLst>
            <pc:docMk/>
            <pc:sldMk cId="2095371260" sldId="1911"/>
            <ac:graphicFrameMk id="6" creationId="{212F941B-E714-C836-6914-A43912D323AC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8:40:44.590" v="80506" actId="14734"/>
          <ac:graphicFrameMkLst>
            <pc:docMk/>
            <pc:sldMk cId="2095371260" sldId="1911"/>
            <ac:graphicFrameMk id="9" creationId="{6A33404A-F1B2-850F-53A7-85A9669BD21A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8:40:25.531" v="80499" actId="20577"/>
          <ac:graphicFrameMkLst>
            <pc:docMk/>
            <pc:sldMk cId="2095371260" sldId="1911"/>
            <ac:graphicFrameMk id="14" creationId="{688B6673-AD84-CAD5-CF77-E4FE7B382AE2}"/>
          </ac:graphicFrameMkLst>
        </pc:graphicFrame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1T16:42:25.348" v="46378" actId="2696"/>
        <pc:sldMkLst>
          <pc:docMk/>
          <pc:sldMk cId="2880731189" sldId="1911"/>
        </pc:sldMkLst>
        <pc:spChg chg="del mod ord">
          <ac:chgData name="김지나(Wei) - 서비스기획2팀" userId="6e8c8a86-0e65-4b65-b1b8-9f4bd60da1bb" providerId="ADAL" clId="{EDE7BDA0-0E1E-4697-B1F9-580A26A83613}" dt="2024-06-01T16:38:39.755" v="46345" actId="700"/>
          <ac:spMkLst>
            <pc:docMk/>
            <pc:sldMk cId="2880731189" sldId="1911"/>
            <ac:spMk id="2" creationId="{1A4058D3-3B95-9901-7557-27C99341FB64}"/>
          </ac:spMkLst>
        </pc:spChg>
        <pc:spChg chg="del">
          <ac:chgData name="김지나(Wei) - 서비스기획2팀" userId="6e8c8a86-0e65-4b65-b1b8-9f4bd60da1bb" providerId="ADAL" clId="{EDE7BDA0-0E1E-4697-B1F9-580A26A83613}" dt="2024-06-01T16:38:39.755" v="46345" actId="700"/>
          <ac:spMkLst>
            <pc:docMk/>
            <pc:sldMk cId="2880731189" sldId="1911"/>
            <ac:spMk id="3" creationId="{CAA6E6A4-0B0F-BEBE-03E5-1EE866FEE76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6:38:42.282" v="46346" actId="478"/>
          <ac:spMkLst>
            <pc:docMk/>
            <pc:sldMk cId="2880731189" sldId="1911"/>
            <ac:spMk id="4" creationId="{5416D092-F989-E2C5-0EAF-70FE786A6452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" creationId="{6F27521F-9262-7130-96D7-E1E02E29418E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" creationId="{B3FCEEF2-F979-463F-0889-BAB7D0EAA67C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" creationId="{B5DF5E2B-655E-8675-C4EA-915A85FAC742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" creationId="{D7703463-3576-1EBD-FE1F-B753B9D2BCC6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1" creationId="{9C35A569-C56E-6991-38D7-A438E8BD77AE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2" creationId="{8A20FCFA-48B6-4C16-416B-8E1BBB68E6ED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3" creationId="{5EB20C4A-3588-F0F3-2437-D7EAAD08AD8A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6" creationId="{106E4DE7-5F01-C219-7498-E10EB53CA5F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7" creationId="{15A40A87-6706-70DA-6DA4-FF292A8228E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9" creationId="{D91E26D8-AC00-B77A-1D5B-D9F59B58CB0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21" creationId="{4F02AF9B-204E-C5FE-A7E9-ADC89BC24B09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24" creationId="{C6C57500-877A-E965-F4B9-EB79C4982A70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26" creationId="{463A35E4-3515-6FB9-DA76-06E9AABFADE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0" creationId="{43AFBC60-C620-84AB-3210-775386FBA7C6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1" creationId="{3B11D8AD-BEC0-8036-5E94-8E6A4E137F7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2" creationId="{1338F205-D049-1A85-487B-97803EF4B45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4" creationId="{1AE03EFB-B54F-D0C6-9A3F-8C978BDBC1FC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6" creationId="{DD4ADEE6-CB75-68E9-8A8C-FCA6152D2D56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8" creationId="{5C292B01-05D3-6E33-462F-41E7083BFE41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9" creationId="{D7388481-18A5-4709-EF84-C07D826795E1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0" creationId="{6B2C7624-98DD-D346-371C-077AA2618528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1" creationId="{0FDFEEDE-5F5D-F2D5-4AB4-2457E2FAF6F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5" creationId="{579B00BC-E7F9-1F77-8279-6CE03CD2069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6" creationId="{131CBEF1-49E6-5AEC-E070-439565DD276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7" creationId="{A8FE7B86-80A2-047D-0F9C-8A02615C88E0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8" creationId="{8790B2FC-5EF7-2B73-8C68-7B1C9AF2FDF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0" creationId="{B57218A4-0C0D-DD28-F421-38AF1DF781E9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1" creationId="{0BC86CC4-8280-128B-C643-D8C7FC75634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2" creationId="{50BE01D0-63F0-6B90-826F-5D1F31DE80C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4" creationId="{6F1DD9A0-1741-4D66-77A4-75ACB35E36B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7" creationId="{204B5991-DE82-958A-32F7-DC51EDCCC52C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8" creationId="{534876F7-6802-759A-9A93-9972C675BC8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9" creationId="{E1C67607-0928-7A7C-5866-C766BD3AF99A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2" creationId="{35CE9A63-62FA-A2BB-7FEB-221B408F483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4" creationId="{D19F1DEF-6B19-46A7-B846-46B4ED8CDFD3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8" creationId="{E7B72308-BA45-18D5-714D-070DA63B11D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9" creationId="{6672E3E8-B198-2C9E-4263-1AB4172D9256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0" creationId="{8AE82577-EDC8-2944-4DAA-D87C304A122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1" creationId="{3976A484-0014-1079-E9E7-4C9AEF5CF621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4" creationId="{07B96612-8D67-815A-7950-6AF4B9A9FD87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6" creationId="{E7D2291F-598B-BBA4-6CC3-E82B6CA4472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7" creationId="{A445DC44-45F2-20A8-0B3D-4348DC6A74E7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8" creationId="{8AD8BA5E-132D-8E59-7F26-7602B4B4B4A1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9" creationId="{15979472-DAB1-79D8-0946-33E3052C746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2" creationId="{5BF53004-84E9-8A43-7EB0-4C8BCC9E2E63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5" creationId="{EDA95D41-ADDC-02A1-9B41-506B07FDE98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6" creationId="{E4DD0517-C378-24C7-64FB-C3716F979F8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7" creationId="{F5CBA9D2-000B-970A-BF45-9711B48E01E0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9" creationId="{FAA361A5-442F-7848-FD7A-63CB10BCB0A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0" creationId="{688A423A-0056-CDD7-6D4B-D39A23E06261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1" creationId="{1DADFD9D-5CB3-7314-EF00-4B09B3F1087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5" creationId="{B2E555F4-8A44-95B8-F190-3F06F6DD962C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7" creationId="{40EA251C-7E77-1401-00D2-4D07F02388D3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9" creationId="{3F982F82-4C6E-F1B2-FA9F-90EF232E555B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1" creationId="{81EB8ED6-B00B-2B46-7A95-3CC65641DE0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5" creationId="{DD22C67E-16DB-E78F-1EA7-2481A8E8E179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6" creationId="{11FFE288-4990-6E6B-1661-12D629F3D0B7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7" creationId="{A293B500-3918-10CD-0A3C-5FB22196CCA6}"/>
          </ac:spMkLst>
        </pc:s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0" creationId="{895D85D5-97FF-9623-FFC8-4B4C3927603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4" creationId="{C0AF0759-A831-2CF8-B22B-AD6F9405A0E8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5" creationId="{2DC8099B-5B9B-9307-FF24-4228E3426ECD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8" creationId="{97E5BF2B-7095-B349-92AB-100E9345EA74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3" creationId="{57E8703D-271B-10F9-61D5-5458A43D0822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5" creationId="{BE382D5E-8399-1AA9-8D2A-3D99C252733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8" creationId="{45716A01-3DE0-E777-11E4-E4E4D7A8A4A0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9" creationId="{F6C1BEB8-2F4F-11D1-8777-495F95364B0C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33" creationId="{85B798B3-B307-6DA1-7283-2DEFE2B5FA4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2" creationId="{E1692534-FE95-12E3-BBD4-79D424746AE5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3" creationId="{C1B6F741-8F66-9365-0507-9D1D9373F08B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4" creationId="{B8889D07-D975-FE89-39ED-9E41D98C231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9" creationId="{84618D67-09C1-16EC-C6CB-C64B77924FEE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53" creationId="{FBE57024-3052-3D81-5EA8-E71E4AC0F83F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56" creationId="{8C2A3954-37F2-C294-22BF-0A371D4BCC37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0" creationId="{D9F1C329-1A50-6CFF-CF25-CC915F85E803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1" creationId="{EE5EE893-85BF-59ED-F090-3483C8B368F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6" creationId="{0AB2409E-747A-7273-6617-BFE8D7822971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7" creationId="{CB573E14-74CE-97A5-4B84-14CE8A35D10F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72" creationId="{58C0831B-A386-0604-5B5A-5C48B491399B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81" creationId="{F28F47BC-B23D-3946-AB8D-0BD8A4F4267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84" creationId="{B4EE6B41-C168-9EA4-51DD-AA5816388936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88" creationId="{432128EC-F4ED-2250-D15F-A60ED25EE83E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92" creationId="{221FACC2-CF9B-734F-2C67-D8FEE1610817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93" creationId="{9D30AF98-3965-5D86-84FB-C0865C2713A4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94" creationId="{C585D2E9-7C9A-49CB-1E86-CDB52C5AA69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03" creationId="{4B55F73B-46F7-0D58-D2B8-A8A1FFBFBE19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04" creationId="{853EBCA9-60AC-54B6-2093-3B3BBDCE4C25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1T16:38:42.817" v="46347"/>
          <ac:graphicFrameMkLst>
            <pc:docMk/>
            <pc:sldMk cId="2880731189" sldId="1911"/>
            <ac:graphicFrameMk id="5" creationId="{F929EF94-C363-69ED-61F8-3857F715C93C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20" creationId="{35FA3B6B-6276-CDDB-1174-8BCC9612CC3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22" creationId="{9A5251EA-E545-1628-0657-AB9F7952C8F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27" creationId="{68929699-634F-9167-6AE6-CC30D20A2089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35" creationId="{46790E53-2C00-B311-44B3-A90387922D80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37" creationId="{DD1E3366-076A-DA63-C438-D61C2B7AA7BB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55" creationId="{E6E0C1E1-6C63-5CA7-7DF2-2BE6BEC3F32E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63" creationId="{39F6F0F4-B359-BDA8-E685-D642C60A4D31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65" creationId="{51C6BCBF-FF51-0685-9BAE-3F3E3E049A35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73" creationId="{D1EA968E-C074-0584-309F-986ED201DF7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75" creationId="{CFE3E463-47ED-E95B-144C-7FB2B40A312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80" creationId="{56E7F718-87DD-1A29-1E7E-A0C9F7C91791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83" creationId="{CCC7917C-1BF6-C4A8-92F7-60D781AF92C2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96" creationId="{D4335399-E166-60E4-F86C-84BBF7AEB24E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98" creationId="{B220F1F9-8E88-32BF-D7E7-64E64019F7AE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100" creationId="{630B2EA7-21E8-B8B2-1B26-210570156BDC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102" creationId="{94508641-9288-61A6-6AFD-A72F54B9ED2C}"/>
          </ac:picMkLst>
        </pc:picChg>
      </pc:sldChg>
      <pc:sldChg chg="addSp delSp modSp new del mod ord modClrScheme chgLayout">
        <pc:chgData name="김지나(Wei) - 서비스기획2팀" userId="6e8c8a86-0e65-4b65-b1b8-9f4bd60da1bb" providerId="ADAL" clId="{EDE7BDA0-0E1E-4697-B1F9-580A26A83613}" dt="2024-06-02T12:14:46.990" v="61786" actId="2696"/>
        <pc:sldMkLst>
          <pc:docMk/>
          <pc:sldMk cId="755931167" sldId="1912"/>
        </pc:sldMkLst>
        <pc:spChg chg="add del mod ord">
          <ac:chgData name="김지나(Wei) - 서비스기획2팀" userId="6e8c8a86-0e65-4b65-b1b8-9f4bd60da1bb" providerId="ADAL" clId="{EDE7BDA0-0E1E-4697-B1F9-580A26A83613}" dt="2024-06-02T12:09:54.902" v="61718" actId="700"/>
          <ac:spMkLst>
            <pc:docMk/>
            <pc:sldMk cId="755931167" sldId="1912"/>
            <ac:spMk id="2" creationId="{C7E7380A-C8B5-2E18-B6E1-02E6A80EBC54}"/>
          </ac:spMkLst>
        </pc:spChg>
        <pc:spChg chg="mod ord">
          <ac:chgData name="김지나(Wei) - 서비스기획2팀" userId="6e8c8a86-0e65-4b65-b1b8-9f4bd60da1bb" providerId="ADAL" clId="{EDE7BDA0-0E1E-4697-B1F9-580A26A83613}" dt="2024-06-02T12:09:54.902" v="61718" actId="700"/>
          <ac:spMkLst>
            <pc:docMk/>
            <pc:sldMk cId="755931167" sldId="1912"/>
            <ac:spMk id="3" creationId="{79B42026-7F92-DD4B-01AB-F65710F159D7}"/>
          </ac:spMkLst>
        </pc:spChg>
        <pc:spChg chg="add mod ord">
          <ac:chgData name="김지나(Wei) - 서비스기획2팀" userId="6e8c8a86-0e65-4b65-b1b8-9f4bd60da1bb" providerId="ADAL" clId="{EDE7BDA0-0E1E-4697-B1F9-580A26A83613}" dt="2024-06-02T12:10:04.130" v="61723" actId="1036"/>
          <ac:spMkLst>
            <pc:docMk/>
            <pc:sldMk cId="755931167" sldId="1912"/>
            <ac:spMk id="4" creationId="{6378ED11-3C31-FA06-6372-805785D8F29B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4T13:46:45.840" v="90320" actId="2696"/>
        <pc:sldMkLst>
          <pc:docMk/>
          <pc:sldMk cId="3613187141" sldId="1913"/>
        </pc:sldMkLst>
        <pc:spChg chg="mod">
          <ac:chgData name="김지나(Wei) - 서비스기획2팀" userId="6e8c8a86-0e65-4b65-b1b8-9f4bd60da1bb" providerId="ADAL" clId="{EDE7BDA0-0E1E-4697-B1F9-580A26A83613}" dt="2024-06-02T16:00:35.255" v="63718" actId="20577"/>
          <ac:spMkLst>
            <pc:docMk/>
            <pc:sldMk cId="3613187141" sldId="1913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EDE7BDA0-0E1E-4697-B1F9-580A26A83613}" dt="2024-06-02T12:15:29.315" v="61800"/>
          <ac:spMkLst>
            <pc:docMk/>
            <pc:sldMk cId="3613187141" sldId="1913"/>
            <ac:spMk id="4" creationId="{8279EC9D-29BE-76A8-450C-EFBF01E98AE4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6" creationId="{6AEB3C93-A0F7-6818-461E-8226C817685E}"/>
          </ac:spMkLst>
        </pc:spChg>
        <pc:spChg chg="mod">
          <ac:chgData name="김지나(Wei) - 서비스기획2팀" userId="6e8c8a86-0e65-4b65-b1b8-9f4bd60da1bb" providerId="ADAL" clId="{EDE7BDA0-0E1E-4697-B1F9-580A26A83613}" dt="2024-06-02T12:13:55.367" v="61779" actId="20577"/>
          <ac:spMkLst>
            <pc:docMk/>
            <pc:sldMk cId="3613187141" sldId="1913"/>
            <ac:spMk id="7" creationId="{B9806E70-1288-E336-ECE6-A02A149DC45A}"/>
          </ac:spMkLst>
        </pc:spChg>
        <pc:spChg chg="add del">
          <ac:chgData name="김지나(Wei) - 서비스기획2팀" userId="6e8c8a86-0e65-4b65-b1b8-9f4bd60da1bb" providerId="ADAL" clId="{EDE7BDA0-0E1E-4697-B1F9-580A26A83613}" dt="2024-06-02T17:28:14.936" v="65687" actId="22"/>
          <ac:spMkLst>
            <pc:docMk/>
            <pc:sldMk cId="3613187141" sldId="1913"/>
            <ac:spMk id="9" creationId="{F962B169-B257-81BB-12D8-6820EDD9E3BB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58" creationId="{2157C14B-6232-C5A8-4DDA-D91DD2B82443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63" creationId="{F853996E-329B-FEBA-EC27-FA80E02758F1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448" creationId="{DED7791C-1EF1-3814-54A4-3DB2870778FC}"/>
          </ac:spMkLst>
        </pc:spChg>
        <pc:graphicFrameChg chg="del">
          <ac:chgData name="김지나(Wei) - 서비스기획2팀" userId="6e8c8a86-0e65-4b65-b1b8-9f4bd60da1bb" providerId="ADAL" clId="{EDE7BDA0-0E1E-4697-B1F9-580A26A83613}" dt="2024-06-02T12:14:05.682" v="61782" actId="478"/>
          <ac:graphicFrameMkLst>
            <pc:docMk/>
            <pc:sldMk cId="3613187141" sldId="1913"/>
            <ac:graphicFrameMk id="2" creationId="{C36A63CC-37B2-5BDD-9066-3C8D0921504C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12:14:05.682" v="61782" actId="478"/>
          <ac:graphicFrameMkLst>
            <pc:docMk/>
            <pc:sldMk cId="3613187141" sldId="1913"/>
            <ac:graphicFrameMk id="5" creationId="{ED0BCE01-FD6E-F557-C659-8D7095501FB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12:14:05.682" v="61782" actId="478"/>
          <ac:graphicFrameMkLst>
            <pc:docMk/>
            <pc:sldMk cId="3613187141" sldId="1913"/>
            <ac:graphicFrameMk id="6" creationId="{AC07628B-3858-A5E4-41E5-1AADAC4E81F3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3T01:51:00.404" v="65720"/>
          <ac:picMkLst>
            <pc:docMk/>
            <pc:sldMk cId="3613187141" sldId="1913"/>
            <ac:picMk id="52" creationId="{8A52A2EC-8BFA-44D4-7C91-7A028681F6B2}"/>
          </ac:picMkLst>
        </pc:picChg>
        <pc:cxnChg chg="add mod">
          <ac:chgData name="김지나(Wei) - 서비스기획2팀" userId="6e8c8a86-0e65-4b65-b1b8-9f4bd60da1bb" providerId="ADAL" clId="{EDE7BDA0-0E1E-4697-B1F9-580A26A83613}" dt="2024-06-03T01:51:00.404" v="65720"/>
          <ac:cxnSpMkLst>
            <pc:docMk/>
            <pc:sldMk cId="3613187141" sldId="1913"/>
            <ac:cxnSpMk id="60" creationId="{516460E0-86E4-7A5A-313F-71AF36BEF603}"/>
          </ac:cxnSpMkLst>
        </pc:cxnChg>
        <pc:cxnChg chg="add mod">
          <ac:chgData name="김지나(Wei) - 서비스기획2팀" userId="6e8c8a86-0e65-4b65-b1b8-9f4bd60da1bb" providerId="ADAL" clId="{EDE7BDA0-0E1E-4697-B1F9-580A26A83613}" dt="2024-06-03T01:51:00.404" v="65720"/>
          <ac:cxnSpMkLst>
            <pc:docMk/>
            <pc:sldMk cId="3613187141" sldId="1913"/>
            <ac:cxnSpMk id="62" creationId="{6467B337-EBCC-9859-EE8D-126A17D1819A}"/>
          </ac:cxnSpMkLst>
        </pc:cxnChg>
      </pc:sldChg>
      <pc:sldChg chg="add del ord">
        <pc:chgData name="김지나(Wei) - 서비스기획2팀" userId="6e8c8a86-0e65-4b65-b1b8-9f4bd60da1bb" providerId="ADAL" clId="{EDE7BDA0-0E1E-4697-B1F9-580A26A83613}" dt="2024-06-02T16:53:04.408" v="65133" actId="47"/>
        <pc:sldMkLst>
          <pc:docMk/>
          <pc:sldMk cId="181871230" sldId="1914"/>
        </pc:sldMkLst>
      </pc:sldChg>
      <pc:sldChg chg="add del">
        <pc:chgData name="김지나(Wei) - 서비스기획2팀" userId="6e8c8a86-0e65-4b65-b1b8-9f4bd60da1bb" providerId="ADAL" clId="{EDE7BDA0-0E1E-4697-B1F9-580A26A83613}" dt="2024-06-02T15:24:20.124" v="62886" actId="2696"/>
        <pc:sldMkLst>
          <pc:docMk/>
          <pc:sldMk cId="1975629856" sldId="1914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3:31:44.065" v="111979" actId="478"/>
        <pc:sldMkLst>
          <pc:docMk/>
          <pc:sldMk cId="1574015704" sldId="1915"/>
        </pc:sldMkLst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" creationId="{4809A0E1-0C47-E038-6A92-B653F19D8FED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41.023" v="92902" actId="478"/>
          <ac:spMkLst>
            <pc:docMk/>
            <pc:sldMk cId="1574015704" sldId="1915"/>
            <ac:spMk id="2" creationId="{A14BC1B5-4999-5DA4-2CCC-2C9A367210C4}"/>
          </ac:spMkLst>
        </pc:spChg>
        <pc:spChg chg="mod ord">
          <ac:chgData name="김지나(Wei) - 서비스기획2팀" userId="6e8c8a86-0e65-4b65-b1b8-9f4bd60da1bb" providerId="ADAL" clId="{EDE7BDA0-0E1E-4697-B1F9-580A26A83613}" dt="2024-06-06T11:38:41.026" v="111184" actId="108"/>
          <ac:spMkLst>
            <pc:docMk/>
            <pc:sldMk cId="1574015704" sldId="1915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44.065" v="111979" actId="478"/>
          <ac:spMkLst>
            <pc:docMk/>
            <pc:sldMk cId="1574015704" sldId="1915"/>
            <ac:spMk id="4" creationId="{6F38C508-3FF1-1DD4-5AEB-D3417580CFA1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41.023" v="92902" actId="478"/>
          <ac:spMkLst>
            <pc:docMk/>
            <pc:sldMk cId="1574015704" sldId="1915"/>
            <ac:spMk id="5" creationId="{2F2BD729-281F-8E75-BFC4-3375591BCD9B}"/>
          </ac:spMkLst>
        </pc:spChg>
        <pc:spChg chg="add del mod">
          <ac:chgData name="김지나(Wei) - 서비스기획2팀" userId="6e8c8a86-0e65-4b65-b1b8-9f4bd60da1bb" providerId="ADAL" clId="{EDE7BDA0-0E1E-4697-B1F9-580A26A83613}" dt="2024-06-06T01:52:03.269" v="94757" actId="478"/>
          <ac:spMkLst>
            <pc:docMk/>
            <pc:sldMk cId="1574015704" sldId="1915"/>
            <ac:spMk id="5" creationId="{B4B65C91-5DCE-9F65-6BA0-34224E9C4812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8:17.353" v="93142" actId="478"/>
          <ac:spMkLst>
            <pc:docMk/>
            <pc:sldMk cId="1574015704" sldId="1915"/>
            <ac:spMk id="5" creationId="{C0477D6D-7A1F-DA0F-FFED-EBF0B7CD5158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3:57.700" v="93095" actId="478"/>
          <ac:spMkLst>
            <pc:docMk/>
            <pc:sldMk cId="1574015704" sldId="1915"/>
            <ac:spMk id="6" creationId="{3CFE30F1-DF1A-7340-5E63-79DE3E9907F4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41.023" v="92902" actId="478"/>
          <ac:spMkLst>
            <pc:docMk/>
            <pc:sldMk cId="1574015704" sldId="1915"/>
            <ac:spMk id="6" creationId="{E94D7E3B-1027-2F36-3370-382AA50ABACA}"/>
          </ac:spMkLst>
        </pc:spChg>
        <pc:spChg chg="mod ord">
          <ac:chgData name="김지나(Wei) - 서비스기획2팀" userId="6e8c8a86-0e65-4b65-b1b8-9f4bd60da1bb" providerId="ADAL" clId="{EDE7BDA0-0E1E-4697-B1F9-580A26A83613}" dt="2024-06-06T12:50:15.529" v="111423"/>
          <ac:spMkLst>
            <pc:docMk/>
            <pc:sldMk cId="1574015704" sldId="1915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6T09:06:30.618" v="106854" actId="1035"/>
          <ac:spMkLst>
            <pc:docMk/>
            <pc:sldMk cId="1574015704" sldId="1915"/>
            <ac:spMk id="8" creationId="{AC70C246-214A-465D-F2FF-D36D4856904C}"/>
          </ac:spMkLst>
        </pc:spChg>
        <pc:spChg chg="add mod">
          <ac:chgData name="김지나(Wei) - 서비스기획2팀" userId="6e8c8a86-0e65-4b65-b1b8-9f4bd60da1bb" providerId="ADAL" clId="{EDE7BDA0-0E1E-4697-B1F9-580A26A83613}" dt="2024-06-06T01:52:08.207" v="94762" actId="571"/>
          <ac:spMkLst>
            <pc:docMk/>
            <pc:sldMk cId="1574015704" sldId="1915"/>
            <ac:spMk id="9" creationId="{D59A13B9-0A01-AA10-263E-7B0E9D5AF86E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4:03.805" v="93098" actId="478"/>
          <ac:spMkLst>
            <pc:docMk/>
            <pc:sldMk cId="1574015704" sldId="1915"/>
            <ac:spMk id="10" creationId="{5919EAF5-4A33-0500-9E45-CDA7BA1749DB}"/>
          </ac:spMkLst>
        </pc:spChg>
        <pc:spChg chg="add mod">
          <ac:chgData name="김지나(Wei) - 서비스기획2팀" userId="6e8c8a86-0e65-4b65-b1b8-9f4bd60da1bb" providerId="ADAL" clId="{EDE7BDA0-0E1E-4697-B1F9-580A26A83613}" dt="2024-06-06T01:52:07.489" v="94761" actId="571"/>
          <ac:spMkLst>
            <pc:docMk/>
            <pc:sldMk cId="1574015704" sldId="1915"/>
            <ac:spMk id="10" creationId="{A38EAE19-7D20-D685-4D38-93AF97D16018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9:20.533" v="93151" actId="478"/>
          <ac:spMkLst>
            <pc:docMk/>
            <pc:sldMk cId="1574015704" sldId="1915"/>
            <ac:spMk id="11" creationId="{9041CA92-12A9-6228-98F1-C849AB0D7244}"/>
          </ac:spMkLst>
        </pc:spChg>
        <pc:spChg chg="add mod">
          <ac:chgData name="김지나(Wei) - 서비스기획2팀" userId="6e8c8a86-0e65-4b65-b1b8-9f4bd60da1bb" providerId="ADAL" clId="{EDE7BDA0-0E1E-4697-B1F9-580A26A83613}" dt="2024-06-06T01:52:07.489" v="94761" actId="571"/>
          <ac:spMkLst>
            <pc:docMk/>
            <pc:sldMk cId="1574015704" sldId="1915"/>
            <ac:spMk id="11" creationId="{D7BF3A7B-985E-79EE-7B45-CFCFB4E21E39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9:22.154" v="93152" actId="478"/>
          <ac:spMkLst>
            <pc:docMk/>
            <pc:sldMk cId="1574015704" sldId="1915"/>
            <ac:spMk id="12" creationId="{CB83DB74-EF72-5513-3499-9C75C6AF5F03}"/>
          </ac:spMkLst>
        </pc:spChg>
        <pc:spChg chg="add mod">
          <ac:chgData name="김지나(Wei) - 서비스기획2팀" userId="6e8c8a86-0e65-4b65-b1b8-9f4bd60da1bb" providerId="ADAL" clId="{EDE7BDA0-0E1E-4697-B1F9-580A26A83613}" dt="2024-06-05T01:44:41.771" v="93105" actId="571"/>
          <ac:spMkLst>
            <pc:docMk/>
            <pc:sldMk cId="1574015704" sldId="1915"/>
            <ac:spMk id="13" creationId="{68BB9B0D-814A-EA6F-70ED-623B4DBAA37C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14" creationId="{476752ED-6CB6-680E-C157-FE0769B9969C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7:23.817" v="93127" actId="478"/>
          <ac:spMkLst>
            <pc:docMk/>
            <pc:sldMk cId="1574015704" sldId="1915"/>
            <ac:spMk id="14" creationId="{88403BEC-F87B-010A-595F-13B953DE9E2D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15" creationId="{F5FB8E74-ABC3-0273-0CFF-BE06E81CF95E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7:24.641" v="93128" actId="478"/>
          <ac:spMkLst>
            <pc:docMk/>
            <pc:sldMk cId="1574015704" sldId="1915"/>
            <ac:spMk id="16" creationId="{208FAC6E-AC10-517D-CA29-1E179513032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8:39.232" v="63147" actId="478"/>
          <ac:spMkLst>
            <pc:docMk/>
            <pc:sldMk cId="1574015704" sldId="1915"/>
            <ac:spMk id="16" creationId="{67850DF6-655F-3743-78D1-519417B1D5D8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17:40.413" v="95663" actId="478"/>
          <ac:spMkLst>
            <pc:docMk/>
            <pc:sldMk cId="1574015704" sldId="1915"/>
            <ac:spMk id="16" creationId="{761457D4-68CB-CB86-3D35-53D1D1042967}"/>
          </ac:spMkLst>
        </pc:spChg>
        <pc:spChg chg="add mod topLvl">
          <ac:chgData name="김지나(Wei) - 서비스기획2팀" userId="6e8c8a86-0e65-4b65-b1b8-9f4bd60da1bb" providerId="ADAL" clId="{EDE7BDA0-0E1E-4697-B1F9-580A26A83613}" dt="2024-06-05T02:04:19.980" v="93351" actId="20577"/>
          <ac:spMkLst>
            <pc:docMk/>
            <pc:sldMk cId="1574015704" sldId="1915"/>
            <ac:spMk id="17" creationId="{7D4D44B0-2472-AE78-1624-2AC6433033EE}"/>
          </ac:spMkLst>
        </pc:spChg>
        <pc:spChg chg="add mod topLvl">
          <ac:chgData name="김지나(Wei) - 서비스기획2팀" userId="6e8c8a86-0e65-4b65-b1b8-9f4bd60da1bb" providerId="ADAL" clId="{EDE7BDA0-0E1E-4697-B1F9-580A26A83613}" dt="2024-06-05T02:04:00.524" v="93343" actId="14100"/>
          <ac:spMkLst>
            <pc:docMk/>
            <pc:sldMk cId="1574015704" sldId="1915"/>
            <ac:spMk id="18" creationId="{F85AF3D2-B563-D5B1-9CBD-903CCB5923AE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19" creationId="{9A6C6173-2A8E-AEF5-4DAB-1935AFAE31E1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0" creationId="{0B9D4CC0-BDB5-7139-80A8-D60DA06B6F2A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1" creationId="{63F99B7D-D2C0-AF60-238D-9C6BE259AA1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5T01:52:23.810" v="93188" actId="478"/>
          <ac:spMkLst>
            <pc:docMk/>
            <pc:sldMk cId="1574015704" sldId="1915"/>
            <ac:spMk id="22" creationId="{83C431AE-8DDA-B7A6-9A96-8407AD5DD014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5" creationId="{671CDBC3-0D1F-8D55-AE58-562131AE97AD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7:26.204" v="93129" actId="478"/>
          <ac:spMkLst>
            <pc:docMk/>
            <pc:sldMk cId="1574015704" sldId="1915"/>
            <ac:spMk id="25" creationId="{CEF0DA7B-6CE1-BEA7-CE9D-BB64D2E86165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6:51.206" v="93122" actId="478"/>
          <ac:spMkLst>
            <pc:docMk/>
            <pc:sldMk cId="1574015704" sldId="1915"/>
            <ac:spMk id="26" creationId="{3AC9F454-FF1F-A87B-8EA7-547C4099FAC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7" creationId="{F26BDFE5-0864-6B7C-3AC9-1C153FB0646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8" creationId="{0139E034-D211-8098-C1C0-1EB2CECA05DB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48:12.770" v="65063" actId="478"/>
          <ac:spMkLst>
            <pc:docMk/>
            <pc:sldMk cId="1574015704" sldId="1915"/>
            <ac:spMk id="29" creationId="{997EC2B0-713A-1B3A-CF77-75A9DBE15498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9" creationId="{ED183F6E-A127-BA63-AEE8-EB4EFDCDDC2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0" creationId="{3A841DB1-5AEE-5C3D-6B1B-3A217721BAF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1" creationId="{41890984-0DA3-88A2-9D0F-08CC78D1B24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2" creationId="{2EC0E45C-BA95-9818-F5B8-5F35E643A7BF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4" creationId="{3DC33D6D-1251-46D7-D97C-7ECC6696B057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52:58.626" v="93196" actId="478"/>
          <ac:spMkLst>
            <pc:docMk/>
            <pc:sldMk cId="1574015704" sldId="1915"/>
            <ac:spMk id="34" creationId="{B54EDE03-02C7-F953-3677-89D0B589D5D3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6" creationId="{1EBB6B25-BB45-D130-D7BE-CFAEEEFB68B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9" creationId="{98442CA9-9007-40FC-542E-EB201C7FE2A0}"/>
          </ac:spMkLst>
        </pc:spChg>
        <pc:spChg chg="add del mod">
          <ac:chgData name="김지나(Wei) - 서비스기획2팀" userId="6e8c8a86-0e65-4b65-b1b8-9f4bd60da1bb" providerId="ADAL" clId="{EDE7BDA0-0E1E-4697-B1F9-580A26A83613}" dt="2024-06-06T03:22:36.305" v="96395" actId="21"/>
          <ac:spMkLst>
            <pc:docMk/>
            <pc:sldMk cId="1574015704" sldId="1915"/>
            <ac:spMk id="40" creationId="{395E14FE-7A08-19FE-AC79-E92F57CF3E63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1" creationId="{1E456DFA-677A-0E64-9D95-048C5E24C992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2" creationId="{22E3CA14-7AF6-3AAB-8251-9A9FB5537B4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8:30:55.799" v="105366" actId="478"/>
          <ac:spMkLst>
            <pc:docMk/>
            <pc:sldMk cId="1574015704" sldId="1915"/>
            <ac:spMk id="43" creationId="{1C82C506-1B5C-62F8-8BB7-07CC74F8278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8:05:58.363" v="104870" actId="478"/>
          <ac:spMkLst>
            <pc:docMk/>
            <pc:sldMk cId="1574015704" sldId="1915"/>
            <ac:spMk id="46" creationId="{03DE9420-D518-65A1-C5F1-E3253855CA7F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7" creationId="{AB71FC18-E9A3-73AE-2846-23DF269DE2DE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4" creationId="{75997705-F6B7-AEDB-42B3-0D0A53FD6D78}"/>
          </ac:spMkLst>
        </pc:spChg>
        <pc:spChg chg="mod">
          <ac:chgData name="김지나(Wei) - 서비스기획2팀" userId="6e8c8a86-0e65-4b65-b1b8-9f4bd60da1bb" providerId="ADAL" clId="{EDE7BDA0-0E1E-4697-B1F9-580A26A83613}" dt="2024-06-02T16:44:46.820" v="64884" actId="571"/>
          <ac:spMkLst>
            <pc:docMk/>
            <pc:sldMk cId="1574015704" sldId="1915"/>
            <ac:spMk id="54" creationId="{CB1E7DAA-86E3-6BFB-8AA3-B7C7BF1C4FCD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6" creationId="{10D7E95C-AA0C-0316-41C8-BF91C94BD812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7" creationId="{1DDE8BFA-4FEA-6660-5478-43F4DE56083C}"/>
          </ac:spMkLst>
        </pc:spChg>
        <pc:spChg chg="mod">
          <ac:chgData name="김지나(Wei) - 서비스기획2팀" userId="6e8c8a86-0e65-4b65-b1b8-9f4bd60da1bb" providerId="ADAL" clId="{EDE7BDA0-0E1E-4697-B1F9-580A26A83613}" dt="2024-06-02T16:44:46.820" v="64884" actId="571"/>
          <ac:spMkLst>
            <pc:docMk/>
            <pc:sldMk cId="1574015704" sldId="1915"/>
            <ac:spMk id="57" creationId="{B0838726-7FBB-6FD0-67BF-4D31A3D909AA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8" creationId="{346213CF-9534-2E47-DE69-8BAA919D851F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60" creationId="{54187C30-92C4-2D14-A645-2DBE95198B0A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61" creationId="{B3F5689F-0476-87E3-3F78-0D0C46640619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62" creationId="{1E0C2615-6188-AE40-D626-93DCEC0DF89D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63" creationId="{A67FE217-2A9F-A8DE-62C1-C9AA90225D7B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148" creationId="{B77462D8-75F6-B954-0AE1-75D4AD9458F9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67" creationId="{CD0151D8-A915-F2FC-8DAB-7639746BDE5C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6" creationId="{78A3145F-AD79-7498-0E89-0F9986BEAE94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7" creationId="{A1237264-D6BF-4B60-D0FB-6BA72FC35CEF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8" creationId="{FE9D0073-270B-30B0-B233-1C06B55D17BD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9" creationId="{418E88BF-FAF6-E108-9320-9CB68473D8F0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0" creationId="{B03D4EC8-2873-0F58-0890-2C8C4ED93992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1" creationId="{FCB6AC1D-D842-3728-C55A-574FA562F292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2" creationId="{B94A6E61-59B7-3F5C-7453-22D591BF56B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3" creationId="{A699DC3E-EAEC-ECA3-8053-18604B08CD7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4" creationId="{8540CE73-D6C4-AC8F-84EE-DDC898204A74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5" creationId="{07424227-6C3E-4921-C9A3-780958B18858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2" creationId="{90C85DA3-F0E7-FB85-30F3-37ABEA77212B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3" creationId="{33C4B264-86A4-A133-2E07-4AA7D1038BD6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4" creationId="{C626FF42-9DD7-EAA7-D9B1-2ADA05488E0F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5" creationId="{705B0DAF-D3A3-884E-F756-EF3E585D9BD5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6" creationId="{94FEF954-3BBC-2176-5785-243EF93F9DCD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7" creationId="{1E124267-891D-B17D-7B64-B37437EC76E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8" creationId="{B18DF6CE-6C2D-92A4-BB97-D55479C1AF19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9" creationId="{BA498B81-85B0-E212-2837-E50B97848AF6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10" creationId="{4637FFFB-4E1C-A12B-126A-FCF95F49861F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11" creationId="{DA8622C1-9D8E-8C0D-42C0-8F425D299F4E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12" creationId="{2B2B7667-DCC6-50B8-51EF-E2574AF70DC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06" creationId="{156A60E5-A9EB-2118-2C00-93140A4B5971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26" creationId="{C0DC758F-815A-CB2E-C4FD-014495B0E07B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28" creationId="{A47F02BB-5A63-BD04-1D4D-F171EF92CE2D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29" creationId="{D599CEC3-D94D-5660-C001-689A14A268F6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31" creationId="{644D5336-6CE6-E5D2-A974-F63783F9F35E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32" creationId="{7F8FDF05-8A79-45BF-4C46-36FD4BCECAD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5" creationId="{2F67E23F-641C-9629-E376-E576286E7250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6" creationId="{398CECA0-B83B-DB66-B41F-D2B6888B0D7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7" creationId="{E9924C6E-6B3D-F1B2-07B5-11C1301C5E1A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48" creationId="{4E2D8874-953A-E71C-7B3B-44464650084C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8" creationId="{F425A015-C17F-475F-2885-0DB4DEAB88F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9" creationId="{08C6F842-74DA-2124-8F1E-F9DE69958803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49" creationId="{60E25651-27EB-2331-E2A4-FFEBE4810585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0" creationId="{64DD15F6-40FA-724C-1F03-CBE82FAAB772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1" creationId="{5E83EE39-6B8E-8F13-5261-186FED60EFF1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1" creationId="{BF432B82-433C-3CAF-7982-91409EBF2364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2" creationId="{42095148-2810-27E5-4731-45F2EFDB2511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2" creationId="{B6174C1D-8DFE-D4A9-F135-381D4B0B5155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3" creationId="{2ADC0CA0-2689-AD3E-A17A-61751464E1F1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3" creationId="{EF3BC599-6BF3-9EE3-CBD8-B87D7A1B6DC6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4" creationId="{B70D4088-FB83-08B2-56A8-D6A5DCD11253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5" creationId="{8001361E-DFA9-BBED-36A7-EF6BD76DCAAE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56" creationId="{C40D93BA-BE94-E361-8B8D-540F8352F7E9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7" creationId="{DC24E696-FA82-B791-614F-5489D68D29A5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8" creationId="{84E4E8E4-E42C-4B3D-396E-EF1EB825379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59" creationId="{2431F379-E1C0-67F9-0AE9-206470D4809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8:31:06.528" v="105368" actId="478"/>
          <ac:spMkLst>
            <pc:docMk/>
            <pc:sldMk cId="1574015704" sldId="1915"/>
            <ac:spMk id="460" creationId="{AD11B6FC-C253-1353-FE9C-759DDFAD7489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1" creationId="{68A55B08-D75E-39AA-4B72-C1686112C006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62" creationId="{4DC4CB46-7B55-F80F-762F-9DA97B6C416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3" creationId="{4EF74710-DD5A-8D61-A0C0-EDC79EFACB92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65" creationId="{FC2CE7D5-9891-30A2-E381-FE4CD532F2BE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66" creationId="{3DC65B5D-046F-005A-F155-31CC025CFBCF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7" creationId="{5B593148-05DA-8B36-7060-8D50F85DD464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8" creationId="{55767666-D4B9-B06B-6351-B7FBB90F02D0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70" creationId="{C7E8A821-99A9-B729-60D3-DAAB72408061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71" creationId="{B28E82DD-1499-E7C3-F4CD-0A1B6D6BDA7E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2" creationId="{89FF5FF3-05B1-AB87-BAE8-C1B162CDCD23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3" creationId="{5A7FE9D3-5144-0C13-DE64-2B91490FD5ED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4" creationId="{81DBFBE9-2A0D-A857-FD65-3E4D211CE783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5" creationId="{CAF5FF68-D728-3893-5BD5-71C1362CA807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6" creationId="{386DBA52-1A58-DF4D-7FB0-A0F0C6ECFCDC}"/>
          </ac:spMkLst>
        </pc:spChg>
        <pc:spChg chg="mod">
          <ac:chgData name="김지나(Wei) - 서비스기획2팀" userId="6e8c8a86-0e65-4b65-b1b8-9f4bd60da1bb" providerId="ADAL" clId="{EDE7BDA0-0E1E-4697-B1F9-580A26A83613}" dt="2024-06-06T05:06:25.241" v="98327" actId="571"/>
          <ac:spMkLst>
            <pc:docMk/>
            <pc:sldMk cId="1574015704" sldId="1915"/>
            <ac:spMk id="478" creationId="{76504B0E-16F9-8E04-028A-83BEBF52119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11:09.271" v="98389" actId="478"/>
          <ac:spMkLst>
            <pc:docMk/>
            <pc:sldMk cId="1574015704" sldId="1915"/>
            <ac:spMk id="481" creationId="{30C2C09E-4973-E013-06F9-61D045E071AA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4" creationId="{8319B6CB-1B6D-DC2B-EF09-E6134FFB501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5" creationId="{421F99E3-23D6-D1A9-D6B4-082140F8E872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6" creationId="{E4F450BA-AF96-2C0B-335D-5F1B0CBDE6E3}"/>
          </ac:spMkLst>
        </pc:spChg>
        <pc:spChg chg="add del mod">
          <ac:chgData name="김지나(Wei) - 서비스기획2팀" userId="6e8c8a86-0e65-4b65-b1b8-9f4bd60da1bb" providerId="ADAL" clId="{EDE7BDA0-0E1E-4697-B1F9-580A26A83613}" dt="2024-06-06T06:29:10.220" v="101048" actId="478"/>
          <ac:spMkLst>
            <pc:docMk/>
            <pc:sldMk cId="1574015704" sldId="1915"/>
            <ac:spMk id="487" creationId="{A0AA23A1-C8E7-071D-18FC-9D6A813B0825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8" creationId="{DA107EE9-5470-299D-C088-031E7E6C6B34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9" creationId="{33099E75-61E6-98E5-7212-813C236324A7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1" creationId="{59F044C8-3F63-985C-F991-23782B575489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2" creationId="{0EC4B6FF-C23F-9D37-C14F-3FC782086A22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3" creationId="{55CA82F9-0A9B-D593-3251-8DA793D50162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4" creationId="{08AA6C30-93BA-A7B4-808D-876080BC278E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5" creationId="{1ADEDC2E-C8F1-0D03-6C25-FF65C2A8D83F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6" creationId="{A6534EDB-1AF5-FBE7-115E-448E613525B0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99" creationId="{9BBF69AB-E322-3D09-4FD5-1A444E014C37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0" creationId="{757A0B66-DB77-6430-024E-0ED75AE77776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1" creationId="{4A7677F4-138A-D6EB-AE94-C5A35234A6AE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2" creationId="{ED177628-1749-7EF0-3D23-70F64D2CAA2C}"/>
          </ac:spMkLst>
        </pc:spChg>
        <pc:spChg chg="add mod">
          <ac:chgData name="김지나(Wei) - 서비스기획2팀" userId="6e8c8a86-0e65-4b65-b1b8-9f4bd60da1bb" providerId="ADAL" clId="{EDE7BDA0-0E1E-4697-B1F9-580A26A83613}" dt="2024-06-06T09:06:30.618" v="106854" actId="1035"/>
          <ac:spMkLst>
            <pc:docMk/>
            <pc:sldMk cId="1574015704" sldId="1915"/>
            <ac:spMk id="503" creationId="{1DEFB110-9ECE-D49A-41FB-3A379106DE3D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5" creationId="{BA34DC2B-0BF9-7726-99A0-3F265E7DDBB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47.830" v="111186" actId="21"/>
          <ac:spMkLst>
            <pc:docMk/>
            <pc:sldMk cId="1574015704" sldId="1915"/>
            <ac:spMk id="506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47.830" v="111186" actId="21"/>
          <ac:spMkLst>
            <pc:docMk/>
            <pc:sldMk cId="1574015704" sldId="1915"/>
            <ac:spMk id="507" creationId="{910E266B-6755-7042-12B6-218234B6EF95}"/>
          </ac:spMkLst>
        </pc:spChg>
        <pc:grpChg chg="add del mod ord topLvl">
          <ac:chgData name="김지나(Wei) - 서비스기획2팀" userId="6e8c8a86-0e65-4b65-b1b8-9f4bd60da1bb" providerId="ADAL" clId="{EDE7BDA0-0E1E-4697-B1F9-580A26A83613}" dt="2024-06-06T05:07:36.562" v="98358" actId="165"/>
          <ac:grpSpMkLst>
            <pc:docMk/>
            <pc:sldMk cId="1574015704" sldId="1915"/>
            <ac:grpSpMk id="12" creationId="{9B3EA2FA-81DB-A346-7DAB-131EDC79AB2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2:05:33.308" v="95191" actId="165"/>
          <ac:grpSpMkLst>
            <pc:docMk/>
            <pc:sldMk cId="1574015704" sldId="1915"/>
            <ac:grpSpMk id="13" creationId="{B7A7214E-1825-7374-75A1-DD363BC20A1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07:36.562" v="98358" actId="165"/>
          <ac:grpSpMkLst>
            <pc:docMk/>
            <pc:sldMk cId="1574015704" sldId="1915"/>
            <ac:grpSpMk id="22" creationId="{8059A647-E3E3-5C53-35D9-9EEFAB609460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5T01:52:21.260" v="93187" actId="165"/>
          <ac:grpSpMkLst>
            <pc:docMk/>
            <pc:sldMk cId="1574015704" sldId="1915"/>
            <ac:grpSpMk id="23" creationId="{FC4078A7-5944-CCA1-9CA7-4173B080A955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20:34.198" v="96345" actId="164"/>
          <ac:grpSpMkLst>
            <pc:docMk/>
            <pc:sldMk cId="1574015704" sldId="1915"/>
            <ac:grpSpMk id="26" creationId="{C25DCD3B-80DF-803F-3BC8-94C102F543EF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5:06:02.454" v="98321" actId="165"/>
          <ac:grpSpMkLst>
            <pc:docMk/>
            <pc:sldMk cId="1574015704" sldId="1915"/>
            <ac:grpSpMk id="38" creationId="{BA6F6314-27F6-B7EF-12F7-74A3931AA39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4:05:19.234" v="97033" actId="165"/>
          <ac:grpSpMkLst>
            <pc:docMk/>
            <pc:sldMk cId="1574015704" sldId="1915"/>
            <ac:grpSpMk id="44" creationId="{390DF31B-5570-BD1D-6183-5C5D1EB4DAB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44:00.563" v="64855" actId="165"/>
          <ac:grpSpMkLst>
            <pc:docMk/>
            <pc:sldMk cId="1574015704" sldId="1915"/>
            <ac:grpSpMk id="46" creationId="{C2BB7FF2-CA28-878D-055E-161C940076B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44:00.563" v="64855" actId="165"/>
          <ac:grpSpMkLst>
            <pc:docMk/>
            <pc:sldMk cId="1574015704" sldId="1915"/>
            <ac:grpSpMk id="47" creationId="{27F35EA9-BEE1-9798-F224-76A0A273D9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44:00.563" v="64855" actId="165"/>
          <ac:grpSpMkLst>
            <pc:docMk/>
            <pc:sldMk cId="1574015704" sldId="1915"/>
            <ac:grpSpMk id="48" creationId="{57C4CCF5-F400-904B-E588-92F378FCEE72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4:28.368" v="107068" actId="1035"/>
          <ac:grpSpMkLst>
            <pc:docMk/>
            <pc:sldMk cId="1574015704" sldId="1915"/>
            <ac:grpSpMk id="49" creationId="{14CB4168-A850-DD55-627E-8AF316AD33E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4:28.368" v="107068" actId="1035"/>
          <ac:grpSpMkLst>
            <pc:docMk/>
            <pc:sldMk cId="1574015704" sldId="1915"/>
            <ac:grpSpMk id="50" creationId="{25BD2836-3452-1114-7215-30BE27C2BED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6:54:59.129" v="102650" actId="165"/>
          <ac:grpSpMkLst>
            <pc:docMk/>
            <pc:sldMk cId="1574015704" sldId="1915"/>
            <ac:grpSpMk id="51" creationId="{613C534E-B32B-D3AC-4F88-FE1464B9EA56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5:07:36.562" v="98358" actId="165"/>
          <ac:grpSpMkLst>
            <pc:docMk/>
            <pc:sldMk cId="1574015704" sldId="1915"/>
            <ac:grpSpMk id="52" creationId="{6AE6AB9F-89E7-BA74-9196-EE8967DD4CF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4:46.820" v="64884" actId="571"/>
          <ac:grpSpMkLst>
            <pc:docMk/>
            <pc:sldMk cId="1574015704" sldId="1915"/>
            <ac:grpSpMk id="53" creationId="{041E1C61-46BD-2C2E-ACEE-AF7B264D437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10.530" v="98323" actId="571"/>
          <ac:grpSpMkLst>
            <pc:docMk/>
            <pc:sldMk cId="1574015704" sldId="1915"/>
            <ac:grpSpMk id="53" creationId="{8AAECA93-FCCF-8C08-2323-ECA551B292D0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4:46.820" v="64884" actId="571"/>
          <ac:grpSpMkLst>
            <pc:docMk/>
            <pc:sldMk cId="1574015704" sldId="1915"/>
            <ac:grpSpMk id="56" creationId="{D30F9137-81EC-CC45-B78A-FF63F7489976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10.530" v="98323" actId="571"/>
          <ac:grpSpMkLst>
            <pc:docMk/>
            <pc:sldMk cId="1574015704" sldId="1915"/>
            <ac:grpSpMk id="59" creationId="{5E5E3B56-455D-38F2-605D-695238FF50FB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155" creationId="{99D5A658-9908-50AA-4853-06B91B1EDE05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23" creationId="{AD1BDD70-59C1-DCF4-6428-13F2BEA0DF03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69" creationId="{F6BFE89D-3C04-BEB8-C453-D66E3509BCC7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76" creationId="{819B47CA-0401-4967-846D-36D12B0889E3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77" creationId="{14194B4F-78E8-0124-E633-DF19A67A043E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96" creationId="{6E5195BA-97C5-F9A5-A46F-C51DD6E07F99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319" creationId="{F3AE1330-0BC8-6A57-AF38-94B0F8B97C7A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407" creationId="{DCA676EC-9C94-62E2-387A-BFA43DE243B4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444" creationId="{068BBA5F-E437-4BF2-9907-2C114EE483ED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10.530" v="98323" actId="571"/>
          <ac:grpSpMkLst>
            <pc:docMk/>
            <pc:sldMk cId="1574015704" sldId="1915"/>
            <ac:grpSpMk id="450" creationId="{39C17042-B452-CD34-4B7E-BF0AEFDBEA50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454" creationId="{900E1B1D-8A1A-7CD1-6535-A8716555DE9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06:16.212" v="98325" actId="21"/>
          <ac:grpSpMkLst>
            <pc:docMk/>
            <pc:sldMk cId="1574015704" sldId="1915"/>
            <ac:grpSpMk id="464" creationId="{AD55B476-E308-F9C3-2416-F01F78368C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06:16.212" v="98325" actId="21"/>
          <ac:grpSpMkLst>
            <pc:docMk/>
            <pc:sldMk cId="1574015704" sldId="1915"/>
            <ac:grpSpMk id="469" creationId="{6DC374ED-9045-F458-5C4F-2CEA556B5F17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25.241" v="98327" actId="571"/>
          <ac:grpSpMkLst>
            <pc:docMk/>
            <pc:sldMk cId="1574015704" sldId="1915"/>
            <ac:grpSpMk id="477" creationId="{C8812BB6-EDCB-74A0-9E40-34172AB8A622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4:28.368" v="107068" actId="1035"/>
          <ac:grpSpMkLst>
            <pc:docMk/>
            <pc:sldMk cId="1574015704" sldId="1915"/>
            <ac:grpSpMk id="490" creationId="{1FA1BEE4-E625-DD9D-0D1B-9D139B8514B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6:56:05.799" v="102674" actId="164"/>
          <ac:grpSpMkLst>
            <pc:docMk/>
            <pc:sldMk cId="1574015704" sldId="1915"/>
            <ac:grpSpMk id="497" creationId="{268EB66D-166B-67A5-6462-0EB211D1FD1A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25.238" v="93051" actId="478"/>
          <ac:graphicFrameMkLst>
            <pc:docMk/>
            <pc:sldMk cId="1574015704" sldId="1915"/>
            <ac:graphicFrameMk id="9" creationId="{FB953D84-6AE0-D92B-DE1C-2C10533C19B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6:02:02.916" v="63733" actId="21"/>
          <ac:graphicFrameMkLst>
            <pc:docMk/>
            <pc:sldMk cId="1574015704" sldId="1915"/>
            <ac:graphicFrameMk id="31" creationId="{A8AC1C6F-90BC-F409-A3E9-D53227F4F0A9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6-02T16:25:35.370" v="64389" actId="478"/>
          <ac:picMkLst>
            <pc:docMk/>
            <pc:sldMk cId="1574015704" sldId="1915"/>
            <ac:picMk id="4" creationId="{65E975D0-D642-8461-DF3D-265C4D34C511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27:04.297" v="64424" actId="478"/>
          <ac:picMkLst>
            <pc:docMk/>
            <pc:sldMk cId="1574015704" sldId="1915"/>
            <ac:picMk id="6" creationId="{108FC797-DCE3-A942-9C95-3A8B772B2B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28:20.328" v="64438" actId="478"/>
          <ac:picMkLst>
            <pc:docMk/>
            <pc:sldMk cId="1574015704" sldId="1915"/>
            <ac:picMk id="10" creationId="{006E329A-BC6F-4E50-1438-F6765787262F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2T16:35:37.331" v="64666" actId="478"/>
          <ac:picMkLst>
            <pc:docMk/>
            <pc:sldMk cId="1574015704" sldId="1915"/>
            <ac:picMk id="12" creationId="{AD8D824F-9E00-F32D-7269-8A8A9DDE3FA1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2T16:44:39.023" v="64879" actId="164"/>
          <ac:picMkLst>
            <pc:docMk/>
            <pc:sldMk cId="1574015704" sldId="1915"/>
            <ac:picMk id="33" creationId="{F0B9DA85-EEC1-EF70-5084-B2ED99771440}"/>
          </ac:picMkLst>
        </pc:picChg>
        <pc:picChg chg="add mod topLvl modCrop">
          <ac:chgData name="김지나(Wei) - 서비스기획2팀" userId="6e8c8a86-0e65-4b65-b1b8-9f4bd60da1bb" providerId="ADAL" clId="{EDE7BDA0-0E1E-4697-B1F9-580A26A83613}" dt="2024-06-02T16:44:40.749" v="64880" actId="164"/>
          <ac:picMkLst>
            <pc:docMk/>
            <pc:sldMk cId="1574015704" sldId="1915"/>
            <ac:picMk id="35" creationId="{95900E1B-555E-69E4-3DF2-9DC96653E4CE}"/>
          </ac:picMkLst>
        </pc:picChg>
        <pc:picChg chg="add mod topLvl modCrop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37" creationId="{B9B2E99D-8B67-B6A0-1F62-59EA00775559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45" creationId="{6AFF34FF-75FD-34E5-B72C-511339FDB814}"/>
          </ac:picMkLst>
        </pc:picChg>
        <pc:picChg chg="mod">
          <ac:chgData name="김지나(Wei) - 서비스기획2팀" userId="6e8c8a86-0e65-4b65-b1b8-9f4bd60da1bb" providerId="ADAL" clId="{EDE7BDA0-0E1E-4697-B1F9-580A26A83613}" dt="2024-06-02T16:44:46.820" v="64884" actId="571"/>
          <ac:picMkLst>
            <pc:docMk/>
            <pc:sldMk cId="1574015704" sldId="1915"/>
            <ac:picMk id="55" creationId="{4A94BA9B-6AC6-973F-B4C7-EC1D1DFED338}"/>
          </ac:picMkLst>
        </pc:picChg>
        <pc:picChg chg="mod">
          <ac:chgData name="김지나(Wei) - 서비스기획2팀" userId="6e8c8a86-0e65-4b65-b1b8-9f4bd60da1bb" providerId="ADAL" clId="{EDE7BDA0-0E1E-4697-B1F9-580A26A83613}" dt="2024-06-06T05:06:10.530" v="98323" actId="571"/>
          <ac:picMkLst>
            <pc:docMk/>
            <pc:sldMk cId="1574015704" sldId="1915"/>
            <ac:picMk id="55" creationId="{7A6E4712-9986-5091-82AB-9428C80F5707}"/>
          </ac:picMkLst>
        </pc:picChg>
        <pc:picChg chg="mod">
          <ac:chgData name="김지나(Wei) - 서비스기획2팀" userId="6e8c8a86-0e65-4b65-b1b8-9f4bd60da1bb" providerId="ADAL" clId="{EDE7BDA0-0E1E-4697-B1F9-580A26A83613}" dt="2024-06-02T16:44:46.820" v="64884" actId="571"/>
          <ac:picMkLst>
            <pc:docMk/>
            <pc:sldMk cId="1574015704" sldId="1915"/>
            <ac:picMk id="58" creationId="{E31346EB-213D-EE27-16D4-8093FB2DA331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268" creationId="{8D36D70C-E990-3D1C-0788-B6732F71FBD2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273" creationId="{1F673785-A2DB-DBC1-FFFA-E9BF06FC5814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326" creationId="{1D010883-C434-74C1-0C35-2E51B6F3C946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427" creationId="{F65D77A9-2411-7282-5E18-2AF343132183}"/>
          </ac:picMkLst>
        </pc:picChg>
        <pc:picChg chg="mod">
          <ac:chgData name="김지나(Wei) - 서비스기획2팀" userId="6e8c8a86-0e65-4b65-b1b8-9f4bd60da1bb" providerId="ADAL" clId="{EDE7BDA0-0E1E-4697-B1F9-580A26A83613}" dt="2024-06-06T05:06:25.241" v="98327" actId="571"/>
          <ac:picMkLst>
            <pc:docMk/>
            <pc:sldMk cId="1574015704" sldId="1915"/>
            <ac:picMk id="479" creationId="{7B8C9873-888C-42C4-2397-A955041DC20F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5:06:46.227" v="98335" actId="571"/>
          <ac:picMkLst>
            <pc:docMk/>
            <pc:sldMk cId="1574015704" sldId="1915"/>
            <ac:picMk id="480" creationId="{4959540D-6AC8-0D51-1A93-B0B44419DCBA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483" creationId="{84705FBA-D0B3-6C8B-A77E-216DEACCC3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03:43.430" v="102795" actId="478"/>
          <ac:picMkLst>
            <pc:docMk/>
            <pc:sldMk cId="1574015704" sldId="1915"/>
            <ac:picMk id="498" creationId="{7197C9FF-34EC-B905-0762-A03FDEACC699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504" creationId="{21DCE0EC-8822-B4A0-ECCF-FC1A456B7451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6:45:47.973" v="64975" actId="478"/>
          <ac:cxnSpMkLst>
            <pc:docMk/>
            <pc:sldMk cId="1574015704" sldId="1915"/>
            <ac:cxnSpMk id="13" creationId="{94BCBE88-B280-106E-175F-E669ACC6548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45:41.288" v="64974" actId="478"/>
          <ac:cxnSpMkLst>
            <pc:docMk/>
            <pc:sldMk cId="1574015704" sldId="1915"/>
            <ac:cxnSpMk id="14" creationId="{2836BC6A-E603-2E5A-43ED-017E20F5BD9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1:43:33.682" v="93093" actId="478"/>
          <ac:cxnSpMkLst>
            <pc:docMk/>
            <pc:sldMk cId="1574015704" sldId="1915"/>
            <ac:cxnSpMk id="15" creationId="{96A70EEF-E70B-6F7E-5CCA-7BE9B3915E2F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6-06T01:53:16.237" v="94773" actId="478"/>
          <ac:cxnSpMkLst>
            <pc:docMk/>
            <pc:sldMk cId="1574015704" sldId="1915"/>
            <ac:cxnSpMk id="24" creationId="{38F24DC1-4585-C1A0-3694-E67CCCD9DC1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1:52:42.830" v="94770" actId="478"/>
          <ac:cxnSpMkLst>
            <pc:docMk/>
            <pc:sldMk cId="1574015704" sldId="1915"/>
            <ac:cxnSpMk id="48" creationId="{A43B334E-1A00-3A76-F00D-022939AAF25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1:43:32.709" v="93092" actId="478"/>
          <ac:cxnSpMkLst>
            <pc:docMk/>
            <pc:sldMk cId="1574015704" sldId="1915"/>
            <ac:cxnSpMk id="59" creationId="{0424C367-69F3-9330-D8AA-10F6902DD6A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1:43:31.673" v="93091" actId="478"/>
          <ac:cxnSpMkLst>
            <pc:docMk/>
            <pc:sldMk cId="1574015704" sldId="1915"/>
            <ac:cxnSpMk id="60" creationId="{82F6A435-9E5C-7DDD-4937-0FD8E25115B3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262" creationId="{9E1842D2-6A7E-778B-6BEF-F604F6C62434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272" creationId="{9784B151-A782-1A69-8DC1-4A8149787926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00" creationId="{E3A5D56C-AF86-F489-593F-A6CF37D383F4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01" creationId="{EDEF6E1D-20E5-75A3-186A-47ADCDB6C43B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15" creationId="{FD76F40D-12AD-134F-4270-2AF19C01AEB8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16" creationId="{50877287-2F56-5F94-145E-5638210F7BC6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17" creationId="{87378D3D-7323-E395-7F98-9877F692451C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30" creationId="{104F1AA4-0E37-4B9B-3EFC-FD573BAFB9DF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33" creationId="{828FBD97-2579-21AF-5C77-3D94E98B2617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58" creationId="{D5ED9B4A-F7E8-C58D-7564-CDD1DF3B1C4B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60" creationId="{E7D8DAF0-1154-8F36-F9D6-89C41F53DB22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61" creationId="{33776C7B-C9DD-E983-3D1E-07779C55A2F5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2T16:53:31.292" v="65134" actId="2696"/>
        <pc:sldMkLst>
          <pc:docMk/>
          <pc:sldMk cId="3049666806" sldId="1916"/>
        </pc:sldMkLst>
        <pc:spChg chg="add del mod">
          <ac:chgData name="김지나(Wei) - 서비스기획2팀" userId="6e8c8a86-0e65-4b65-b1b8-9f4bd60da1bb" providerId="ADAL" clId="{EDE7BDA0-0E1E-4697-B1F9-580A26A83613}" dt="2024-06-02T16:02:55.428" v="63736" actId="478"/>
          <ac:spMkLst>
            <pc:docMk/>
            <pc:sldMk cId="3049666806" sldId="1916"/>
            <ac:spMk id="2" creationId="{567ECD64-E41F-FF27-8114-12BE13B129FC}"/>
          </ac:spMkLst>
        </pc:spChg>
        <pc:spChg chg="mod">
          <ac:chgData name="김지나(Wei) - 서비스기획2팀" userId="6e8c8a86-0e65-4b65-b1b8-9f4bd60da1bb" providerId="ADAL" clId="{EDE7BDA0-0E1E-4697-B1F9-580A26A83613}" dt="2024-06-02T16:04:16.648" v="63787" actId="20577"/>
          <ac:spMkLst>
            <pc:docMk/>
            <pc:sldMk cId="3049666806" sldId="1916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4" creationId="{40CC84B5-4283-6FFF-45D5-151BAB555C7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5" creationId="{81C4007C-6C40-D59B-ED5B-6B07640CBFDF}"/>
          </ac:spMkLst>
        </pc:spChg>
        <pc:spChg chg="mod">
          <ac:chgData name="김지나(Wei) - 서비스기획2팀" userId="6e8c8a86-0e65-4b65-b1b8-9f4bd60da1bb" providerId="ADAL" clId="{EDE7BDA0-0E1E-4697-B1F9-580A26A83613}" dt="2024-06-02T16:38:08.248" v="64674" actId="207"/>
          <ac:spMkLst>
            <pc:docMk/>
            <pc:sldMk cId="3049666806" sldId="1916"/>
            <ac:spMk id="8" creationId="{AC70C246-214A-465D-F2FF-D36D4856904C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9" creationId="{C872AF0A-D24E-FB61-E23B-6FA84EE678FE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10" creationId="{F0A63883-B0B5-9DC5-51B1-8C95F5948E72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11" creationId="{3FD3FAE3-DD64-FBE5-638E-0419CC2A37D8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5" creationId="{F6075E95-7991-5D6E-F53B-1C599DE7B5FF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6" creationId="{22B5CC1A-6CD0-A52A-51BF-2720A82AD39A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7" creationId="{338BC057-3A8B-593A-459D-1914449326F3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8" creationId="{C6998248-0070-269E-766D-092B857466C8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9" creationId="{6D86C822-A416-FA14-F0A2-70B1C0346DE9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20" creationId="{27AA3FFC-671A-6AD9-4B9C-877A01E151E3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21" creationId="{88C7975F-780A-32B4-7C57-F09DE96546C7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22" creationId="{49E3B1BF-A8DB-DFEC-6E06-CFD9D76A40E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3" creationId="{A299CFCC-1CF7-9ECA-EE54-C9665FAF593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4" creationId="{62BDD13F-118F-0700-F3C0-D2040E332BD7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5" creationId="{D2C72CA6-54E9-8DB1-860F-931D979C7D7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6" creationId="{1E151E26-F740-CE5B-CA32-E235C3BA1BA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7" creationId="{74D1BDC1-609C-C3CE-E71D-9CF1648853F7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9" creationId="{AF649D24-4592-2B6B-99A3-2E76675951A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30" creationId="{83ECE646-8841-8951-D905-F523FCCE1AD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31" creationId="{28FF0F3C-09E7-B979-1AF2-A551049F6AB2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2:31.285" v="63041" actId="478"/>
          <ac:spMkLst>
            <pc:docMk/>
            <pc:sldMk cId="3049666806" sldId="1916"/>
            <ac:spMk id="32" creationId="{AA4BA289-8022-CC59-A095-396D94AD4839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35" creationId="{031B800B-BA70-377B-0BB1-8A3686B7420A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37" creationId="{B21D631D-49FC-2535-D9B5-40B9203D0217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39" creationId="{818394BD-86CD-1354-428A-CA60A857174A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40" creationId="{D7AAA572-5632-A894-BCD0-F6045C4E7C03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1" creationId="{E71549E8-18BD-9020-B5DE-010DD27932AC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2" creationId="{070E3633-F36D-0592-4E40-A3B1CA61D654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4" creationId="{7F200E54-D786-29E4-A739-36FDF26EE9BC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5" creationId="{656C5CF4-C639-05AC-D500-8FC1A518C8B8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6" creationId="{6C702BB1-298D-1973-6990-8ACD78F7DD2E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48" creationId="{22A77804-BA57-9657-1DF6-B11A5F2182CC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49" creationId="{F3BE5670-79DB-7902-21B8-0F419F0721F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50" creationId="{411D45D6-94CA-1D5C-B413-06CD8A73C8D4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51" creationId="{976A8E9B-80CE-2071-C5A4-A1270F60E50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52" creationId="{FBE94050-F0B9-44CD-6396-8FD99EE2A32A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54" creationId="{1C0C421B-5802-4AE1-50A8-41E03E1F992D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58" creationId="{40C4ED43-F1CC-3732-7618-2F6A88CBCCE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59" creationId="{9CFC1A30-2000-92C9-1B81-DAA679788DDF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0" creationId="{E8CB8181-8B90-7808-703D-F2C0F6A63C14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1" creationId="{BBC69EE7-746D-A9A2-BA9A-4DFF392C41C5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2" creationId="{6F66D425-DDF8-6736-283C-C8C18E53CD05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3" creationId="{EAA18732-4663-92B9-5205-963C26033347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129" creationId="{CBC2FC6F-9724-E6EF-2FA3-1BEF9F795595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130" creationId="{4914F0B3-4705-1FE3-50A9-D2D5870CC108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131" creationId="{293E30BD-7539-89E5-7F77-0A750B92A642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132" creationId="{01FDC23B-9E54-3944-E9E5-8E3912BF9199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133" creationId="{72C8EFFE-0851-87CE-00FE-ED1882A10D9B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4" creationId="{09CB12E9-B8D6-8D40-FB26-AD27903A055D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7" creationId="{791F36DC-B10F-7C6A-D82C-6DCFABC99D8A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8" creationId="{5D94C995-D04A-02A9-6E78-D380132EFC09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9" creationId="{26910000-A707-8EEE-BDE4-966732969080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40" creationId="{4D233312-6E13-9CF0-D407-461FD63B5F4F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4" creationId="{271BF569-8513-6527-C15A-ED9C6B6A4DF1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5" creationId="{39DA4A90-2F23-5119-7B8C-F27453BFD11D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6" creationId="{9260B9E6-AC8E-3DA6-F401-4F220094E9B2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7" creationId="{472CCE35-8A35-E609-1DF3-4E47F3FCDCFD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148" creationId="{B77462D8-75F6-B954-0AE1-75D4AD9458F9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9" creationId="{F131E695-2E01-181E-21F8-8F8AF648C6E3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50" creationId="{B4BCB838-1B97-EECE-4189-493E4CFBBB83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51" creationId="{BF1C22B2-CF65-9D60-5AFD-9B007BC05ECA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52" creationId="{BF233272-4849-DA5A-7A98-CCBFD4E5FD0F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59" creationId="{36A8B5D0-8176-097D-2061-F7E4B831B35A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0" creationId="{7FBDD4B8-65AC-B757-09EE-0EDC7E22CA61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1" creationId="{08C7D8AA-4BFB-1A19-0ECB-4CF0A92EA10D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2" creationId="{5C09A549-41BB-6041-DC05-69F1F5902B6E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3" creationId="{84797106-1DA3-50B2-50CB-73759A09B2D2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4" creationId="{CF65CE0F-AFCE-DF01-435D-4B9E3CFDF446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5" creationId="{5E65012B-E208-5645-6B76-5250F04EB71F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6" creationId="{37930212-3133-789F-4F0F-8D99F2D45B79}"/>
          </ac:spMkLst>
        </pc:spChg>
        <pc:spChg chg="mod">
          <ac:chgData name="김지나(Wei) - 서비스기획2팀" userId="6e8c8a86-0e65-4b65-b1b8-9f4bd60da1bb" providerId="ADAL" clId="{EDE7BDA0-0E1E-4697-B1F9-580A26A83613}" dt="2024-06-02T16:29:18.855" v="64453"/>
          <ac:spMkLst>
            <pc:docMk/>
            <pc:sldMk cId="3049666806" sldId="1916"/>
            <ac:spMk id="168" creationId="{FBF24A17-F268-E1E9-E0F2-6A4B1B45F1A7}"/>
          </ac:spMkLst>
        </pc:spChg>
        <pc:spChg chg="mod">
          <ac:chgData name="김지나(Wei) - 서비스기획2팀" userId="6e8c8a86-0e65-4b65-b1b8-9f4bd60da1bb" providerId="ADAL" clId="{EDE7BDA0-0E1E-4697-B1F9-580A26A83613}" dt="2024-06-02T16:29:18.855" v="64453"/>
          <ac:spMkLst>
            <pc:docMk/>
            <pc:sldMk cId="3049666806" sldId="1916"/>
            <ac:spMk id="170" creationId="{C1FFDC25-F6C6-4D9A-5BD1-31E0672D4EB0}"/>
          </ac:spMkLst>
        </pc:spChg>
        <pc:spChg chg="mod">
          <ac:chgData name="김지나(Wei) - 서비스기획2팀" userId="6e8c8a86-0e65-4b65-b1b8-9f4bd60da1bb" providerId="ADAL" clId="{EDE7BDA0-0E1E-4697-B1F9-580A26A83613}" dt="2024-06-02T16:29:35.450" v="64478"/>
          <ac:spMkLst>
            <pc:docMk/>
            <pc:sldMk cId="3049666806" sldId="1916"/>
            <ac:spMk id="171" creationId="{39F59A58-64C9-F9BD-F772-9829C013DFEA}"/>
          </ac:spMkLst>
        </pc:spChg>
        <pc:spChg chg="mod">
          <ac:chgData name="김지나(Wei) - 서비스기획2팀" userId="6e8c8a86-0e65-4b65-b1b8-9f4bd60da1bb" providerId="ADAL" clId="{EDE7BDA0-0E1E-4697-B1F9-580A26A83613}" dt="2024-06-02T16:29:39.689" v="64479" actId="571"/>
          <ac:spMkLst>
            <pc:docMk/>
            <pc:sldMk cId="3049666806" sldId="1916"/>
            <ac:spMk id="173" creationId="{1371D4EF-0FAE-683A-2932-519C08346F36}"/>
          </ac:spMkLst>
        </pc:spChg>
        <pc:spChg chg="mod">
          <ac:chgData name="김지나(Wei) - 서비스기획2팀" userId="6e8c8a86-0e65-4b65-b1b8-9f4bd60da1bb" providerId="ADAL" clId="{EDE7BDA0-0E1E-4697-B1F9-580A26A83613}" dt="2024-06-02T16:29:39.689" v="64479" actId="571"/>
          <ac:spMkLst>
            <pc:docMk/>
            <pc:sldMk cId="3049666806" sldId="1916"/>
            <ac:spMk id="175" creationId="{2454D4B2-3CF3-2798-94CA-AAD3BA3F580B}"/>
          </ac:spMkLst>
        </pc:spChg>
        <pc:spChg chg="mod">
          <ac:chgData name="김지나(Wei) - 서비스기획2팀" userId="6e8c8a86-0e65-4b65-b1b8-9f4bd60da1bb" providerId="ADAL" clId="{EDE7BDA0-0E1E-4697-B1F9-580A26A83613}" dt="2024-06-02T16:29:39.689" v="64479" actId="571"/>
          <ac:spMkLst>
            <pc:docMk/>
            <pc:sldMk cId="3049666806" sldId="1916"/>
            <ac:spMk id="176" creationId="{FC62F11F-592C-0EBA-E0FF-ACA5AEB0A94C}"/>
          </ac:spMkLst>
        </pc:spChg>
        <pc:spChg chg="mod">
          <ac:chgData name="김지나(Wei) - 서비스기획2팀" userId="6e8c8a86-0e65-4b65-b1b8-9f4bd60da1bb" providerId="ADAL" clId="{EDE7BDA0-0E1E-4697-B1F9-580A26A83613}" dt="2024-06-02T16:29:50.114" v="64498" actId="571"/>
          <ac:spMkLst>
            <pc:docMk/>
            <pc:sldMk cId="3049666806" sldId="1916"/>
            <ac:spMk id="178" creationId="{64D049E3-3912-DCBB-75AA-AD5098619772}"/>
          </ac:spMkLst>
        </pc:spChg>
        <pc:spChg chg="mod">
          <ac:chgData name="김지나(Wei) - 서비스기획2팀" userId="6e8c8a86-0e65-4b65-b1b8-9f4bd60da1bb" providerId="ADAL" clId="{EDE7BDA0-0E1E-4697-B1F9-580A26A83613}" dt="2024-06-02T16:29:50.114" v="64498" actId="571"/>
          <ac:spMkLst>
            <pc:docMk/>
            <pc:sldMk cId="3049666806" sldId="1916"/>
            <ac:spMk id="180" creationId="{671D078F-FA47-C5C2-8765-33023B962044}"/>
          </ac:spMkLst>
        </pc:spChg>
        <pc:spChg chg="mod">
          <ac:chgData name="김지나(Wei) - 서비스기획2팀" userId="6e8c8a86-0e65-4b65-b1b8-9f4bd60da1bb" providerId="ADAL" clId="{EDE7BDA0-0E1E-4697-B1F9-580A26A83613}" dt="2024-06-02T16:29:50.114" v="64498" actId="571"/>
          <ac:spMkLst>
            <pc:docMk/>
            <pc:sldMk cId="3049666806" sldId="1916"/>
            <ac:spMk id="181" creationId="{8B2ACD78-19AC-2979-A268-34E01E7CE738}"/>
          </ac:spMkLst>
        </pc:spChg>
        <pc:spChg chg="mod">
          <ac:chgData name="김지나(Wei) - 서비스기획2팀" userId="6e8c8a86-0e65-4b65-b1b8-9f4bd60da1bb" providerId="ADAL" clId="{EDE7BDA0-0E1E-4697-B1F9-580A26A83613}" dt="2024-06-02T16:30:41.806" v="64507"/>
          <ac:spMkLst>
            <pc:docMk/>
            <pc:sldMk cId="3049666806" sldId="1916"/>
            <ac:spMk id="183" creationId="{539C5DDD-99CB-88BE-F337-BFF28E72AD1D}"/>
          </ac:spMkLst>
        </pc:spChg>
        <pc:spChg chg="mod">
          <ac:chgData name="김지나(Wei) - 서비스기획2팀" userId="6e8c8a86-0e65-4b65-b1b8-9f4bd60da1bb" providerId="ADAL" clId="{EDE7BDA0-0E1E-4697-B1F9-580A26A83613}" dt="2024-06-02T16:30:41.806" v="64507"/>
          <ac:spMkLst>
            <pc:docMk/>
            <pc:sldMk cId="3049666806" sldId="1916"/>
            <ac:spMk id="185" creationId="{669A1B9B-ECF8-0C48-741D-C0EF21072731}"/>
          </ac:spMkLst>
        </pc:spChg>
        <pc:spChg chg="mod">
          <ac:chgData name="김지나(Wei) - 서비스기획2팀" userId="6e8c8a86-0e65-4b65-b1b8-9f4bd60da1bb" providerId="ADAL" clId="{EDE7BDA0-0E1E-4697-B1F9-580A26A83613}" dt="2024-06-02T16:30:41.806" v="64507"/>
          <ac:spMkLst>
            <pc:docMk/>
            <pc:sldMk cId="3049666806" sldId="1916"/>
            <ac:spMk id="186" creationId="{6426D8B8-4893-0649-3DF3-A4D20E4DA8E5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67" creationId="{CD0151D8-A915-F2FC-8DAB-7639746BDE5C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6" creationId="{78A3145F-AD79-7498-0E89-0F9986BEAE94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7" creationId="{A1237264-D6BF-4B60-D0FB-6BA72FC35CEF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8" creationId="{FE9D0073-270B-30B0-B233-1C06B55D17BD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9" creationId="{418E88BF-FAF6-E108-9320-9CB68473D8F0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0" creationId="{B03D4EC8-2873-0F58-0890-2C8C4ED93992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1" creationId="{FCB6AC1D-D842-3728-C55A-574FA562F292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2" creationId="{B94A6E61-59B7-3F5C-7453-22D591BF56B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3" creationId="{A699DC3E-EAEC-ECA3-8053-18604B08CD7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4" creationId="{8540CE73-D6C4-AC8F-84EE-DDC898204A74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5" creationId="{07424227-6C3E-4921-C9A3-780958B18858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2" creationId="{90C85DA3-F0E7-FB85-30F3-37ABEA77212B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3" creationId="{33C4B264-86A4-A133-2E07-4AA7D1038BD6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4" creationId="{C626FF42-9DD7-EAA7-D9B1-2ADA05488E0F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5" creationId="{705B0DAF-D3A3-884E-F756-EF3E585D9BD5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6" creationId="{94FEF954-3BBC-2176-5785-243EF93F9DCD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7" creationId="{1E124267-891D-B17D-7B64-B37437EC76E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8" creationId="{B18DF6CE-6C2D-92A4-BB97-D55479C1AF19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9" creationId="{BA498B81-85B0-E212-2837-E50B97848AF6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10" creationId="{4637FFFB-4E1C-A12B-126A-FCF95F49861F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11" creationId="{DA8622C1-9D8E-8C0D-42C0-8F425D299F4E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12" creationId="{2B2B7667-DCC6-50B8-51EF-E2574AF70DC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3.131" v="63082" actId="478"/>
          <ac:spMkLst>
            <pc:docMk/>
            <pc:sldMk cId="3049666806" sldId="1916"/>
            <ac:spMk id="406" creationId="{156A60E5-A9EB-2118-2C00-93140A4B5971}"/>
          </ac:spMkLst>
        </pc:spChg>
        <pc:spChg chg="mod">
          <ac:chgData name="김지나(Wei) - 서비스기획2팀" userId="6e8c8a86-0e65-4b65-b1b8-9f4bd60da1bb" providerId="ADAL" clId="{EDE7BDA0-0E1E-4697-B1F9-580A26A83613}" dt="2024-06-02T15:33:00.095" v="63051" actId="20577"/>
          <ac:spMkLst>
            <pc:docMk/>
            <pc:sldMk cId="3049666806" sldId="1916"/>
            <ac:spMk id="411" creationId="{568FF975-2CBC-035A-1858-0EB98D4ACBA4}"/>
          </ac:spMkLst>
        </pc:spChg>
        <pc:spChg chg="mod">
          <ac:chgData name="김지나(Wei) - 서비스기획2팀" userId="6e8c8a86-0e65-4b65-b1b8-9f4bd60da1bb" providerId="ADAL" clId="{EDE7BDA0-0E1E-4697-B1F9-580A26A83613}" dt="2024-06-02T15:33:02.062" v="63052" actId="20577"/>
          <ac:spMkLst>
            <pc:docMk/>
            <pc:sldMk cId="3049666806" sldId="1916"/>
            <ac:spMk id="415" creationId="{2DC0397A-7549-4936-9308-A2319E45E1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26" creationId="{C0DC758F-815A-CB2E-C4FD-014495B0E07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28" creationId="{A47F02BB-5A63-BD04-1D4D-F171EF92CE2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29" creationId="{D599CEC3-D94D-5660-C001-689A14A268F6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31" creationId="{644D5336-6CE6-E5D2-A974-F63783F9F35E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32" creationId="{7F8FDF05-8A79-45BF-4C46-36FD4BCECAD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5" creationId="{2F67E23F-641C-9629-E376-E576286E7250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6" creationId="{398CECA0-B83B-DB66-B41F-D2B6888B0D7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7" creationId="{E9924C6E-6B3D-F1B2-07B5-11C1301C5E1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8" creationId="{F425A015-C17F-475F-2885-0DB4DEAB88F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9" creationId="{08C6F842-74DA-2124-8F1E-F9DE69958803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0" creationId="{64DD15F6-40FA-724C-1F03-CBE82FAAB772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1" creationId="{5E83EE39-6B8E-8F13-5261-186FED60EFF1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2" creationId="{42095148-2810-27E5-4731-45F2EFDB2511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3" creationId="{2ADC0CA0-2689-AD3E-A17A-61751464E1F1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59" creationId="{9EBBB2F2-9B76-CD81-49A8-950C2E981C78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2" creationId="{6393F1E6-CE3B-4DE1-EC73-E504E64BAEB1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3" creationId="{043455DB-FA9E-FC4F-6F4D-FC431B0D5EC3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4" creationId="{765725AE-483B-665B-7437-69783598A0CE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5" creationId="{D4F70A08-E5D9-69C4-E26E-9D6B84AF98E3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6" creationId="{296B9A1E-0B01-1284-B768-7FA87A0BFAF4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7" creationId="{DCE25D03-9E74-A834-F57D-0C15B3199208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9" creationId="{407709B8-ABE0-DA2D-96C0-69F0068288D4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0" creationId="{D208CD59-F8DC-78E6-615D-10DC347F7328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1" creationId="{7110CA8F-7121-3EA7-8072-5A394B13608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4" creationId="{B833004B-5A9A-C824-A116-9D71742903C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6" creationId="{6D27733A-D3B9-BD6B-A1CD-082BD640C332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8" creationId="{07088AAF-AC51-E32B-82D5-CC34A896B18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9" creationId="{0A25D752-4329-114C-0092-5FA64516F07D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0" creationId="{AA7BF389-63BD-8782-CC5E-07DF87B1C3B0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1" creationId="{1EE34F9A-77B4-7E87-2473-29D9B7EFD4B0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2" creationId="{59E62E7C-0E1A-6977-D365-7719A889133D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3" creationId="{649C8DEA-7850-CF7A-BE33-4C17F4A42FB1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4" creationId="{0B505812-D44E-3EDA-E505-6AFF6B31EBCE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486" creationId="{21865678-11FF-7FF8-6780-1D414EDC6F55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489" creationId="{E344C590-97E3-2AE1-CDE0-0BF061EE998D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490" creationId="{00AED6B1-0461-BEC9-AAB9-7CB4D6EE53BA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491" creationId="{569F0BDD-FE46-EEFD-D64B-B6E551893E0A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492" creationId="{581429D9-7196-66E3-5229-B33F87A5B2DF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495" creationId="{0A0FFC01-6C68-705B-02C2-BE526F65D33E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496" creationId="{96E242A0-E956-9202-E977-7290F7A2C958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498" creationId="{6221CF33-BA3C-8180-5858-656EA05208AB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0" creationId="{5DE108D1-71BE-72A2-F47A-589784384727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1" creationId="{7D95BA05-A410-C76C-A934-0051C6A39771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3" creationId="{642F37BD-AFA3-ECEE-9B38-F49D835D91B9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05" creationId="{ADBA9695-263A-1297-12EB-FF1F4F621A7C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06" creationId="{AE33ECD7-80AE-9673-D1C8-974AE31E9EEF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7" creationId="{14D53D9F-DAE2-2F7A-9789-982243FB3C11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10" creationId="{31886BA4-8B8E-AF66-F732-71F98B9D57A8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11" creationId="{33C3FCF1-0A8E-CC21-1C4A-1F80D07F832F}"/>
          </ac:spMkLst>
        </pc:spChg>
        <pc:grpChg chg="add del mod">
          <ac:chgData name="김지나(Wei) - 서비스기획2팀" userId="6e8c8a86-0e65-4b65-b1b8-9f4bd60da1bb" providerId="ADAL" clId="{EDE7BDA0-0E1E-4697-B1F9-580A26A83613}" dt="2024-06-02T15:35:31.253" v="63086" actId="478"/>
          <ac:grpSpMkLst>
            <pc:docMk/>
            <pc:sldMk cId="3049666806" sldId="1916"/>
            <ac:grpSpMk id="12" creationId="{AED08846-29DF-C149-B339-B1C64019275F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05.678" v="62934" actId="571"/>
          <ac:grpSpMkLst>
            <pc:docMk/>
            <pc:sldMk cId="3049666806" sldId="1916"/>
            <ac:grpSpMk id="13" creationId="{BD517BA1-3F1E-706A-4524-17F0CAB3CCB5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05.678" v="62934" actId="571"/>
          <ac:grpSpMkLst>
            <pc:docMk/>
            <pc:sldMk cId="3049666806" sldId="1916"/>
            <ac:grpSpMk id="14" creationId="{B9E7B3FB-EF27-832B-BBB0-B9C261F2312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35:31.253" v="63086" actId="478"/>
          <ac:grpSpMkLst>
            <pc:docMk/>
            <pc:sldMk cId="3049666806" sldId="1916"/>
            <ac:grpSpMk id="34" creationId="{37541EFB-B9EC-E98C-D069-DB0A90D3ECD4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40.470" v="62956"/>
          <ac:grpSpMkLst>
            <pc:docMk/>
            <pc:sldMk cId="3049666806" sldId="1916"/>
            <ac:grpSpMk id="36" creationId="{DA17D606-0DD2-249A-D08F-823D01C85E1B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40.470" v="62956"/>
          <ac:grpSpMkLst>
            <pc:docMk/>
            <pc:sldMk cId="3049666806" sldId="1916"/>
            <ac:grpSpMk id="38" creationId="{BEACE113-CD37-0E3E-D119-22A58631644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28:58.236" v="64447" actId="478"/>
          <ac:grpSpMkLst>
            <pc:docMk/>
            <pc:sldMk cId="3049666806" sldId="1916"/>
            <ac:grpSpMk id="55" creationId="{EDAF1F18-52D8-04B1-5ADF-D226CC017872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56" creationId="{3200589D-0675-1074-78DC-2BFF3745C4BF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57" creationId="{0571F19F-0F60-AA10-F2D2-8BD27BD1FB5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12.371" v="64519" actId="478"/>
          <ac:grpSpMkLst>
            <pc:docMk/>
            <pc:sldMk cId="3049666806" sldId="1916"/>
            <ac:grpSpMk id="128" creationId="{D03BC81F-1554-B09D-1868-7B646D12F18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6:06.653" v="63821" actId="571"/>
          <ac:grpSpMkLst>
            <pc:docMk/>
            <pc:sldMk cId="3049666806" sldId="1916"/>
            <ac:grpSpMk id="141" creationId="{FBA26348-8895-DA96-6168-5BC223A7E238}"/>
          </ac:grpSpMkLst>
        </pc:grpChg>
        <pc:grpChg chg="mod">
          <ac:chgData name="김지나(Wei) - 서비스기획2팀" userId="6e8c8a86-0e65-4b65-b1b8-9f4bd60da1bb" providerId="ADAL" clId="{EDE7BDA0-0E1E-4697-B1F9-580A26A83613}" dt="2024-06-02T16:06:06.653" v="63821" actId="571"/>
          <ac:grpSpMkLst>
            <pc:docMk/>
            <pc:sldMk cId="3049666806" sldId="1916"/>
            <ac:grpSpMk id="142" creationId="{0E1DBAC0-715B-C2F0-1CAE-6940CFBB7054}"/>
          </ac:grpSpMkLst>
        </pc:grpChg>
        <pc:grpChg chg="mod">
          <ac:chgData name="김지나(Wei) - 서비스기획2팀" userId="6e8c8a86-0e65-4b65-b1b8-9f4bd60da1bb" providerId="ADAL" clId="{EDE7BDA0-0E1E-4697-B1F9-580A26A83613}" dt="2024-06-02T16:06:06.653" v="63821" actId="571"/>
          <ac:grpSpMkLst>
            <pc:docMk/>
            <pc:sldMk cId="3049666806" sldId="1916"/>
            <ac:grpSpMk id="143" creationId="{95DA3235-8B10-E9AA-4C54-7167D0E19CE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06:24.049" v="63824" actId="165"/>
          <ac:grpSpMkLst>
            <pc:docMk/>
            <pc:sldMk cId="3049666806" sldId="1916"/>
            <ac:grpSpMk id="153" creationId="{CA55788A-C05D-F36C-CA98-A4D6C62A4074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2T16:06:42.050" v="63826" actId="478"/>
          <ac:grpSpMkLst>
            <pc:docMk/>
            <pc:sldMk cId="3049666806" sldId="1916"/>
            <ac:grpSpMk id="154" creationId="{C08BA0AA-63A4-2AE7-8802-92FE7BD658B3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155" creationId="{99D5A658-9908-50AA-4853-06B91B1EDE05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6:29:05.584" v="64448" actId="1076"/>
          <ac:grpSpMkLst>
            <pc:docMk/>
            <pc:sldMk cId="3049666806" sldId="1916"/>
            <ac:grpSpMk id="158" creationId="{4920096A-7CEE-DD72-CBE6-D143DED5A8D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15.717" v="64505" actId="1036"/>
          <ac:grpSpMkLst>
            <pc:docMk/>
            <pc:sldMk cId="3049666806" sldId="1916"/>
            <ac:grpSpMk id="167" creationId="{AA6DBE8B-A319-AB7E-0BC0-914755AF281F}"/>
          </ac:grpSpMkLst>
        </pc:grpChg>
        <pc:grpChg chg="mod">
          <ac:chgData name="김지나(Wei) - 서비스기획2팀" userId="6e8c8a86-0e65-4b65-b1b8-9f4bd60da1bb" providerId="ADAL" clId="{EDE7BDA0-0E1E-4697-B1F9-580A26A83613}" dt="2024-06-02T16:29:18.855" v="64453"/>
          <ac:grpSpMkLst>
            <pc:docMk/>
            <pc:sldMk cId="3049666806" sldId="1916"/>
            <ac:grpSpMk id="169" creationId="{0754819E-3A17-0AA4-7B0A-8F9BE859B3E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15.717" v="64505" actId="1036"/>
          <ac:grpSpMkLst>
            <pc:docMk/>
            <pc:sldMk cId="3049666806" sldId="1916"/>
            <ac:grpSpMk id="172" creationId="{1D2EEEC3-392D-A8ED-7C84-294C014A4119}"/>
          </ac:grpSpMkLst>
        </pc:grpChg>
        <pc:grpChg chg="mod">
          <ac:chgData name="김지나(Wei) - 서비스기획2팀" userId="6e8c8a86-0e65-4b65-b1b8-9f4bd60da1bb" providerId="ADAL" clId="{EDE7BDA0-0E1E-4697-B1F9-580A26A83613}" dt="2024-06-02T16:29:39.689" v="64479" actId="571"/>
          <ac:grpSpMkLst>
            <pc:docMk/>
            <pc:sldMk cId="3049666806" sldId="1916"/>
            <ac:grpSpMk id="174" creationId="{68D782D5-7F18-7620-AE60-B6A5A53AE576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20.814" v="64506" actId="1036"/>
          <ac:grpSpMkLst>
            <pc:docMk/>
            <pc:sldMk cId="3049666806" sldId="1916"/>
            <ac:grpSpMk id="177" creationId="{99B3DFF5-A91A-3D09-9171-DB2B7C98F154}"/>
          </ac:grpSpMkLst>
        </pc:grpChg>
        <pc:grpChg chg="mod">
          <ac:chgData name="김지나(Wei) - 서비스기획2팀" userId="6e8c8a86-0e65-4b65-b1b8-9f4bd60da1bb" providerId="ADAL" clId="{EDE7BDA0-0E1E-4697-B1F9-580A26A83613}" dt="2024-06-02T16:29:50.114" v="64498" actId="571"/>
          <ac:grpSpMkLst>
            <pc:docMk/>
            <pc:sldMk cId="3049666806" sldId="1916"/>
            <ac:grpSpMk id="179" creationId="{5ED35012-A83B-45F5-5E9E-12030145B6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0:46.090" v="64509" actId="478"/>
          <ac:grpSpMkLst>
            <pc:docMk/>
            <pc:sldMk cId="3049666806" sldId="1916"/>
            <ac:grpSpMk id="182" creationId="{DF83D2C6-230C-BA48-0AFE-889A1F1D48A2}"/>
          </ac:grpSpMkLst>
        </pc:grpChg>
        <pc:grpChg chg="mod">
          <ac:chgData name="김지나(Wei) - 서비스기획2팀" userId="6e8c8a86-0e65-4b65-b1b8-9f4bd60da1bb" providerId="ADAL" clId="{EDE7BDA0-0E1E-4697-B1F9-580A26A83613}" dt="2024-06-02T16:30:41.806" v="64507"/>
          <ac:grpSpMkLst>
            <pc:docMk/>
            <pc:sldMk cId="3049666806" sldId="1916"/>
            <ac:grpSpMk id="184" creationId="{1B9187C9-5161-6A02-6802-659503986FB0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23" creationId="{AD1BDD70-59C1-DCF4-6428-13F2BEA0DF03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69" creationId="{F6BFE89D-3C04-BEB8-C453-D66E3509BCC7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76" creationId="{819B47CA-0401-4967-846D-36D12B0889E3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77" creationId="{14194B4F-78E8-0124-E633-DF19A67A043E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96" creationId="{6E5195BA-97C5-F9A5-A46F-C51DD6E07F99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319" creationId="{F3AE1330-0BC8-6A57-AF38-94B0F8B97C7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35:16.853" v="63083" actId="478"/>
          <ac:grpSpMkLst>
            <pc:docMk/>
            <pc:sldMk cId="3049666806" sldId="1916"/>
            <ac:grpSpMk id="407" creationId="{DCA676EC-9C94-62E2-387A-BFA43DE243B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35:16.853" v="63083" actId="478"/>
          <ac:grpSpMkLst>
            <pc:docMk/>
            <pc:sldMk cId="3049666806" sldId="1916"/>
            <ac:grpSpMk id="444" creationId="{068BBA5F-E437-4BF2-9907-2C114EE483ED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454" creationId="{900E1B1D-8A1A-7CD1-6535-A8716555DE95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473" creationId="{46F581CC-6279-ABC4-CD59-95DBE221C460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475" creationId="{B1E8921D-86AA-9079-F268-51B63A1BC66B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477" creationId="{BC1C4CDF-3294-59AD-5370-C38527A076A7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15.717" v="64505" actId="1036"/>
          <ac:grpSpMkLst>
            <pc:docMk/>
            <pc:sldMk cId="3049666806" sldId="1916"/>
            <ac:grpSpMk id="494" creationId="{F60F0B78-E137-0E0D-FCAB-A58CBD9F5A0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05:50.712" v="63819" actId="478"/>
          <ac:grpSpMkLst>
            <pc:docMk/>
            <pc:sldMk cId="3049666806" sldId="1916"/>
            <ac:grpSpMk id="504" creationId="{3B7F4125-6FD0-32C1-4751-4D30D003C5C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29:11.955" v="64450" actId="478"/>
          <ac:grpSpMkLst>
            <pc:docMk/>
            <pc:sldMk cId="3049666806" sldId="1916"/>
            <ac:grpSpMk id="509" creationId="{C458BB97-C1EB-D9E9-2CB8-4CD912C4BBE9}"/>
          </ac:grpSpMkLst>
        </pc:grpChg>
        <pc:picChg chg="del">
          <ac:chgData name="김지나(Wei) - 서비스기획2팀" userId="6e8c8a86-0e65-4b65-b1b8-9f4bd60da1bb" providerId="ADAL" clId="{EDE7BDA0-0E1E-4697-B1F9-580A26A83613}" dt="2024-06-02T15:28:53.129" v="62928" actId="478"/>
          <ac:picMkLst>
            <pc:docMk/>
            <pc:sldMk cId="3049666806" sldId="1916"/>
            <ac:picMk id="268" creationId="{8D36D70C-E990-3D1C-0788-B6732F71FBD2}"/>
          </ac:picMkLst>
        </pc:picChg>
        <pc:picChg chg="del">
          <ac:chgData name="김지나(Wei) - 서비스기획2팀" userId="6e8c8a86-0e65-4b65-b1b8-9f4bd60da1bb" providerId="ADAL" clId="{EDE7BDA0-0E1E-4697-B1F9-580A26A83613}" dt="2024-06-02T15:28:53.129" v="62928" actId="478"/>
          <ac:picMkLst>
            <pc:docMk/>
            <pc:sldMk cId="3049666806" sldId="1916"/>
            <ac:picMk id="273" creationId="{1F673785-A2DB-DBC1-FFFA-E9BF06FC5814}"/>
          </ac:picMkLst>
        </pc:picChg>
        <pc:picChg chg="del">
          <ac:chgData name="김지나(Wei) - 서비스기획2팀" userId="6e8c8a86-0e65-4b65-b1b8-9f4bd60da1bb" providerId="ADAL" clId="{EDE7BDA0-0E1E-4697-B1F9-580A26A83613}" dt="2024-06-02T15:28:53.129" v="62928" actId="478"/>
          <ac:picMkLst>
            <pc:docMk/>
            <pc:sldMk cId="3049666806" sldId="1916"/>
            <ac:picMk id="326" creationId="{1D010883-C434-74C1-0C35-2E51B6F3C9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35:19.121" v="63084" actId="478"/>
          <ac:picMkLst>
            <pc:docMk/>
            <pc:sldMk cId="3049666806" sldId="1916"/>
            <ac:picMk id="427" creationId="{F65D77A9-2411-7282-5E18-2AF343132183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0:15.717" v="64505" actId="1036"/>
          <ac:picMkLst>
            <pc:docMk/>
            <pc:sldMk cId="3049666806" sldId="1916"/>
            <ac:picMk id="493" creationId="{25250018-4B27-368B-629A-4D050B9516FE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0:15.717" v="64505" actId="1036"/>
          <ac:picMkLst>
            <pc:docMk/>
            <pc:sldMk cId="3049666806" sldId="1916"/>
            <ac:picMk id="499" creationId="{55012517-E534-6981-79E0-255EA792C070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5:30:22.417" v="62935" actId="478"/>
          <ac:cxnSpMkLst>
            <pc:docMk/>
            <pc:sldMk cId="3049666806" sldId="1916"/>
            <ac:cxnSpMk id="6" creationId="{AE757F04-27C0-C605-4703-262C555C5B4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31.253" v="63086" actId="478"/>
          <ac:cxnSpMkLst>
            <pc:docMk/>
            <pc:sldMk cId="3049666806" sldId="1916"/>
            <ac:cxnSpMk id="28" creationId="{089264C7-C524-4DB9-F5A4-DF44B021011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31.253" v="63086" actId="478"/>
          <ac:cxnSpMkLst>
            <pc:docMk/>
            <pc:sldMk cId="3049666806" sldId="1916"/>
            <ac:cxnSpMk id="33" creationId="{F10B5DC1-C556-C6E0-D377-B15E00918AD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2:13.612" v="63039" actId="571"/>
          <ac:cxnSpMkLst>
            <pc:docMk/>
            <pc:sldMk cId="3049666806" sldId="1916"/>
            <ac:cxnSpMk id="43" creationId="{2279D978-611C-0255-C86D-E30B71252E8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2:13.612" v="63039" actId="571"/>
          <ac:cxnSpMkLst>
            <pc:docMk/>
            <pc:sldMk cId="3049666806" sldId="1916"/>
            <ac:cxnSpMk id="47" creationId="{F27B13BE-DF21-E272-6810-BB10F2681BB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31.253" v="63086" actId="478"/>
          <ac:cxnSpMkLst>
            <pc:docMk/>
            <pc:sldMk cId="3049666806" sldId="1916"/>
            <ac:cxnSpMk id="53" creationId="{B9EC19DB-96D5-4C34-478C-4049979DBFC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135" creationId="{046031B9-773B-3E39-901A-083B9CC79D4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136" creationId="{A5ED85BE-E6B1-7F33-56C4-DD5C3C67AD7A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262" creationId="{9E1842D2-6A7E-778B-6BEF-F604F6C62434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272" creationId="{9784B151-A782-1A69-8DC1-4A8149787926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00" creationId="{E3A5D56C-AF86-F489-593F-A6CF37D383F4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01" creationId="{EDEF6E1D-20E5-75A3-186A-47ADCDB6C43B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15" creationId="{FD76F40D-12AD-134F-4270-2AF19C01AEB8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16" creationId="{50877287-2F56-5F94-145E-5638210F7BC6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17" creationId="{87378D3D-7323-E395-7F98-9877F692451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16.853" v="63083" actId="478"/>
          <ac:cxnSpMkLst>
            <pc:docMk/>
            <pc:sldMk cId="3049666806" sldId="1916"/>
            <ac:cxnSpMk id="430" creationId="{104F1AA4-0E37-4B9B-3EFC-FD573BAFB9DF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16.853" v="63083" actId="478"/>
          <ac:cxnSpMkLst>
            <pc:docMk/>
            <pc:sldMk cId="3049666806" sldId="1916"/>
            <ac:cxnSpMk id="433" creationId="{828FBD97-2579-21AF-5C77-3D94E98B2617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458" creationId="{D5ED9B4A-F7E8-C58D-7564-CDD1DF3B1C4B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460" creationId="{E7D8DAF0-1154-8F36-F9D6-89C41F53DB22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461" creationId="{33776C7B-C9DD-E983-3D1E-07779C55A2F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5:24.859" v="63085" actId="571"/>
          <ac:cxnSpMkLst>
            <pc:docMk/>
            <pc:sldMk cId="3049666806" sldId="1916"/>
            <ac:cxnSpMk id="468" creationId="{62645DBF-A060-C5EA-668A-C9F7D51774AC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5:24.859" v="63085" actId="571"/>
          <ac:cxnSpMkLst>
            <pc:docMk/>
            <pc:sldMk cId="3049666806" sldId="1916"/>
            <ac:cxnSpMk id="472" creationId="{B2351CAB-A1B1-4096-33AB-142406F8859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5:24.859" v="63085" actId="571"/>
          <ac:cxnSpMkLst>
            <pc:docMk/>
            <pc:sldMk cId="3049666806" sldId="1916"/>
            <ac:cxnSpMk id="485" creationId="{9CEDD26C-B8CF-0C85-D623-C4DE0F4673A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58.604" v="64518" actId="1036"/>
          <ac:cxnSpMkLst>
            <pc:docMk/>
            <pc:sldMk cId="3049666806" sldId="1916"/>
            <ac:cxnSpMk id="487" creationId="{1C9DEBED-20DC-A10E-71F1-3A8E0659BD0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58.604" v="64518" actId="1036"/>
          <ac:cxnSpMkLst>
            <pc:docMk/>
            <pc:sldMk cId="3049666806" sldId="1916"/>
            <ac:cxnSpMk id="488" creationId="{56B20D5C-88FD-7861-FF75-2DE87B495F0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497" creationId="{B13E613F-A75A-78C1-79A6-9DB850B5C88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502" creationId="{709F88EF-0849-3A59-45AE-BF4C5DC0656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508" creationId="{FC01E077-6847-FA84-C575-72610A388E48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4011739782" sldId="1916"/>
        </pc:sldMkLst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" creationId="{5D581F39-E873-454E-6F74-EB0A65607710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4" creationId="{DD62745C-FDB3-F8A6-C48B-A54EB67834AB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5" creationId="{5D765C55-8BDF-8E95-ED4F-8394F72F4A8F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6" creationId="{08EEC56D-6757-7FFD-A3A8-06D94B5A4ACD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9" creationId="{85E51210-ABD0-5765-21B9-BED9D32732CE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1" creationId="{D27BDB4A-A877-FAC7-6C0E-4284731ED002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2" creationId="{F9B33853-EE5E-CCA2-F644-8D197CBA6AE4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4" creationId="{1E314D9A-2A8A-1721-0502-D740766F67BF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5" creationId="{A77F7AF2-EA8F-693D-A103-E3108D107357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17" creationId="{A3A58182-49EE-2D4C-DBD8-32E878327F26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18" creationId="{C090C876-CF22-2301-6E99-47C1FE75A43C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19" creationId="{F3C4FBCD-7524-DCC4-A5CB-AEE31253C087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21" creationId="{D45E6F48-7EA7-C07E-B120-D02BA82871F0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22" creationId="{C0C2216F-8CC7-8DA3-1DF3-B75DDC5B5AB3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6" creationId="{15CA63CA-B32D-BA93-8A41-2D447CCE5AB0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7" creationId="{90219740-0F5C-07A0-6D8C-B53C88FCA2AB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8" creationId="{4364C361-B6F7-CA7A-8D8E-E56D408D64F3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9" creationId="{99C3A71C-3F24-3C85-C8DF-1C572270E209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31" creationId="{293E30BD-7539-89E5-7F77-0A750B92A642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32" creationId="{01FDC23B-9E54-3944-E9E5-8E3912BF9199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33" creationId="{72C8EFFE-0851-87CE-00FE-ED1882A10D9B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40" creationId="{4D233312-6E13-9CF0-D407-461FD63B5F4F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86" creationId="{21865678-11FF-7FF8-6780-1D414EDC6F55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89" creationId="{E344C590-97E3-2AE1-CDE0-0BF061EE998D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90" creationId="{00AED6B1-0461-BEC9-AAB9-7CB4D6EE53BA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92" creationId="{581429D9-7196-66E3-5229-B33F87A5B2DF}"/>
          </ac:spMkLst>
        </pc:spChg>
        <pc:spChg chg="mod">
          <ac:chgData name="김지나(Wei) - 서비스기획2팀" userId="6e8c8a86-0e65-4b65-b1b8-9f4bd60da1bb" providerId="ADAL" clId="{EDE7BDA0-0E1E-4697-B1F9-580A26A83613}" dt="2024-06-02T17:02:31.686" v="65250"/>
          <ac:spMkLst>
            <pc:docMk/>
            <pc:sldMk cId="4011739782" sldId="1916"/>
            <ac:spMk id="503" creationId="{642F37BD-AFA3-ECEE-9B38-F49D835D91B9}"/>
          </ac:spMkLst>
        </pc:spChg>
        <pc:grpChg chg="add del mod">
          <ac:chgData name="김지나(Wei) - 서비스기획2팀" userId="6e8c8a86-0e65-4b65-b1b8-9f4bd60da1bb" providerId="ADAL" clId="{EDE7BDA0-0E1E-4697-B1F9-580A26A83613}" dt="2024-06-02T17:02:44.531" v="65251" actId="478"/>
          <ac:grpSpMkLst>
            <pc:docMk/>
            <pc:sldMk cId="4011739782" sldId="1916"/>
            <ac:grpSpMk id="10" creationId="{42B154A4-8A59-CB2F-4DBB-A1B8067D35E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02:44.531" v="65251" actId="478"/>
          <ac:grpSpMkLst>
            <pc:docMk/>
            <pc:sldMk cId="4011739782" sldId="1916"/>
            <ac:grpSpMk id="13" creationId="{C8CB6DC2-0476-6F01-4FD1-E542F492174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02:44.531" v="65251" actId="478"/>
          <ac:grpSpMkLst>
            <pc:docMk/>
            <pc:sldMk cId="4011739782" sldId="1916"/>
            <ac:grpSpMk id="20" creationId="{912E1520-43F7-2F33-6BC4-C7C4151563B3}"/>
          </ac:grpSpMkLst>
        </pc:grpChg>
        <pc:grpChg chg="mod">
          <ac:chgData name="김지나(Wei) - 서비스기획2팀" userId="6e8c8a86-0e65-4b65-b1b8-9f4bd60da1bb" providerId="ADAL" clId="{EDE7BDA0-0E1E-4697-B1F9-580A26A83613}" dt="2024-06-02T16:57:07.228" v="65189" actId="1076"/>
          <ac:grpSpMkLst>
            <pc:docMk/>
            <pc:sldMk cId="4011739782" sldId="1916"/>
            <ac:grpSpMk id="158" creationId="{4920096A-7CEE-DD72-CBE6-D143DED5A8D2}"/>
          </ac:grpSpMkLst>
        </pc:grpChg>
        <pc:grpChg chg="mod">
          <ac:chgData name="김지나(Wei) - 서비스기획2팀" userId="6e8c8a86-0e65-4b65-b1b8-9f4bd60da1bb" providerId="ADAL" clId="{EDE7BDA0-0E1E-4697-B1F9-580A26A83613}" dt="2024-06-02T16:57:02.441" v="65188" actId="1038"/>
          <ac:grpSpMkLst>
            <pc:docMk/>
            <pc:sldMk cId="4011739782" sldId="1916"/>
            <ac:grpSpMk id="172" creationId="{1D2EEEC3-392D-A8ED-7C84-294C014A4119}"/>
          </ac:grpSpMkLst>
        </pc:grpChg>
        <pc:grpChg chg="mod">
          <ac:chgData name="김지나(Wei) - 서비스기획2팀" userId="6e8c8a86-0e65-4b65-b1b8-9f4bd60da1bb" providerId="ADAL" clId="{EDE7BDA0-0E1E-4697-B1F9-580A26A83613}" dt="2024-06-02T16:57:02.441" v="65188" actId="1038"/>
          <ac:grpSpMkLst>
            <pc:docMk/>
            <pc:sldMk cId="4011739782" sldId="1916"/>
            <ac:grpSpMk id="494" creationId="{F60F0B78-E137-0E0D-FCAB-A58CBD9F5A01}"/>
          </ac:grpSpMkLst>
        </pc:grpChg>
        <pc:picChg chg="mod">
          <ac:chgData name="김지나(Wei) - 서비스기획2팀" userId="6e8c8a86-0e65-4b65-b1b8-9f4bd60da1bb" providerId="ADAL" clId="{EDE7BDA0-0E1E-4697-B1F9-580A26A83613}" dt="2024-06-02T16:57:02.441" v="65188" actId="1038"/>
          <ac:picMkLst>
            <pc:docMk/>
            <pc:sldMk cId="4011739782" sldId="1916"/>
            <ac:picMk id="493" creationId="{25250018-4B27-368B-629A-4D050B9516FE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16" creationId="{27F11DD4-95E5-07AB-7B74-99EDD62F118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23" creationId="{AD7CF8F6-2DD6-EA02-6C9D-45AF9F8F8FC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24" creationId="{C3D8F19F-BED8-4E26-447B-BC48DA37182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25" creationId="{5A080211-2F3C-B8C0-3198-202B9FF29A1E}"/>
          </ac:cxnSpMkLst>
        </pc:cxnChg>
        <pc:cxnChg chg="mod">
          <ac:chgData name="김지나(Wei) - 서비스기획2팀" userId="6e8c8a86-0e65-4b65-b1b8-9f4bd60da1bb" providerId="ADAL" clId="{EDE7BDA0-0E1E-4697-B1F9-580A26A83613}" dt="2024-06-02T16:57:02.441" v="65188" actId="1038"/>
          <ac:cxnSpMkLst>
            <pc:docMk/>
            <pc:sldMk cId="4011739782" sldId="1916"/>
            <ac:cxnSpMk id="487" creationId="{1C9DEBED-20DC-A10E-71F1-3A8E0659BD02}"/>
          </ac:cxnSpMkLst>
        </pc:cxnChg>
        <pc:cxnChg chg="mod">
          <ac:chgData name="김지나(Wei) - 서비스기획2팀" userId="6e8c8a86-0e65-4b65-b1b8-9f4bd60da1bb" providerId="ADAL" clId="{EDE7BDA0-0E1E-4697-B1F9-580A26A83613}" dt="2024-06-02T16:57:02.441" v="65188" actId="1038"/>
          <ac:cxnSpMkLst>
            <pc:docMk/>
            <pc:sldMk cId="4011739782" sldId="1916"/>
            <ac:cxnSpMk id="488" creationId="{56B20D5C-88FD-7861-FF75-2DE87B495F0A}"/>
          </ac:cxnSpMkLst>
        </pc:cxnChg>
        <pc:cxnChg chg="mod">
          <ac:chgData name="김지나(Wei) - 서비스기획2팀" userId="6e8c8a86-0e65-4b65-b1b8-9f4bd60da1bb" providerId="ADAL" clId="{EDE7BDA0-0E1E-4697-B1F9-580A26A83613}" dt="2024-06-02T16:57:02.441" v="65188" actId="1038"/>
          <ac:cxnSpMkLst>
            <pc:docMk/>
            <pc:sldMk cId="4011739782" sldId="1916"/>
            <ac:cxnSpMk id="497" creationId="{B13E613F-A75A-78C1-79A6-9DB850B5C887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2T17:21:29.536" v="65656" actId="2696"/>
        <pc:sldMkLst>
          <pc:docMk/>
          <pc:sldMk cId="2347093387" sldId="1917"/>
        </pc:sldMkLst>
        <pc:spChg chg="mod">
          <ac:chgData name="김지나(Wei) - 서비스기획2팀" userId="6e8c8a86-0e65-4b65-b1b8-9f4bd60da1bb" providerId="ADAL" clId="{EDE7BDA0-0E1E-4697-B1F9-580A26A83613}" dt="2024-06-02T16:01:41.168" v="63730" actId="20577"/>
          <ac:spMkLst>
            <pc:docMk/>
            <pc:sldMk cId="2347093387" sldId="1917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EDE7BDA0-0E1E-4697-B1F9-580A26A83613}" dt="2024-06-02T15:58:10.063" v="63684"/>
          <ac:spMkLst>
            <pc:docMk/>
            <pc:sldMk cId="2347093387" sldId="1917"/>
            <ac:spMk id="5" creationId="{ADD01B8A-5CAF-910D-8EB6-91347952EA3D}"/>
          </ac:spMkLst>
        </pc:spChg>
        <pc:spChg chg="mod">
          <ac:chgData name="김지나(Wei) - 서비스기획2팀" userId="6e8c8a86-0e65-4b65-b1b8-9f4bd60da1bb" providerId="ADAL" clId="{EDE7BDA0-0E1E-4697-B1F9-580A26A83613}" dt="2024-06-02T15:58:37.965" v="63693" actId="20577"/>
          <ac:spMkLst>
            <pc:docMk/>
            <pc:sldMk cId="2347093387" sldId="1917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2T15:58:33.024" v="63688" actId="122"/>
          <ac:spMkLst>
            <pc:docMk/>
            <pc:sldMk cId="2347093387" sldId="1917"/>
            <ac:spMk id="8" creationId="{AC70C246-214A-465D-F2FF-D36D4856904C}"/>
          </ac:spMkLst>
        </pc:spChg>
        <pc:spChg chg="del mod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17" creationId="{7D4D44B0-2472-AE78-1624-2AC6433033EE}"/>
          </ac:spMkLst>
        </pc:spChg>
        <pc:spChg chg="del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18" creationId="{F85AF3D2-B563-D5B1-9CBD-903CCB5923AE}"/>
          </ac:spMkLst>
        </pc:spChg>
        <pc:spChg chg="del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19" creationId="{9A6C6173-2A8E-AEF5-4DAB-1935AFAE31E1}"/>
          </ac:spMkLst>
        </pc:spChg>
        <pc:spChg chg="del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20" creationId="{0B9D4CC0-BDB5-7139-80A8-D60DA06B6F2A}"/>
          </ac:spMkLst>
        </pc:spChg>
        <pc:graphicFrameChg chg="add del mod">
          <ac:chgData name="김지나(Wei) - 서비스기획2팀" userId="6e8c8a86-0e65-4b65-b1b8-9f4bd60da1bb" providerId="ADAL" clId="{EDE7BDA0-0E1E-4697-B1F9-580A26A83613}" dt="2024-06-02T16:02:07.259" v="63735" actId="478"/>
          <ac:graphicFrameMkLst>
            <pc:docMk/>
            <pc:sldMk cId="2347093387" sldId="1917"/>
            <ac:graphicFrameMk id="31" creationId="{A8AC1C6F-90BC-F409-A3E9-D53227F4F0A9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6-02T16:47:17.280" v="65038" actId="478"/>
          <ac:picMkLst>
            <pc:docMk/>
            <pc:sldMk cId="2347093387" sldId="1917"/>
            <ac:picMk id="2" creationId="{937F8971-1D17-5121-2338-B773982B555D}"/>
          </ac:picMkLst>
        </pc:picChg>
        <pc:picChg chg="del">
          <ac:chgData name="김지나(Wei) - 서비스기획2팀" userId="6e8c8a86-0e65-4b65-b1b8-9f4bd60da1bb" providerId="ADAL" clId="{EDE7BDA0-0E1E-4697-B1F9-580A26A83613}" dt="2024-06-02T15:47:27.389" v="63537" actId="478"/>
          <ac:picMkLst>
            <pc:docMk/>
            <pc:sldMk cId="2347093387" sldId="1917"/>
            <ac:picMk id="4" creationId="{65E975D0-D642-8461-DF3D-265C4D34C511}"/>
          </ac:picMkLst>
        </pc:picChg>
        <pc:picChg chg="del">
          <ac:chgData name="김지나(Wei) - 서비스기획2팀" userId="6e8c8a86-0e65-4b65-b1b8-9f4bd60da1bb" providerId="ADAL" clId="{EDE7BDA0-0E1E-4697-B1F9-580A26A83613}" dt="2024-06-02T15:47:29.006" v="63538" actId="478"/>
          <ac:picMkLst>
            <pc:docMk/>
            <pc:sldMk cId="2347093387" sldId="1917"/>
            <ac:picMk id="6" creationId="{108FC797-DCE3-A942-9C95-3A8B772B2B46}"/>
          </ac:picMkLst>
        </pc:picChg>
        <pc:picChg chg="del">
          <ac:chgData name="김지나(Wei) - 서비스기획2팀" userId="6e8c8a86-0e65-4b65-b1b8-9f4bd60da1bb" providerId="ADAL" clId="{EDE7BDA0-0E1E-4697-B1F9-580A26A83613}" dt="2024-06-02T15:47:29.728" v="63539" actId="478"/>
          <ac:picMkLst>
            <pc:docMk/>
            <pc:sldMk cId="2347093387" sldId="1917"/>
            <ac:picMk id="10" creationId="{006E329A-BC6F-4E50-1438-F6765787262F}"/>
          </ac:picMkLst>
        </pc:picChg>
        <pc:picChg chg="del">
          <ac:chgData name="김지나(Wei) - 서비스기획2팀" userId="6e8c8a86-0e65-4b65-b1b8-9f4bd60da1bb" providerId="ADAL" clId="{EDE7BDA0-0E1E-4697-B1F9-580A26A83613}" dt="2024-06-02T15:48:19.925" v="63614" actId="478"/>
          <ac:picMkLst>
            <pc:docMk/>
            <pc:sldMk cId="2347093387" sldId="1917"/>
            <ac:picMk id="12" creationId="{AD8D824F-9E00-F32D-7269-8A8A9DDE3FA1}"/>
          </ac:picMkLst>
        </pc:picChg>
        <pc:cxnChg chg="del">
          <ac:chgData name="김지나(Wei) - 서비스기획2팀" userId="6e8c8a86-0e65-4b65-b1b8-9f4bd60da1bb" providerId="ADAL" clId="{EDE7BDA0-0E1E-4697-B1F9-580A26A83613}" dt="2024-06-02T16:47:19.691" v="65039" actId="478"/>
          <ac:cxnSpMkLst>
            <pc:docMk/>
            <pc:sldMk cId="2347093387" sldId="1917"/>
            <ac:cxnSpMk id="13" creationId="{94BCBE88-B280-106E-175F-E669ACC65484}"/>
          </ac:cxnSpMkLst>
        </pc:cxnChg>
        <pc:cxnChg chg="del">
          <ac:chgData name="김지나(Wei) - 서비스기획2팀" userId="6e8c8a86-0e65-4b65-b1b8-9f4bd60da1bb" providerId="ADAL" clId="{EDE7BDA0-0E1E-4697-B1F9-580A26A83613}" dt="2024-06-02T16:47:19.691" v="65039" actId="478"/>
          <ac:cxnSpMkLst>
            <pc:docMk/>
            <pc:sldMk cId="2347093387" sldId="1917"/>
            <ac:cxnSpMk id="14" creationId="{2836BC6A-E603-2E5A-43ED-017E20F5BD90}"/>
          </ac:cxnSpMkLst>
        </pc:cxnChg>
        <pc:cxnChg chg="del">
          <ac:chgData name="김지나(Wei) - 서비스기획2팀" userId="6e8c8a86-0e65-4b65-b1b8-9f4bd60da1bb" providerId="ADAL" clId="{EDE7BDA0-0E1E-4697-B1F9-580A26A83613}" dt="2024-06-02T16:47:19.691" v="65039" actId="478"/>
          <ac:cxnSpMkLst>
            <pc:docMk/>
            <pc:sldMk cId="2347093387" sldId="1917"/>
            <ac:cxnSpMk id="15" creationId="{96A70EEF-E70B-6F7E-5CCA-7BE9B3915E2F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2T16:53:31.292" v="65134" actId="2696"/>
        <pc:sldMkLst>
          <pc:docMk/>
          <pc:sldMk cId="349649055" sldId="1918"/>
        </pc:sldMkLst>
        <pc:spChg chg="add del mod">
          <ac:chgData name="김지나(Wei) - 서비스기획2팀" userId="6e8c8a86-0e65-4b65-b1b8-9f4bd60da1bb" providerId="ADAL" clId="{EDE7BDA0-0E1E-4697-B1F9-580A26A83613}" dt="2024-06-02T16:11:13.692" v="63941" actId="478"/>
          <ac:spMkLst>
            <pc:docMk/>
            <pc:sldMk cId="349649055" sldId="1918"/>
            <ac:spMk id="2" creationId="{869AF9B5-1FA0-9251-E4F3-A7FD1CFE3511}"/>
          </ac:spMkLst>
        </pc:spChg>
        <pc:spChg chg="mod ord">
          <ac:chgData name="김지나(Wei) - 서비스기획2팀" userId="6e8c8a86-0e65-4b65-b1b8-9f4bd60da1bb" providerId="ADAL" clId="{EDE7BDA0-0E1E-4697-B1F9-580A26A83613}" dt="2024-06-02T16:10:06.422" v="63924" actId="700"/>
          <ac:spMkLst>
            <pc:docMk/>
            <pc:sldMk cId="349649055" sldId="1918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15:30.346" v="64233" actId="478"/>
          <ac:spMkLst>
            <pc:docMk/>
            <pc:sldMk cId="349649055" sldId="1918"/>
            <ac:spMk id="4" creationId="{462C6B4D-3368-BA82-B240-5422C3C3D1A0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16:00.337" v="64239" actId="478"/>
          <ac:spMkLst>
            <pc:docMk/>
            <pc:sldMk cId="349649055" sldId="1918"/>
            <ac:spMk id="5" creationId="{C9080A39-AE1A-B28A-46E3-558B0AD94633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25:03.684" v="64388" actId="1037"/>
          <ac:spMkLst>
            <pc:docMk/>
            <pc:sldMk cId="349649055" sldId="1918"/>
            <ac:spMk id="6" creationId="{2EC54584-EE4C-89DB-EBCF-B5DA79AED4A2}"/>
          </ac:spMkLst>
        </pc:spChg>
        <pc:spChg chg="mod ord">
          <ac:chgData name="김지나(Wei) - 서비스기획2팀" userId="6e8c8a86-0e65-4b65-b1b8-9f4bd60da1bb" providerId="ADAL" clId="{EDE7BDA0-0E1E-4697-B1F9-580A26A83613}" dt="2024-06-02T16:10:06.422" v="63924" actId="700"/>
          <ac:spMkLst>
            <pc:docMk/>
            <pc:sldMk cId="349649055" sldId="1918"/>
            <ac:spMk id="7" creationId="{B9806E70-1288-E336-ECE6-A02A149DC45A}"/>
          </ac:spMkLst>
        </pc:spChg>
        <pc:spChg chg="del">
          <ac:chgData name="김지나(Wei) - 서비스기획2팀" userId="6e8c8a86-0e65-4b65-b1b8-9f4bd60da1bb" providerId="ADAL" clId="{EDE7BDA0-0E1E-4697-B1F9-580A26A83613}" dt="2024-06-02T16:31:40.238" v="64533" actId="478"/>
          <ac:spMkLst>
            <pc:docMk/>
            <pc:sldMk cId="349649055" sldId="1918"/>
            <ac:spMk id="8" creationId="{AC70C246-214A-465D-F2FF-D36D4856904C}"/>
          </ac:spMkLst>
        </pc:spChg>
        <pc:spChg chg="mod">
          <ac:chgData name="김지나(Wei) - 서비스기획2팀" userId="6e8c8a86-0e65-4b65-b1b8-9f4bd60da1bb" providerId="ADAL" clId="{EDE7BDA0-0E1E-4697-B1F9-580A26A83613}" dt="2024-06-02T16:20:47.141" v="64321" actId="571"/>
          <ac:spMkLst>
            <pc:docMk/>
            <pc:sldMk cId="349649055" sldId="1918"/>
            <ac:spMk id="11" creationId="{C3A7FAC5-F86F-ECAA-B171-73726E9CCA6C}"/>
          </ac:spMkLst>
        </pc:spChg>
        <pc:spChg chg="mod">
          <ac:chgData name="김지나(Wei) - 서비스기획2팀" userId="6e8c8a86-0e65-4b65-b1b8-9f4bd60da1bb" providerId="ADAL" clId="{EDE7BDA0-0E1E-4697-B1F9-580A26A83613}" dt="2024-06-02T16:20:47.141" v="64321" actId="571"/>
          <ac:spMkLst>
            <pc:docMk/>
            <pc:sldMk cId="349649055" sldId="1918"/>
            <ac:spMk id="13" creationId="{6EDCD585-BF20-FDE7-1A5B-5D270959ECD2}"/>
          </ac:spMkLst>
        </pc:spChg>
        <pc:spChg chg="mod">
          <ac:chgData name="김지나(Wei) - 서비스기획2팀" userId="6e8c8a86-0e65-4b65-b1b8-9f4bd60da1bb" providerId="ADAL" clId="{EDE7BDA0-0E1E-4697-B1F9-580A26A83613}" dt="2024-06-02T16:20:47.141" v="64321" actId="571"/>
          <ac:spMkLst>
            <pc:docMk/>
            <pc:sldMk cId="349649055" sldId="1918"/>
            <ac:spMk id="14" creationId="{F0512A31-0400-FFBE-B163-CFA823ABAE2A}"/>
          </ac:spMkLst>
        </pc:spChg>
        <pc:spChg chg="mod">
          <ac:chgData name="김지나(Wei) - 서비스기획2팀" userId="6e8c8a86-0e65-4b65-b1b8-9f4bd60da1bb" providerId="ADAL" clId="{EDE7BDA0-0E1E-4697-B1F9-580A26A83613}" dt="2024-06-02T16:24:51.395" v="64386" actId="14100"/>
          <ac:spMkLst>
            <pc:docMk/>
            <pc:sldMk cId="349649055" sldId="1918"/>
            <ac:spMk id="16" creationId="{FB1D66D8-FA19-01E2-6FFD-2076BBC54DFB}"/>
          </ac:spMkLst>
        </pc:spChg>
        <pc:spChg chg="mod">
          <ac:chgData name="김지나(Wei) - 서비스기획2팀" userId="6e8c8a86-0e65-4b65-b1b8-9f4bd60da1bb" providerId="ADAL" clId="{EDE7BDA0-0E1E-4697-B1F9-580A26A83613}" dt="2024-06-02T16:21:18.581" v="64323" actId="571"/>
          <ac:spMkLst>
            <pc:docMk/>
            <pc:sldMk cId="349649055" sldId="1918"/>
            <ac:spMk id="18" creationId="{1F6221A4-601B-9436-692D-2803E7F54BB1}"/>
          </ac:spMkLst>
        </pc:spChg>
        <pc:spChg chg="mod">
          <ac:chgData name="김지나(Wei) - 서비스기획2팀" userId="6e8c8a86-0e65-4b65-b1b8-9f4bd60da1bb" providerId="ADAL" clId="{EDE7BDA0-0E1E-4697-B1F9-580A26A83613}" dt="2024-06-02T16:21:18.581" v="64323" actId="571"/>
          <ac:spMkLst>
            <pc:docMk/>
            <pc:sldMk cId="349649055" sldId="1918"/>
            <ac:spMk id="19" creationId="{09EB2727-14DE-EA8D-9ACF-65231BF853EF}"/>
          </ac:spMkLst>
        </pc:spChg>
        <pc:spChg chg="mod">
          <ac:chgData name="김지나(Wei) - 서비스기획2팀" userId="6e8c8a86-0e65-4b65-b1b8-9f4bd60da1bb" providerId="ADAL" clId="{EDE7BDA0-0E1E-4697-B1F9-580A26A83613}" dt="2024-06-02T16:24:41.424" v="64385" actId="1037"/>
          <ac:spMkLst>
            <pc:docMk/>
            <pc:sldMk cId="349649055" sldId="1918"/>
            <ac:spMk id="21" creationId="{EA5C3B8D-3243-6F72-B584-3FE51A1FE6A7}"/>
          </ac:spMkLst>
        </pc:spChg>
        <pc:spChg chg="mod">
          <ac:chgData name="김지나(Wei) - 서비스기획2팀" userId="6e8c8a86-0e65-4b65-b1b8-9f4bd60da1bb" providerId="ADAL" clId="{EDE7BDA0-0E1E-4697-B1F9-580A26A83613}" dt="2024-06-02T16:22:21.920" v="64345" actId="571"/>
          <ac:spMkLst>
            <pc:docMk/>
            <pc:sldMk cId="349649055" sldId="1918"/>
            <ac:spMk id="23" creationId="{FAA4AD82-537D-840B-D139-3B200129DFC9}"/>
          </ac:spMkLst>
        </pc:spChg>
        <pc:spChg chg="mod">
          <ac:chgData name="김지나(Wei) - 서비스기획2팀" userId="6e8c8a86-0e65-4b65-b1b8-9f4bd60da1bb" providerId="ADAL" clId="{EDE7BDA0-0E1E-4697-B1F9-580A26A83613}" dt="2024-06-02T16:22:21.920" v="64345" actId="571"/>
          <ac:spMkLst>
            <pc:docMk/>
            <pc:sldMk cId="349649055" sldId="1918"/>
            <ac:spMk id="24" creationId="{7BD3562A-C9B7-50E9-96C1-4DD468FDA1B5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6" creationId="{CCEED26B-6F2C-B080-DCEA-69E18B54BBE8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7" creationId="{6D81B66E-4F75-827F-BD63-24C25A19B347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8" creationId="{E3AA1A4A-3166-ABB2-0601-188739F485E2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9" creationId="{DC05E54A-CD69-406F-FFF1-DF850915749D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30" creationId="{1A568E3A-8F19-F638-EB20-4D054C2C8063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31" creationId="{CDAF2CE2-02E8-3137-431C-52F4F6A87EA1}"/>
          </ac:spMkLst>
        </pc:spChg>
        <pc:spChg chg="add mod">
          <ac:chgData name="김지나(Wei) - 서비스기획2팀" userId="6e8c8a86-0e65-4b65-b1b8-9f4bd60da1bb" providerId="ADAL" clId="{EDE7BDA0-0E1E-4697-B1F9-580A26A83613}" dt="2024-06-02T16:38:05.244" v="64673" actId="207"/>
          <ac:spMkLst>
            <pc:docMk/>
            <pc:sldMk cId="349649055" sldId="1918"/>
            <ac:spMk id="32" creationId="{38620F41-620E-70F7-F73B-EDBF31565C2D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4" creationId="{CE886852-EC83-79B4-FFD5-91BA43CE1D2D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5" creationId="{6FEE2C61-059D-56D7-DC56-1303002A6C6E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6" creationId="{41938341-DF3F-3B31-C1DB-828E2DE38A4A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7" creationId="{1D1F1407-37A7-82BA-0BB8-F5CB2C081C22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8" creationId="{C9ED18A4-C99C-EC4A-23EC-12595C108B1B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9" creationId="{C1DE2A5B-75DF-2C05-4034-6BC0221BFCF2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0" creationId="{7FB6BE52-5EA3-B57B-7603-18861BFD8008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1" creationId="{40726D01-9105-BC57-728D-9EDFC302A2C7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2" creationId="{D2E504A6-FBCF-AF86-23E4-6BCA96D925F6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8" creationId="{2E6F36D0-8A52-B571-E3F5-BC2CD94FB32C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0" creationId="{B48DA4C2-F0A5-CFDB-40E6-ACBC5A53D488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1" creationId="{D8875012-D54C-5F55-543D-D7B59A3187F4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2" creationId="{D7C8F68C-E52D-547D-B76F-73E649D46CE8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3" creationId="{CAA004EC-0773-43F4-31D5-782D2AC32573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5" creationId="{320F6552-A796-C39F-72F6-E653629F48BF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6" creationId="{FFDDAD80-3C04-35D6-E149-22FCC24A4E09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9" creationId="{68903CA4-A799-C7A9-0E1F-EEED857C5BBA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61" creationId="{6F1E268B-EDC7-B0C6-0587-D0998D41B053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62" creationId="{7E478347-6F3D-0ED5-E278-9E6266BFFE8C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63" creationId="{08FEB56C-1308-E342-26FE-AF7C54BBB393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128" creationId="{DA073F93-170D-3B8E-A8F8-94FE00ADD71B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130" creationId="{FB2057DD-F23E-0A70-26D7-FB70C534D350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131" creationId="{DCDBB906-3493-EF93-4CCB-445F33BBFF3C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3" creationId="{D1596368-B3ED-40C7-5BBD-B154EF97D128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4" creationId="{28BB0C4A-2027-E34E-AA78-9F1A6E3D6E67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5" creationId="{E82B6BD7-60E6-6321-9EA1-6ADDAC4571CC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6" creationId="{FD37DA74-E28B-6A6A-6CEB-67E0784DD290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7" creationId="{BAFD44DF-C2BA-9EA6-D14F-20A13BB4DE51}"/>
          </ac:spMkLst>
        </pc:spChg>
        <pc:spChg chg="mod ord">
          <ac:chgData name="김지나(Wei) - 서비스기획2팀" userId="6e8c8a86-0e65-4b65-b1b8-9f4bd60da1bb" providerId="ADAL" clId="{EDE7BDA0-0E1E-4697-B1F9-580A26A83613}" dt="2024-06-02T16:16:52.564" v="64262" actId="166"/>
          <ac:spMkLst>
            <pc:docMk/>
            <pc:sldMk cId="349649055" sldId="1918"/>
            <ac:spMk id="406" creationId="{156A60E5-A9EB-2118-2C00-93140A4B5971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5" creationId="{72059FE1-192B-9370-C6A9-0AE1728E1D58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6" creationId="{C6B7793C-62D9-14F0-5314-AAD17A8CF390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8" creationId="{83166F34-6CFC-17C1-8F83-2D8815E9C605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9" creationId="{FEE01C6E-6D08-7A04-D712-4969DDD7F8A0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0" creationId="{C3364C4F-E3D7-BBC0-D04C-86BDE754C548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1" creationId="{350F786A-D249-11C4-43AE-6DD533C00A27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2" creationId="{17B073AA-CFCF-51F4-C893-5ECE7525DED7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3" creationId="{B8B0C037-C6BD-B6A0-E212-8789800EF3B9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2" creationId="{5AF88F37-4810-EA8B-9318-9C81515FBEDC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3" creationId="{D0FD5FA7-0429-FA63-DA44-41CCFABD956F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4" creationId="{04551754-E68D-979B-6D6C-627A7AE8849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5" creationId="{714EA786-CF75-7FF6-50B2-C472BABCA41F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6" creationId="{E514DF0A-29AC-7D31-BBFF-AA223152D835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7" creationId="{2455BA6F-F34C-4E9E-E687-E0499F10CED5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8" creationId="{8E4DE844-9144-C4EB-0A84-29CDEEF3119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9" creationId="{3881D61C-D7A3-656A-E317-F9FA939A8EB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70" creationId="{5B1AEE94-8226-EDE7-771E-9C882F1C221D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76" creationId="{7EFC3850-E7EC-1717-B61E-074413FAE46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78" creationId="{D70D495E-6776-2C56-DD95-B4988A41D9F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79" creationId="{5BE3733D-B56B-201C-E5FD-1A318B8EB03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0.219" v="64671" actId="478"/>
          <ac:spMkLst>
            <pc:docMk/>
            <pc:sldMk cId="349649055" sldId="1918"/>
            <ac:spMk id="481" creationId="{96E5740C-63D2-B195-E8D5-B76DB10DE52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82" creationId="{AD1A651D-3A4F-DC20-1DF2-5FA9E931D7BE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84" creationId="{792E5D43-4FD4-6127-EB92-F7DBD2424C7B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85" creationId="{0DC246D8-3ED2-B1E0-4148-DA2170257B96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88" creationId="{B099F255-1FCF-1EBD-BD44-DEC3E5364265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90" creationId="{C0A6022D-C263-AF72-0656-AA8D40CA29D1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91" creationId="{8FC8FE33-8F63-B959-52B2-5B7D005434C7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8:38.299" v="64750" actId="478"/>
          <ac:spMkLst>
            <pc:docMk/>
            <pc:sldMk cId="349649055" sldId="1918"/>
            <ac:spMk id="492" creationId="{E8E3AFD4-5BAD-A05F-BB4C-943BDC5BC298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3" creationId="{C19D1D64-6EAB-CB1D-4194-9886E95C15EF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4" creationId="{6687D0F1-C760-BD5D-3E6E-3AC180FD88D5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6" creationId="{08D66A2E-9477-9F62-FC2B-8AAEA45A7284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7" creationId="{769F883C-9A4D-D8F9-E09D-2C21C2800EE0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8" creationId="{0A66B7D9-A383-9979-104E-A72B266F80EF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0" creationId="{9DC4C49E-55D3-AF7C-58CF-C247930F4204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1" creationId="{5EE758C6-009F-27B4-F80A-4EED4C566FC0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2" creationId="{78C79214-EC43-E6F7-622B-3AAFB6A7ACFA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3" creationId="{23AA722A-1023-3156-EEEF-BF4C1C51425C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9:36.567" v="64761" actId="478"/>
          <ac:spMkLst>
            <pc:docMk/>
            <pc:sldMk cId="349649055" sldId="1918"/>
            <ac:spMk id="505" creationId="{B916DC8A-5792-ABFD-3D5A-1F473FAF1140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507" creationId="{F04C00E2-7A1F-AD1D-8A41-7115FFD64145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508" creationId="{E21B2FCF-87E6-2AEE-6C8F-F7ABD1B07A1F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510" creationId="{44ADEB80-0A0D-054E-A9E2-74ADA31EF3BB}"/>
          </ac:spMkLst>
        </pc:spChg>
        <pc:grpChg chg="add mod">
          <ac:chgData name="김지나(Wei) - 서비스기획2팀" userId="6e8c8a86-0e65-4b65-b1b8-9f4bd60da1bb" providerId="ADAL" clId="{EDE7BDA0-0E1E-4697-B1F9-580A26A83613}" dt="2024-06-02T16:26:50.897" v="64423" actId="554"/>
          <ac:grpSpMkLst>
            <pc:docMk/>
            <pc:sldMk cId="349649055" sldId="1918"/>
            <ac:grpSpMk id="9" creationId="{197C580E-85C9-D03E-E9F3-FF671BD310D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20:47.141" v="64321" actId="571"/>
          <ac:grpSpMkLst>
            <pc:docMk/>
            <pc:sldMk cId="349649055" sldId="1918"/>
            <ac:grpSpMk id="10" creationId="{122AE84D-04F0-B209-AE3B-B53C34B0E7BB}"/>
          </ac:grpSpMkLst>
        </pc:grpChg>
        <pc:grpChg chg="mod">
          <ac:chgData name="김지나(Wei) - 서비스기획2팀" userId="6e8c8a86-0e65-4b65-b1b8-9f4bd60da1bb" providerId="ADAL" clId="{EDE7BDA0-0E1E-4697-B1F9-580A26A83613}" dt="2024-06-02T16:20:47.141" v="64321" actId="571"/>
          <ac:grpSpMkLst>
            <pc:docMk/>
            <pc:sldMk cId="349649055" sldId="1918"/>
            <ac:grpSpMk id="12" creationId="{9C36A632-08A5-2D46-C163-C1AD115E1B55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2T16:26:50.897" v="64423" actId="554"/>
          <ac:grpSpMkLst>
            <pc:docMk/>
            <pc:sldMk cId="349649055" sldId="1918"/>
            <ac:grpSpMk id="15" creationId="{67E831F6-4515-3486-26F8-6299F182801E}"/>
          </ac:grpSpMkLst>
        </pc:grpChg>
        <pc:grpChg chg="mod">
          <ac:chgData name="김지나(Wei) - 서비스기획2팀" userId="6e8c8a86-0e65-4b65-b1b8-9f4bd60da1bb" providerId="ADAL" clId="{EDE7BDA0-0E1E-4697-B1F9-580A26A83613}" dt="2024-06-02T16:21:18.581" v="64323" actId="571"/>
          <ac:grpSpMkLst>
            <pc:docMk/>
            <pc:sldMk cId="349649055" sldId="1918"/>
            <ac:grpSpMk id="17" creationId="{9B6E6D5F-D924-28FA-EB3C-80D5F2703FB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2T16:26:50.897" v="64423" actId="554"/>
          <ac:grpSpMkLst>
            <pc:docMk/>
            <pc:sldMk cId="349649055" sldId="1918"/>
            <ac:grpSpMk id="20" creationId="{8B5D4A7B-3A28-302D-DDDB-5D8968D8F63A}"/>
          </ac:grpSpMkLst>
        </pc:grpChg>
        <pc:grpChg chg="mod">
          <ac:chgData name="김지나(Wei) - 서비스기획2팀" userId="6e8c8a86-0e65-4b65-b1b8-9f4bd60da1bb" providerId="ADAL" clId="{EDE7BDA0-0E1E-4697-B1F9-580A26A83613}" dt="2024-06-02T16:22:21.920" v="64345" actId="571"/>
          <ac:grpSpMkLst>
            <pc:docMk/>
            <pc:sldMk cId="349649055" sldId="1918"/>
            <ac:grpSpMk id="22" creationId="{2C15C5FA-95FD-4802-68AA-A9FB3AF10C90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1:21.531" v="64521" actId="1076"/>
          <ac:grpSpMkLst>
            <pc:docMk/>
            <pc:sldMk cId="349649055" sldId="1918"/>
            <ac:grpSpMk id="25" creationId="{10175AEF-57BC-87F9-0F6D-DA19D1955483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33" creationId="{8ED920E8-5636-D403-1FAA-860880D65BC9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43" creationId="{0402BD06-4AF9-1B81-328F-2485BF04AEE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58" creationId="{DA1F7F8E-F5AA-E83C-B662-9525BF5AD4CC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60" creationId="{B80A4038-171A-D21C-3BA0-CEA8A5D9F843}"/>
          </ac:grpSpMkLst>
        </pc:grpChg>
        <pc:grpChg chg="mod">
          <ac:chgData name="김지나(Wei) - 서비스기획2팀" userId="6e8c8a86-0e65-4b65-b1b8-9f4bd60da1bb" providerId="ADAL" clId="{EDE7BDA0-0E1E-4697-B1F9-580A26A83613}" dt="2024-06-02T16:38:13.466" v="64675"/>
          <ac:grpSpMkLst>
            <pc:docMk/>
            <pc:sldMk cId="349649055" sldId="1918"/>
            <ac:grpSpMk id="129" creationId="{4B91009E-FFC9-B3E5-A80C-C4C888ECA7E7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1:26.174" v="64817" actId="164"/>
          <ac:grpSpMkLst>
            <pc:docMk/>
            <pc:sldMk cId="349649055" sldId="1918"/>
            <ac:grpSpMk id="138" creationId="{13315E66-F975-5DCC-E91A-19C0E3FA1402}"/>
          </ac:grpSpMkLst>
        </pc:grpChg>
        <pc:grpChg chg="del">
          <ac:chgData name="김지나(Wei) - 서비스기획2팀" userId="6e8c8a86-0e65-4b65-b1b8-9f4bd60da1bb" providerId="ADAL" clId="{EDE7BDA0-0E1E-4697-B1F9-580A26A83613}" dt="2024-06-02T16:20:21.579" v="64305" actId="478"/>
          <ac:grpSpMkLst>
            <pc:docMk/>
            <pc:sldMk cId="349649055" sldId="1918"/>
            <ac:grpSpMk id="155" creationId="{99D5A658-9908-50AA-4853-06B91B1EDE05}"/>
          </ac:grpSpMkLst>
        </pc:grpChg>
        <pc:grpChg chg="del">
          <ac:chgData name="김지나(Wei) - 서비스기획2팀" userId="6e8c8a86-0e65-4b65-b1b8-9f4bd60da1bb" providerId="ADAL" clId="{EDE7BDA0-0E1E-4697-B1F9-580A26A83613}" dt="2024-06-02T16:10:12.315" v="63926" actId="478"/>
          <ac:grpSpMkLst>
            <pc:docMk/>
            <pc:sldMk cId="349649055" sldId="1918"/>
            <ac:grpSpMk id="223" creationId="{AD1BDD70-59C1-DCF4-6428-13F2BEA0DF03}"/>
          </ac:grpSpMkLst>
        </pc:grpChg>
        <pc:grpChg chg="del">
          <ac:chgData name="김지나(Wei) - 서비스기획2팀" userId="6e8c8a86-0e65-4b65-b1b8-9f4bd60da1bb" providerId="ADAL" clId="{EDE7BDA0-0E1E-4697-B1F9-580A26A83613}" dt="2024-06-02T16:20:24.269" v="64306" actId="478"/>
          <ac:grpSpMkLst>
            <pc:docMk/>
            <pc:sldMk cId="349649055" sldId="1918"/>
            <ac:grpSpMk id="276" creationId="{819B47CA-0401-4967-846D-36D12B0889E3}"/>
          </ac:grpSpMkLst>
        </pc:grpChg>
        <pc:grpChg chg="del">
          <ac:chgData name="김지나(Wei) - 서비스기획2팀" userId="6e8c8a86-0e65-4b65-b1b8-9f4bd60da1bb" providerId="ADAL" clId="{EDE7BDA0-0E1E-4697-B1F9-580A26A83613}" dt="2024-06-02T16:10:11.133" v="63925" actId="478"/>
          <ac:grpSpMkLst>
            <pc:docMk/>
            <pc:sldMk cId="349649055" sldId="1918"/>
            <ac:grpSpMk id="277" creationId="{14194B4F-78E8-0124-E633-DF19A67A043E}"/>
          </ac:grpSpMkLst>
        </pc:grpChg>
        <pc:grpChg chg="mod ord topLvl">
          <ac:chgData name="김지나(Wei) - 서비스기획2팀" userId="6e8c8a86-0e65-4b65-b1b8-9f4bd60da1bb" providerId="ADAL" clId="{EDE7BDA0-0E1E-4697-B1F9-580A26A83613}" dt="2024-06-02T16:20:30.676" v="64307" actId="164"/>
          <ac:grpSpMkLst>
            <pc:docMk/>
            <pc:sldMk cId="349649055" sldId="1918"/>
            <ac:grpSpMk id="434" creationId="{037E4425-6BC1-CF32-98E2-58C948D6206D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2T16:10:17.863" v="63928" actId="478"/>
          <ac:grpSpMkLst>
            <pc:docMk/>
            <pc:sldMk cId="349649055" sldId="1918"/>
            <ac:grpSpMk id="437" creationId="{5D314BF1-0D5A-3194-4981-E41B42DEF11D}"/>
          </ac:grpSpMkLst>
        </pc:grpChg>
        <pc:grpChg chg="del">
          <ac:chgData name="김지나(Wei) - 서비스기획2팀" userId="6e8c8a86-0e65-4b65-b1b8-9f4bd60da1bb" providerId="ADAL" clId="{EDE7BDA0-0E1E-4697-B1F9-580A26A83613}" dt="2024-06-02T16:10:16.490" v="63927" actId="165"/>
          <ac:grpSpMkLst>
            <pc:docMk/>
            <pc:sldMk cId="349649055" sldId="1918"/>
            <ac:grpSpMk id="444" creationId="{068BBA5F-E437-4BF2-9907-2C114EE483E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6:47.932" v="64672" actId="478"/>
          <ac:grpSpMkLst>
            <pc:docMk/>
            <pc:sldMk cId="349649055" sldId="1918"/>
            <ac:grpSpMk id="459" creationId="{52B2C8DC-B752-1CFD-AF69-D5DC4421F0BA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30.185" v="64669" actId="571"/>
          <ac:grpSpMkLst>
            <pc:docMk/>
            <pc:sldMk cId="349649055" sldId="1918"/>
            <ac:grpSpMk id="471" creationId="{A66BD475-D124-BC87-B91B-77DC752B1C9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1:26.174" v="64817" actId="164"/>
          <ac:grpSpMkLst>
            <pc:docMk/>
            <pc:sldMk cId="349649055" sldId="1918"/>
            <ac:grpSpMk id="487" creationId="{05A8BE57-9BF1-5251-C805-62AD87D12A70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30.185" v="64669" actId="571"/>
          <ac:grpSpMkLst>
            <pc:docMk/>
            <pc:sldMk cId="349649055" sldId="1918"/>
            <ac:grpSpMk id="489" creationId="{8883D3FD-021E-CCE9-EC31-0CF10F8EC40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9:33.200" v="64760" actId="478"/>
          <ac:grpSpMkLst>
            <pc:docMk/>
            <pc:sldMk cId="349649055" sldId="1918"/>
            <ac:grpSpMk id="506" creationId="{80E0CAB7-D068-ED2A-A680-3B9A72D8C95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1:26.174" v="64817" actId="164"/>
          <ac:grpSpMkLst>
            <pc:docMk/>
            <pc:sldMk cId="349649055" sldId="1918"/>
            <ac:grpSpMk id="509" creationId="{173D80C6-8EBE-A05D-9957-0266B2E3A88C}"/>
          </ac:grpSpMkLst>
        </pc:grpChg>
        <pc:grpChg chg="mod">
          <ac:chgData name="김지나(Wei) - 서비스기획2팀" userId="6e8c8a86-0e65-4b65-b1b8-9f4bd60da1bb" providerId="ADAL" clId="{EDE7BDA0-0E1E-4697-B1F9-580A26A83613}" dt="2024-06-02T16:38:13.466" v="64675"/>
          <ac:grpSpMkLst>
            <pc:docMk/>
            <pc:sldMk cId="349649055" sldId="1918"/>
            <ac:grpSpMk id="511" creationId="{76537293-FA8B-2897-3722-14DDC1FCE127}"/>
          </ac:grpSpMkLst>
        </pc:grpChg>
        <pc:picChg chg="mod">
          <ac:chgData name="김지나(Wei) - 서비스기획2팀" userId="6e8c8a86-0e65-4b65-b1b8-9f4bd60da1bb" providerId="ADAL" clId="{EDE7BDA0-0E1E-4697-B1F9-580A26A83613}" dt="2024-06-02T16:36:25.346" v="64668" actId="571"/>
          <ac:picMkLst>
            <pc:docMk/>
            <pc:sldMk cId="349649055" sldId="1918"/>
            <ac:picMk id="49" creationId="{C7E6116C-1606-B709-2C60-65FC5CB360ED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41:12.093" v="64816" actId="478"/>
          <ac:picMkLst>
            <pc:docMk/>
            <pc:sldMk cId="349649055" sldId="1918"/>
            <ac:picMk id="132" creationId="{04D19849-51C2-B9C7-9405-7B73FA7E994D}"/>
          </ac:picMkLst>
        </pc:picChg>
        <pc:picChg chg="mod">
          <ac:chgData name="김지나(Wei) - 서비스기획2팀" userId="6e8c8a86-0e65-4b65-b1b8-9f4bd60da1bb" providerId="ADAL" clId="{EDE7BDA0-0E1E-4697-B1F9-580A26A83613}" dt="2024-06-02T16:24:15.235" v="64373" actId="14100"/>
          <ac:picMkLst>
            <pc:docMk/>
            <pc:sldMk cId="349649055" sldId="1918"/>
            <ac:picMk id="273" creationId="{1F673785-A2DB-DBC1-FFFA-E9BF06FC5814}"/>
          </ac:picMkLst>
        </pc:picChg>
        <pc:picChg chg="mod">
          <ac:chgData name="김지나(Wei) - 서비스기획2팀" userId="6e8c8a86-0e65-4b65-b1b8-9f4bd60da1bb" providerId="ADAL" clId="{EDE7BDA0-0E1E-4697-B1F9-580A26A83613}" dt="2024-06-02T16:21:55.525" v="64334" actId="1038"/>
          <ac:picMkLst>
            <pc:docMk/>
            <pc:sldMk cId="349649055" sldId="1918"/>
            <ac:picMk id="326" creationId="{1D010883-C434-74C1-0C35-2E51B6F3C946}"/>
          </ac:picMkLst>
        </pc:picChg>
        <pc:picChg chg="mod">
          <ac:chgData name="김지나(Wei) - 서비스기획2팀" userId="6e8c8a86-0e65-4b65-b1b8-9f4bd60da1bb" providerId="ADAL" clId="{EDE7BDA0-0E1E-4697-B1F9-580A26A83613}" dt="2024-06-02T16:36:30.185" v="64669" actId="571"/>
          <ac:picMkLst>
            <pc:docMk/>
            <pc:sldMk cId="349649055" sldId="1918"/>
            <ac:picMk id="477" creationId="{16953EA7-7785-AC4E-4E90-CE9551A06D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36:37.383" v="64670" actId="478"/>
          <ac:picMkLst>
            <pc:docMk/>
            <pc:sldMk cId="349649055" sldId="1918"/>
            <ac:picMk id="480" creationId="{1AD355A5-B503-539E-CD6E-7ECB91FED49B}"/>
          </ac:picMkLst>
        </pc:pic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4" creationId="{CF9BC85A-58CD-F612-CC23-F02B3FE2DD17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5" creationId="{9053CF2F-48A2-EFBF-64B2-CC0421C019DD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6" creationId="{00C16521-CBAE-4E38-6F73-6C33686C0882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7" creationId="{516F1682-2C8D-97D3-B026-8BB31966DE6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54" creationId="{B9CF1E50-A104-0578-7F43-C4A750EDFB3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57" creationId="{19097707-1640-319A-8CF4-EDFC3DFA9ED6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2" creationId="{2E11553E-7A39-3256-8E9D-7CB7C4135C67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3" creationId="{BC9BDCF2-EA1B-3003-5562-3831E93FC206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4" creationId="{B8D98CEF-B9C1-26CA-3E06-E3B764A411F4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5" creationId="{BEF3B9B3-BBF1-1778-6DC9-2B895FF0420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6:47.932" v="64672" actId="478"/>
          <ac:cxnSpMkLst>
            <pc:docMk/>
            <pc:sldMk cId="349649055" sldId="1918"/>
            <ac:cxnSpMk id="483" creationId="{53EE02BE-964B-77AB-5107-0B918FEAAB4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6:47.932" v="64672" actId="478"/>
          <ac:cxnSpMkLst>
            <pc:docMk/>
            <pc:sldMk cId="349649055" sldId="1918"/>
            <ac:cxnSpMk id="486" creationId="{2C0A36F2-8BCB-C153-EF6F-5E24A35AE0B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41:26.174" v="64817" actId="164"/>
          <ac:cxnSpMkLst>
            <pc:docMk/>
            <pc:sldMk cId="349649055" sldId="1918"/>
            <ac:cxnSpMk id="495" creationId="{606E6737-068C-38A9-8EEB-332FAA8A4DD9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41:26.174" v="64817" actId="164"/>
          <ac:cxnSpMkLst>
            <pc:docMk/>
            <pc:sldMk cId="349649055" sldId="1918"/>
            <ac:cxnSpMk id="499" creationId="{ABB974E1-4C4B-2404-B9B7-1542B6E576A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41:26.174" v="64817" actId="164"/>
          <ac:cxnSpMkLst>
            <pc:docMk/>
            <pc:sldMk cId="349649055" sldId="1918"/>
            <ac:cxnSpMk id="504" creationId="{EE8493F0-C1E4-C710-7E1D-03F4DF58CD8D}"/>
          </ac:cxnSpMkLst>
        </pc:cxn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2T16:04:39.655" v="63788" actId="2696"/>
        <pc:sldMkLst>
          <pc:docMk/>
          <pc:sldMk cId="2220691662" sldId="1918"/>
        </pc:sldMkLst>
        <pc:spChg chg="del mod ord">
          <ac:chgData name="김지나(Wei) - 서비스기획2팀" userId="6e8c8a86-0e65-4b65-b1b8-9f4bd60da1bb" providerId="ADAL" clId="{EDE7BDA0-0E1E-4697-B1F9-580A26A83613}" dt="2024-06-02T15:46:58.938" v="63532" actId="700"/>
          <ac:spMkLst>
            <pc:docMk/>
            <pc:sldMk cId="2220691662" sldId="1918"/>
            <ac:spMk id="2" creationId="{B91BEA3D-A0D1-DB82-CCCB-E7FEFF409E54}"/>
          </ac:spMkLst>
        </pc:spChg>
        <pc:spChg chg="del mod ord">
          <ac:chgData name="김지나(Wei) - 서비스기획2팀" userId="6e8c8a86-0e65-4b65-b1b8-9f4bd60da1bb" providerId="ADAL" clId="{EDE7BDA0-0E1E-4697-B1F9-580A26A83613}" dt="2024-06-02T15:46:58.938" v="63532" actId="700"/>
          <ac:spMkLst>
            <pc:docMk/>
            <pc:sldMk cId="2220691662" sldId="1918"/>
            <ac:spMk id="3" creationId="{B5AB4F9B-FC42-5941-CCB7-2D821FD73E27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4" creationId="{4B477FA4-591D-41EF-82B7-E8EFA975B0D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5" creationId="{46F37DE1-375B-BC34-450F-E17966DBCF93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6" creationId="{FFCD916E-21A2-D7DB-9F07-F583D0EE5017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9" creationId="{91401E5E-2170-9BC5-34C3-603EBCFDC95A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0" creationId="{FE71C4CF-385E-16F8-5735-331BC2D689BB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1" creationId="{AFF43733-8424-71D8-3C5C-12FCBE0FD918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2" creationId="{50C8413B-7BB7-77B5-C509-1A8F553B0552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5" creationId="{BE4F8928-EF5D-D8D1-9DA0-58DC52E91423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6" creationId="{744918DE-AC7A-9DDC-32BF-17D0FB462157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8" creationId="{FEB7E65F-2E0C-F3E7-E35C-544D91956A02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0" creationId="{B14223FF-5530-54BE-EF81-3063AC8C82CA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1" creationId="{6C2CB882-C008-AF94-88EA-1596BF880B90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3" creationId="{B7F1AF94-9BD2-4D84-B35E-083E8177A178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5" creationId="{DFBFA34E-6B35-80FA-9754-0F07AE76D519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6" creationId="{94921BF2-0A26-3BCF-31AA-1F3456FD54F0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7" creationId="{B6122CDA-93E7-4317-8E7F-15E24F3D0F5D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0" creationId="{625DC3EA-02E8-AACF-00BD-3157A9A0AD4D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1" creationId="{3C46200D-6B33-EF1D-8559-EF861B9EE02C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2" creationId="{C0671A46-23E5-284F-51C0-37AF921BB133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4" creationId="{5EB7A25D-67F3-44DD-F859-ADD3AF71C52E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5" creationId="{51EE36C6-0A86-304D-6A7F-C2C80D3D1F21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6" creationId="{552689A8-18BB-EEC4-1872-AD7B1E11F4AD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7" creationId="{9FAFC4BF-1223-55D9-6C33-ECEC5F18885E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8" creationId="{CD119FA5-6A88-D9F9-EEB5-96951500A4CB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9" creationId="{6CE79501-51A0-0ED6-645E-5DB4EFC666E9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42" creationId="{804FA2AF-450A-4C0A-F0E6-5C8EBA9A54A8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43" creationId="{D6292782-56D6-7D0E-D3D4-97FCAC6067C3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44" creationId="{CAED108B-B9B3-7C38-87F9-EB77996BFABE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47:10.754" v="63535" actId="167"/>
          <ac:spMkLst>
            <pc:docMk/>
            <pc:sldMk cId="2220691662" sldId="1918"/>
            <ac:spMk id="45" creationId="{E15121AA-33B3-C283-5726-13074564629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46" creationId="{CC2E04E5-8B07-B9E3-8B3E-43CFCBB072D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47" creationId="{3AAFB5F5-92B4-896C-8532-2F2A3ECA7E81}"/>
          </ac:spMkLst>
        </pc:spChg>
        <pc:grpChg chg="add mod">
          <ac:chgData name="김지나(Wei) - 서비스기획2팀" userId="6e8c8a86-0e65-4b65-b1b8-9f4bd60da1bb" providerId="ADAL" clId="{EDE7BDA0-0E1E-4697-B1F9-580A26A83613}" dt="2024-06-02T15:46:59.550" v="63533"/>
          <ac:grpSpMkLst>
            <pc:docMk/>
            <pc:sldMk cId="2220691662" sldId="1918"/>
            <ac:grpSpMk id="14" creationId="{863E0953-DD6A-8342-43AA-9A1F0D43427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47:12.510" v="63536" actId="478"/>
          <ac:grpSpMkLst>
            <pc:docMk/>
            <pc:sldMk cId="2220691662" sldId="1918"/>
            <ac:grpSpMk id="24" creationId="{F161E23C-C71D-2B47-40A7-82196F97FDC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46:59.550" v="63533"/>
          <ac:grpSpMkLst>
            <pc:docMk/>
            <pc:sldMk cId="2220691662" sldId="1918"/>
            <ac:grpSpMk id="29" creationId="{17748FB3-0DFD-C474-0BD6-952DF7E3D54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46:59.550" v="63533"/>
          <ac:grpSpMkLst>
            <pc:docMk/>
            <pc:sldMk cId="2220691662" sldId="1918"/>
            <ac:grpSpMk id="33" creationId="{7F25A8BC-D7E7-D0E4-5703-24AEE3EED1DD}"/>
          </ac:grpSpMkLst>
        </pc:grpChg>
        <pc:picChg chg="add mod">
          <ac:chgData name="김지나(Wei) - 서비스기획2팀" userId="6e8c8a86-0e65-4b65-b1b8-9f4bd60da1bb" providerId="ADAL" clId="{EDE7BDA0-0E1E-4697-B1F9-580A26A83613}" dt="2024-06-02T15:46:59.550" v="63533"/>
          <ac:picMkLst>
            <pc:docMk/>
            <pc:sldMk cId="2220691662" sldId="1918"/>
            <ac:picMk id="13" creationId="{9DD8C3AE-F3B7-EFBF-C35E-79AFDCDB550D}"/>
          </ac:picMkLst>
        </pc:picChg>
        <pc:picChg chg="add mod">
          <ac:chgData name="김지나(Wei) - 서비스기획2팀" userId="6e8c8a86-0e65-4b65-b1b8-9f4bd60da1bb" providerId="ADAL" clId="{EDE7BDA0-0E1E-4697-B1F9-580A26A83613}" dt="2024-06-02T15:46:59.550" v="63533"/>
          <ac:picMkLst>
            <pc:docMk/>
            <pc:sldMk cId="2220691662" sldId="1918"/>
            <ac:picMk id="19" creationId="{609EDA87-979C-2C8A-6FE3-4D19DC42BB90}"/>
          </ac:picMkLst>
        </pc:pic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7" creationId="{AF032240-9795-4807-8C98-11089CC6E6D0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8" creationId="{A0BEB291-0ED9-2F1A-E863-E8A65304E561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17" creationId="{74F5028F-0D56-F78B-9DE1-D40F87988EB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22" creationId="{2EF82C25-DDE3-A280-C5F6-9127FAA492D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28" creationId="{B094BAF9-1CA3-0073-FA90-056E9A3155C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40" creationId="{39C9E58B-257E-7E36-14A6-B683E306D7C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41" creationId="{EE62094A-073A-D38D-CA33-03A80B327E54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4081934962" sldId="1918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957854550" sldId="1919"/>
        </pc:sldMkLst>
        <pc:spChg chg="del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2" creationId="{C583297F-707C-EAF9-69D5-6C579C410BB7}"/>
          </ac:spMkLst>
        </pc:spChg>
        <pc:spChg chg="del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3" creationId="{340E32A9-87E3-1E86-B5AD-209F3AF4B109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6:55:49.442" v="65166" actId="478"/>
          <ac:spMkLst>
            <pc:docMk/>
            <pc:sldMk cId="957854550" sldId="1919"/>
            <ac:spMk id="5" creationId="{2E124FBC-2DE3-917D-D76C-6CD4FE111625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7" creationId="{143DD8AC-9A7D-EA2A-AAD3-98586A9F59AB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8" creationId="{DA685D0E-A6B4-AA97-7C5F-1CD03533B24B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10" creationId="{6EDF7E2C-D7FD-78EB-998A-FF2E7B090291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1" creationId="{39458325-6928-74A3-47C7-90E1E76121CC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2" creationId="{D63CECD8-FD8C-7235-845C-E25CFEAF16F2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4" creationId="{76930161-E6B5-46E6-8986-03B202F39F76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15" creationId="{33E23D3A-F1CC-6923-21AB-252E258B98C5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6" creationId="{5ED6EB17-3D26-96D3-BA78-DE918E8ABAD3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7" creationId="{0A4466E4-A22F-1857-1BDE-B76B6B17D0D9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0" creationId="{F901308B-E504-D4FC-8FAD-4909A182003A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1" creationId="{B78E3D2E-28DC-6CD9-6F67-25467E29521A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2" creationId="{6027E77A-9297-D896-69C4-607D15EB607A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3" creationId="{F2729BB2-EBF4-3C8B-3B1F-C9DB6934DBD2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4" creationId="{7D26D61A-51F3-08B6-F8CE-8C21E1D68925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25" creationId="{9F1705EF-57A5-F076-9FA9-F46C241A427D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27" creationId="{1F3C0157-2319-665E-8F6E-B74E27403F60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29" creationId="{336749EE-AB41-18B3-F0E4-581425796CA0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0" creationId="{F9D33F20-2FA3-95C5-870A-700044BBDA59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1" creationId="{2E8D034B-C216-1F77-0153-B7752C0751A6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3" creationId="{68E443FC-AB9A-0A0F-715C-45908ACB34C5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4" creationId="{765C0704-88AD-E25A-643A-F9F1229D5C86}"/>
          </ac:spMkLst>
        </pc:spChg>
        <pc:spChg chg="add mod">
          <ac:chgData name="김지나(Wei) - 서비스기획2팀" userId="6e8c8a86-0e65-4b65-b1b8-9f4bd60da1bb" providerId="ADAL" clId="{EDE7BDA0-0E1E-4697-B1F9-580A26A83613}" dt="2024-06-02T17:10:35.962" v="65362" actId="1076"/>
          <ac:spMkLst>
            <pc:docMk/>
            <pc:sldMk cId="957854550" sldId="1919"/>
            <ac:spMk id="35" creationId="{C404D8E9-98F0-A790-6030-9137B3CBDB00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0" creationId="{A7759EAE-D8B4-169A-BBA4-83993CFAB0F3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1" creationId="{BF3C5211-2075-3910-6954-AA9B77E0802F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4" creationId="{7B2AF0A7-D6F3-5391-1C05-451432FD5AF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5" creationId="{C340664E-F68F-69D3-6B2B-70A71F02DDB6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6" creationId="{695C5438-8BAC-1B98-00C8-E5CDB86C8144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7" creationId="{F14A42DE-C41D-6A8C-3057-E5A5E63B2101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50" creationId="{E6436393-128A-0175-FA41-6575C9AED323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51" creationId="{5BCBBF2F-E2CA-1FAB-F80C-6A6A3F94C2E7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3" creationId="{9D6D59C5-9CB3-A906-0DDF-2A1D6F4C64F4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5" creationId="{E855C51E-07D6-3E77-5C7C-2B647C168A57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6" creationId="{BCAB9952-E9F1-A56F-4C3E-3122CE07E2E4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8" creationId="{CF3CD755-1B2F-5013-33DF-E51DF267BC1E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9" creationId="{BE3029B4-3058-8513-F392-EC0649789B29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1" creationId="{D9161499-57AA-C812-F9EF-F3BC5FD885B3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2" creationId="{A94326DF-FF2F-939E-5B96-71FF84EA951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3" creationId="{BF582BBE-5959-D2DB-0B44-2DD5EEADAAF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4" creationId="{A0062030-356F-FC0D-DFBA-79C7DABBE41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7" creationId="{69B7C9DC-E216-CEEF-F5DC-58F87948A8B2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8" creationId="{FE232235-254A-632B-5948-38102B4E04C6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9" creationId="{E7D7B2D7-28B5-1292-7C7B-C266D1BCE2F2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1" creationId="{DB8EABA7-591F-3D2A-9C9E-681214B54475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3" creationId="{559E836B-8793-65B3-E623-D22A47FC9E3C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4" creationId="{910E8634-80D6-6B4F-63E4-B685F7DC9864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6" creationId="{C9E1661C-BC3A-6F9D-308D-E1F67E3A8783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8" creationId="{4166CEE5-7C1F-7F13-412A-7CC328A4AEF4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9" creationId="{375A1E78-256E-2C9E-E0BD-134FBAA0C712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80" creationId="{E32CEBAB-24E5-9625-A3FF-F43536EF2852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81" creationId="{FCEE4177-7ADF-4A2E-3388-53F4288A82BE}"/>
          </ac:spMkLst>
        </pc:spChg>
        <pc:spChg chg="add mod">
          <ac:chgData name="김지나(Wei) - 서비스기획2팀" userId="6e8c8a86-0e65-4b65-b1b8-9f4bd60da1bb" providerId="ADAL" clId="{EDE7BDA0-0E1E-4697-B1F9-580A26A83613}" dt="2024-06-02T16:59:32.697" v="65194" actId="14100"/>
          <ac:spMkLst>
            <pc:docMk/>
            <pc:sldMk cId="957854550" sldId="1919"/>
            <ac:spMk id="82" creationId="{DA519A05-B316-5D7E-6DF8-BEA54A4D2D4B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3" creationId="{18D59D57-C174-07A7-F05C-250213F4B95F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4" creationId="{FFB8B867-FEAB-4F36-A331-08F37D306F18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6" creationId="{B6A148CB-B469-9BEA-EC08-F7872219DD7F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7" creationId="{1E2F5DCE-2BF0-6D97-1FBB-2E84AC453656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8" creationId="{1D1C1408-DC43-DD04-EF98-75AE8C5B9358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0" creationId="{204D2691-11F8-83AB-9360-84581C2F83FD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1" creationId="{6621DE65-4C8D-66C6-0069-5A38B86AEDE3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2" creationId="{F4C1D06F-F003-1C42-D4A6-3E3E2B847A3B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3" creationId="{D8C4B72B-8946-E7DD-800D-756A1A410294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0:33.967" v="65244" actId="478"/>
          <ac:spMkLst>
            <pc:docMk/>
            <pc:sldMk cId="957854550" sldId="1919"/>
            <ac:spMk id="95" creationId="{45BDADA1-5321-4388-2451-789AEB425FF6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97" creationId="{47F2F45D-0549-77B3-A7D8-9CEC8F15ED1C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98" creationId="{4B1323F1-7895-ACDE-675F-BE4D8FB3E899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0" creationId="{2D5DABEB-90A9-F0F7-F9F6-ECF352426ACB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2" creationId="{49F73842-D891-D82A-0E68-F166FEBEBBDA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4" creationId="{6BF786D6-E3B5-CEF7-7DFB-57D52F3CD335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5" creationId="{883284B5-7A6F-0059-8C0A-CFB2D1C60197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06" creationId="{037FB2AB-A99A-D3AC-2C9F-2462957492BB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07" creationId="{BFEE8D00-CED9-77D0-960A-912F783A7041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09" creationId="{9FF0438E-7024-9A36-A753-C4190119D3C9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0" creationId="{7A4C0227-2075-7B1F-AB42-98DF0E7FDC4A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2" creationId="{9535D933-1633-BF58-A72C-574EB572C8E7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3" creationId="{F98DCE5D-2E33-5C59-AE1B-BD78AB2BC467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5" creationId="{678568C1-9211-DD48-FBFA-2ACB614F01FF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8" creationId="{6FC929FF-FA9D-82E4-AA1C-61A27BCC4A75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9" creationId="{AF340AFF-FC78-7459-C44A-E24374F845F8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0" creationId="{926526AD-05D9-F07B-1534-B8358A4B9251}"/>
          </ac:spMkLst>
        </pc:spChg>
        <pc:spChg chg="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2" creationId="{2FBF5092-AAD1-A1C8-BE42-F161BD08B71E}"/>
          </ac:spMkLst>
        </pc:spChg>
        <pc:spChg chg="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4" creationId="{7DF06F0A-1056-7235-F218-FF470A301C7B}"/>
          </ac:spMkLst>
        </pc:spChg>
        <pc:spChg chg="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5" creationId="{0F733000-AA7D-B7AE-2B02-B2E410B0580D}"/>
          </ac:spMkLst>
        </pc:spChg>
        <pc:spChg chg="mod">
          <ac:chgData name="김지나(Wei) - 서비스기획2팀" userId="6e8c8a86-0e65-4b65-b1b8-9f4bd60da1bb" providerId="ADAL" clId="{EDE7BDA0-0E1E-4697-B1F9-580A26A83613}" dt="2024-06-02T16:59:51.269" v="65217" actId="571"/>
          <ac:spMkLst>
            <pc:docMk/>
            <pc:sldMk cId="957854550" sldId="1919"/>
            <ac:spMk id="127" creationId="{43CA60D5-EE67-445B-25BC-E444399F5E4D}"/>
          </ac:spMkLst>
        </pc:spChg>
        <pc:spChg chg="mod">
          <ac:chgData name="김지나(Wei) - 서비스기획2팀" userId="6e8c8a86-0e65-4b65-b1b8-9f4bd60da1bb" providerId="ADAL" clId="{EDE7BDA0-0E1E-4697-B1F9-580A26A83613}" dt="2024-06-02T16:59:51.269" v="65217" actId="571"/>
          <ac:spMkLst>
            <pc:docMk/>
            <pc:sldMk cId="957854550" sldId="1919"/>
            <ac:spMk id="129" creationId="{3CC079B3-DDD7-38BE-3CDB-1B657386C0BC}"/>
          </ac:spMkLst>
        </pc:spChg>
        <pc:spChg chg="mod">
          <ac:chgData name="김지나(Wei) - 서비스기획2팀" userId="6e8c8a86-0e65-4b65-b1b8-9f4bd60da1bb" providerId="ADAL" clId="{EDE7BDA0-0E1E-4697-B1F9-580A26A83613}" dt="2024-06-02T16:59:51.269" v="65217" actId="571"/>
          <ac:spMkLst>
            <pc:docMk/>
            <pc:sldMk cId="957854550" sldId="1919"/>
            <ac:spMk id="130" creationId="{AE8435B3-6B88-DB57-8425-8799D704A9B8}"/>
          </ac:spMkLst>
        </pc:spChg>
        <pc:spChg chg="add mod">
          <ac:chgData name="김지나(Wei) - 서비스기획2팀" userId="6e8c8a86-0e65-4b65-b1b8-9f4bd60da1bb" providerId="ADAL" clId="{EDE7BDA0-0E1E-4697-B1F9-580A26A83613}" dt="2024-06-02T17:10:30.929" v="65360" actId="1076"/>
          <ac:spMkLst>
            <pc:docMk/>
            <pc:sldMk cId="957854550" sldId="1919"/>
            <ac:spMk id="131" creationId="{A8C3F51C-CF62-146F-96D3-00DCF800F651}"/>
          </ac:spMkLst>
        </pc:spChg>
        <pc:grpChg chg="del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4" creationId="{B82FCFA1-01BF-7A14-5062-6BDBF766EBC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7:00:19.623" v="65221" actId="554"/>
          <ac:grpSpMkLst>
            <pc:docMk/>
            <pc:sldMk cId="957854550" sldId="1919"/>
            <ac:grpSpMk id="6" creationId="{1CEA63B5-5627-F365-E674-C603DFD9F166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19" creationId="{905949DE-2808-C608-3A87-651462B72632}"/>
          </ac:grpSpMkLst>
        </pc:grpChg>
        <pc:grpChg chg="mod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26" creationId="{6A0F562B-21FA-3A4C-08E4-D45F15065444}"/>
          </ac:grpSpMkLst>
        </pc:grpChg>
        <pc:grpChg chg="mod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28" creationId="{9BE76C63-33C1-5CC1-968A-DAA64129253E}"/>
          </ac:grpSpMkLst>
        </pc:grpChg>
        <pc:grpChg chg="mod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32" creationId="{ADB9DF9B-ACFB-6911-93F0-F0C3878B29E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36" creationId="{7C647617-EB6E-9811-3547-AAC6F1ED072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37" creationId="{519773CD-7A0B-0BFC-C94C-62BCBD3E6F7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38" creationId="{A0261BF9-73DB-EA9B-1071-6E55F666148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5:42.151" v="65164" actId="1035"/>
          <ac:grpSpMkLst>
            <pc:docMk/>
            <pc:sldMk cId="957854550" sldId="1919"/>
            <ac:grpSpMk id="49" creationId="{5C87238C-BF39-9FEC-5E21-2C353800CDB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5:42.151" v="65164" actId="1035"/>
          <ac:grpSpMkLst>
            <pc:docMk/>
            <pc:sldMk cId="957854550" sldId="1919"/>
            <ac:grpSpMk id="70" creationId="{ADBEF3CE-1C6C-21D3-0899-0002475941D1}"/>
          </ac:grpSpMkLst>
        </pc:grpChg>
        <pc:grpChg chg="mod">
          <ac:chgData name="김지나(Wei) - 서비스기획2팀" userId="6e8c8a86-0e65-4b65-b1b8-9f4bd60da1bb" providerId="ADAL" clId="{EDE7BDA0-0E1E-4697-B1F9-580A26A83613}" dt="2024-06-02T16:55:23.690" v="65154"/>
          <ac:grpSpMkLst>
            <pc:docMk/>
            <pc:sldMk cId="957854550" sldId="1919"/>
            <ac:grpSpMk id="72" creationId="{C31B04D4-7CB2-97D9-7183-7991FF8FA04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5:42.151" v="65164" actId="1035"/>
          <ac:grpSpMkLst>
            <pc:docMk/>
            <pc:sldMk cId="957854550" sldId="1919"/>
            <ac:grpSpMk id="75" creationId="{12D0F3F9-3672-8B80-5DB8-20E5593CE85E}"/>
          </ac:grpSpMkLst>
        </pc:grpChg>
        <pc:grpChg chg="mod">
          <ac:chgData name="김지나(Wei) - 서비스기획2팀" userId="6e8c8a86-0e65-4b65-b1b8-9f4bd60da1bb" providerId="ADAL" clId="{EDE7BDA0-0E1E-4697-B1F9-580A26A83613}" dt="2024-06-02T16:55:23.690" v="65154"/>
          <ac:grpSpMkLst>
            <pc:docMk/>
            <pc:sldMk cId="957854550" sldId="1919"/>
            <ac:grpSpMk id="77" creationId="{EAE6CA02-E395-19AC-692D-0D1827D8ED4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00:29.699" v="65243" actId="1036"/>
          <ac:grpSpMkLst>
            <pc:docMk/>
            <pc:sldMk cId="957854550" sldId="1919"/>
            <ac:grpSpMk id="96" creationId="{C70BBC76-B56E-880D-8836-249485AE34A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9:42.131" v="65216" actId="1036"/>
          <ac:grpSpMkLst>
            <pc:docMk/>
            <pc:sldMk cId="957854550" sldId="1919"/>
            <ac:grpSpMk id="99" creationId="{B30CD49C-D2C0-7AE4-32BD-92400A50301A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05.437" v="65191"/>
          <ac:grpSpMkLst>
            <pc:docMk/>
            <pc:sldMk cId="957854550" sldId="1919"/>
            <ac:grpSpMk id="101" creationId="{83D67B6B-2DF4-039F-1CCF-7CDD03FF25C1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05.437" v="65191"/>
          <ac:grpSpMkLst>
            <pc:docMk/>
            <pc:sldMk cId="957854550" sldId="1919"/>
            <ac:grpSpMk id="103" creationId="{AC393594-843F-4C91-CA4F-C27C994E499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00:19.623" v="65221" actId="554"/>
          <ac:grpSpMkLst>
            <pc:docMk/>
            <pc:sldMk cId="957854550" sldId="1919"/>
            <ac:grpSpMk id="121" creationId="{1EE3741A-E5D1-92D9-FB67-9A3EC962164E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19.071" v="65192"/>
          <ac:grpSpMkLst>
            <pc:docMk/>
            <pc:sldMk cId="957854550" sldId="1919"/>
            <ac:grpSpMk id="123" creationId="{3031C2AE-57F3-8C4F-C0F5-7DF29F2DF98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00:19.623" v="65221" actId="554"/>
          <ac:grpSpMkLst>
            <pc:docMk/>
            <pc:sldMk cId="957854550" sldId="1919"/>
            <ac:grpSpMk id="126" creationId="{378285A3-8EE0-4DB9-76F8-215DC363252F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51.269" v="65217" actId="571"/>
          <ac:grpSpMkLst>
            <pc:docMk/>
            <pc:sldMk cId="957854550" sldId="1919"/>
            <ac:grpSpMk id="128" creationId="{2372DDE4-E591-CC6F-CF64-90A29E7024B8}"/>
          </ac:grpSpMkLst>
        </pc:grpChg>
        <pc:picChg chg="add mod">
          <ac:chgData name="김지나(Wei) - 서비스기획2팀" userId="6e8c8a86-0e65-4b65-b1b8-9f4bd60da1bb" providerId="ADAL" clId="{EDE7BDA0-0E1E-4697-B1F9-580A26A83613}" dt="2024-06-02T16:55:42.151" v="65164" actId="1035"/>
          <ac:picMkLst>
            <pc:docMk/>
            <pc:sldMk cId="957854550" sldId="1919"/>
            <ac:picMk id="48" creationId="{B4EA436D-90E0-B29B-7E23-0DC2B94CFE80}"/>
          </ac:picMkLst>
        </pc:picChg>
        <pc:picChg chg="add mod">
          <ac:chgData name="김지나(Wei) - 서비스기획2팀" userId="6e8c8a86-0e65-4b65-b1b8-9f4bd60da1bb" providerId="ADAL" clId="{EDE7BDA0-0E1E-4697-B1F9-580A26A83613}" dt="2024-06-02T16:55:42.151" v="65164" actId="1035"/>
          <ac:picMkLst>
            <pc:docMk/>
            <pc:sldMk cId="957854550" sldId="1919"/>
            <ac:picMk id="54" creationId="{AAA7C239-968F-DDF5-ABDE-DB198F892496}"/>
          </ac:picMkLst>
        </pc:picChg>
        <pc:picChg chg="add mod">
          <ac:chgData name="김지나(Wei) - 서비스기획2팀" userId="6e8c8a86-0e65-4b65-b1b8-9f4bd60da1bb" providerId="ADAL" clId="{EDE7BDA0-0E1E-4697-B1F9-580A26A83613}" dt="2024-06-02T16:59:19.071" v="65192"/>
          <ac:picMkLst>
            <pc:docMk/>
            <pc:sldMk cId="957854550" sldId="1919"/>
            <ac:picMk id="108" creationId="{4B29BC31-5846-B9AA-8A39-1DB99622C98F}"/>
          </ac:picMkLst>
        </pc:picChg>
        <pc:cxnChg chg="add del mod topLvl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9" creationId="{22A9D07B-B1E9-E319-ACC9-B7593717B206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13" creationId="{71932156-017F-09FA-B306-E51BA0282EFD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18" creationId="{8BF7C288-CA27-229A-2861-DA7357AEF86F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39" creationId="{746BFD2C-4DBC-FD85-3A3C-AE3421CD7BD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42" creationId="{1A50A5FC-B3E2-9EED-1C96-8AD3216206F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43" creationId="{D8E329C0-A750-A0FC-BAA4-D563ED698B2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52" creationId="{280752C8-96FC-6FEC-5205-CDE53C4429D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57" creationId="{7C8CCE54-0404-2C6C-3525-D8AE10F2C5F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60" creationId="{814D0F98-FDBF-A5C1-ECB3-81F6902733F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65" creationId="{E0723145-6602-C711-6BEA-C6F4E86D60D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66" creationId="{36AE7FBC-B4BD-32C6-FFE6-DED56DF3C95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59:36.526" v="65195" actId="478"/>
          <ac:cxnSpMkLst>
            <pc:docMk/>
            <pc:sldMk cId="957854550" sldId="1919"/>
            <ac:cxnSpMk id="85" creationId="{1CAD7468-4AB2-5624-8449-99EAEB047F0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7:00:29.699" v="65243" actId="1036"/>
          <ac:cxnSpMkLst>
            <pc:docMk/>
            <pc:sldMk cId="957854550" sldId="1919"/>
            <ac:cxnSpMk id="89" creationId="{8FAC42D3-CE87-7112-9A93-ECEEA23426C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0:37.846" v="65245" actId="478"/>
          <ac:cxnSpMkLst>
            <pc:docMk/>
            <pc:sldMk cId="957854550" sldId="1919"/>
            <ac:cxnSpMk id="94" creationId="{79778CF9-D5A0-3261-098E-686DB037520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1" creationId="{F1B11334-D894-9F17-C38D-B5E3EF171B0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4" creationId="{C5363CC0-1B80-6280-02B7-7034C77AEF0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6" creationId="{3891F16D-F0D9-3A98-77CE-55E3CFE8CFA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7" creationId="{DAC3F64C-3B94-9AD5-4FAB-42B91C3F8F22}"/>
          </ac:cxnSpMkLst>
        </pc:cxnChg>
      </pc:sldChg>
      <pc:sldChg chg="addSp modSp new del mod">
        <pc:chgData name="김지나(Wei) - 서비스기획2팀" userId="6e8c8a86-0e65-4b65-b1b8-9f4bd60da1bb" providerId="ADAL" clId="{EDE7BDA0-0E1E-4697-B1F9-580A26A83613}" dt="2024-06-02T16:52:53.892" v="65131" actId="2696"/>
        <pc:sldMkLst>
          <pc:docMk/>
          <pc:sldMk cId="1063215716" sldId="1919"/>
        </pc:sldMkLst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5" creationId="{2E124FBC-2DE3-917D-D76C-6CD4FE11162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7" creationId="{143DD8AC-9A7D-EA2A-AAD3-98586A9F59AB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8" creationId="{DA685D0E-A6B4-AA97-7C5F-1CD03533B24B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0" creationId="{6EDF7E2C-D7FD-78EB-998A-FF2E7B090291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1" creationId="{39458325-6928-74A3-47C7-90E1E76121CC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2" creationId="{D63CECD8-FD8C-7235-845C-E25CFEAF16F2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4" creationId="{76930161-E6B5-46E6-8986-03B202F39F76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5" creationId="{33E23D3A-F1CC-6923-21AB-252E258B98C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6" creationId="{5ED6EB17-3D26-96D3-BA78-DE918E8ABAD3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7" creationId="{0A4466E4-A22F-1857-1BDE-B76B6B17D0D9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0" creationId="{F901308B-E504-D4FC-8FAD-4909A182003A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1" creationId="{B78E3D2E-28DC-6CD9-6F67-25467E29521A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2" creationId="{6027E77A-9297-D896-69C4-607D15EB607A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3" creationId="{F2729BB2-EBF4-3C8B-3B1F-C9DB6934DBD2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4" creationId="{7D26D61A-51F3-08B6-F8CE-8C21E1D6892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5" creationId="{9F1705EF-57A5-F076-9FA9-F46C241A427D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7" creationId="{1F3C0157-2319-665E-8F6E-B74E27403F60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9" creationId="{336749EE-AB41-18B3-F0E4-581425796CA0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0" creationId="{F9D33F20-2FA3-95C5-870A-700044BBDA59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1" creationId="{2E8D034B-C216-1F77-0153-B7752C0751A6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3" creationId="{68E443FC-AB9A-0A0F-715C-45908ACB34C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4" creationId="{765C0704-88AD-E25A-643A-F9F1229D5C86}"/>
          </ac:spMkLst>
        </pc:spChg>
        <pc:grpChg chg="add mod">
          <ac:chgData name="김지나(Wei) - 서비스기획2팀" userId="6e8c8a86-0e65-4b65-b1b8-9f4bd60da1bb" providerId="ADAL" clId="{EDE7BDA0-0E1E-4697-B1F9-580A26A83613}" dt="2024-06-02T16:52:51.953" v="65130" actId="1076"/>
          <ac:grpSpMkLst>
            <pc:docMk/>
            <pc:sldMk cId="1063215716" sldId="1919"/>
            <ac:grpSpMk id="4" creationId="{B82FCFA1-01BF-7A14-5062-6BDBF766EBCA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6" creationId="{1CEA63B5-5627-F365-E674-C603DFD9F166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19" creationId="{905949DE-2808-C608-3A87-651462B72632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26" creationId="{6A0F562B-21FA-3A4C-08E4-D45F15065444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28" creationId="{9BE76C63-33C1-5CC1-968A-DAA64129253E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32" creationId="{ADB9DF9B-ACFB-6911-93F0-F0C3878B29E4}"/>
          </ac:grpSpMkLst>
        </pc:grpChg>
        <pc:cxnChg chg="mod">
          <ac:chgData name="김지나(Wei) - 서비스기획2팀" userId="6e8c8a86-0e65-4b65-b1b8-9f4bd60da1bb" providerId="ADAL" clId="{EDE7BDA0-0E1E-4697-B1F9-580A26A83613}" dt="2024-06-02T16:41:34.798" v="64819"/>
          <ac:cxnSpMkLst>
            <pc:docMk/>
            <pc:sldMk cId="1063215716" sldId="1919"/>
            <ac:cxnSpMk id="9" creationId="{22A9D07B-B1E9-E319-ACC9-B7593717B206}"/>
          </ac:cxnSpMkLst>
        </pc:cxnChg>
        <pc:cxnChg chg="mod">
          <ac:chgData name="김지나(Wei) - 서비스기획2팀" userId="6e8c8a86-0e65-4b65-b1b8-9f4bd60da1bb" providerId="ADAL" clId="{EDE7BDA0-0E1E-4697-B1F9-580A26A83613}" dt="2024-06-02T16:41:34.798" v="64819"/>
          <ac:cxnSpMkLst>
            <pc:docMk/>
            <pc:sldMk cId="1063215716" sldId="1919"/>
            <ac:cxnSpMk id="13" creationId="{71932156-017F-09FA-B306-E51BA0282EFD}"/>
          </ac:cxnSpMkLst>
        </pc:cxnChg>
        <pc:cxnChg chg="mod">
          <ac:chgData name="김지나(Wei) - 서비스기획2팀" userId="6e8c8a86-0e65-4b65-b1b8-9f4bd60da1bb" providerId="ADAL" clId="{EDE7BDA0-0E1E-4697-B1F9-580A26A83613}" dt="2024-06-02T16:41:34.798" v="64819"/>
          <ac:cxnSpMkLst>
            <pc:docMk/>
            <pc:sldMk cId="1063215716" sldId="1919"/>
            <ac:cxnSpMk id="18" creationId="{8BF7C288-CA27-229A-2861-DA7357AEF86F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47:25.460" v="112039" actId="478"/>
        <pc:sldMkLst>
          <pc:docMk/>
          <pc:sldMk cId="1407992410" sldId="1920"/>
        </pc:sldMkLst>
        <pc:spChg chg="add mod">
          <ac:chgData name="김지나(Wei) - 서비스기획2팀" userId="6e8c8a86-0e65-4b65-b1b8-9f4bd60da1bb" providerId="ADAL" clId="{EDE7BDA0-0E1E-4697-B1F9-580A26A83613}" dt="2024-06-06T09:06:16.077" v="106842" actId="1035"/>
          <ac:spMkLst>
            <pc:docMk/>
            <pc:sldMk cId="1407992410" sldId="1920"/>
            <ac:spMk id="2" creationId="{75293F79-0DF2-C22C-3250-1862E872FAC9}"/>
          </ac:spMkLst>
        </pc:spChg>
        <pc:spChg chg="mod">
          <ac:chgData name="김지나(Wei) - 서비스기획2팀" userId="6e8c8a86-0e65-4b65-b1b8-9f4bd60da1bb" providerId="ADAL" clId="{EDE7BDA0-0E1E-4697-B1F9-580A26A83613}" dt="2024-06-06T11:38:52.934" v="111188" actId="108"/>
          <ac:spMkLst>
            <pc:docMk/>
            <pc:sldMk cId="1407992410" sldId="1920"/>
            <ac:spMk id="3" creationId="{3A796C0B-4EE3-DB0B-0C52-CEA5472B4C83}"/>
          </ac:spMkLst>
        </pc:spChg>
        <pc:spChg chg="mod">
          <ac:chgData name="김지나(Wei) - 서비스기획2팀" userId="6e8c8a86-0e65-4b65-b1b8-9f4bd60da1bb" providerId="ADAL" clId="{EDE7BDA0-0E1E-4697-B1F9-580A26A83613}" dt="2024-06-02T17:03:29.883" v="65253"/>
          <ac:spMkLst>
            <pc:docMk/>
            <pc:sldMk cId="1407992410" sldId="1920"/>
            <ac:spMk id="5" creationId="{6B89E136-4EBE-EFA2-64EB-930498581580}"/>
          </ac:spMkLst>
        </pc:spChg>
        <pc:spChg chg="del">
          <ac:chgData name="김지나(Wei) - 서비스기획2팀" userId="6e8c8a86-0e65-4b65-b1b8-9f4bd60da1bb" providerId="ADAL" clId="{EDE7BDA0-0E1E-4697-B1F9-580A26A83613}" dt="2024-06-05T02:06:29.105" v="93388" actId="478"/>
          <ac:spMkLst>
            <pc:docMk/>
            <pc:sldMk cId="1407992410" sldId="1920"/>
            <ac:spMk id="5" creationId="{6C83EA97-3257-F360-1F0C-FD14CC6AE499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4:17:07.580" v="97592" actId="165"/>
          <ac:spMkLst>
            <pc:docMk/>
            <pc:sldMk cId="1407992410" sldId="1920"/>
            <ac:spMk id="6" creationId="{D29ECFF2-B821-4227-E8F8-B91300B36869}"/>
          </ac:spMkLst>
        </pc:spChg>
        <pc:spChg chg="mod">
          <ac:chgData name="김지나(Wei) - 서비스기획2팀" userId="6e8c8a86-0e65-4b65-b1b8-9f4bd60da1bb" providerId="ADAL" clId="{EDE7BDA0-0E1E-4697-B1F9-580A26A83613}" dt="2024-06-06T12:50:26.140" v="111426"/>
          <ac:spMkLst>
            <pc:docMk/>
            <pc:sldMk cId="1407992410" sldId="1920"/>
            <ac:spMk id="7" creationId="{B9806E70-1288-E336-ECE6-A02A149DC45A}"/>
          </ac:spMkLst>
        </pc:spChg>
        <pc:spChg chg="del mod">
          <ac:chgData name="김지나(Wei) - 서비스기획2팀" userId="6e8c8a86-0e65-4b65-b1b8-9f4bd60da1bb" providerId="ADAL" clId="{EDE7BDA0-0E1E-4697-B1F9-580A26A83613}" dt="2024-06-02T16:47:35.180" v="65042" actId="478"/>
          <ac:spMkLst>
            <pc:docMk/>
            <pc:sldMk cId="1407992410" sldId="1920"/>
            <ac:spMk id="8" creationId="{AC70C246-214A-465D-F2FF-D36D4856904C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3:13.993" v="95876" actId="478"/>
          <ac:spMkLst>
            <pc:docMk/>
            <pc:sldMk cId="1407992410" sldId="1920"/>
            <ac:spMk id="10" creationId="{10AF60CE-944C-E68D-8A69-CD32BE25BA8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5T03:33:24.695" v="93416" actId="478"/>
          <ac:spMkLst>
            <pc:docMk/>
            <pc:sldMk cId="1407992410" sldId="1920"/>
            <ac:spMk id="10" creationId="{52AF2A3E-4E47-7380-38EE-F29BC405A3A0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7:08:29.777" v="65344" actId="478"/>
          <ac:spMkLst>
            <pc:docMk/>
            <pc:sldMk cId="1407992410" sldId="1920"/>
            <ac:spMk id="10" creationId="{95F5234A-A20F-0457-130B-E20F419A33FF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3:13.993" v="95876" actId="478"/>
          <ac:spMkLst>
            <pc:docMk/>
            <pc:sldMk cId="1407992410" sldId="1920"/>
            <ac:spMk id="11" creationId="{CF11E586-BB70-7C24-8960-3AB07922456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" creationId="{72CAE06E-927D-16F5-2B9D-80AC7B1CED53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2:22:55.818" v="95866" actId="164"/>
          <ac:spMkLst>
            <pc:docMk/>
            <pc:sldMk cId="1407992410" sldId="1920"/>
            <ac:spMk id="14" creationId="{107DED9F-5BEA-44F6-8146-9584756D650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6" creationId="{DF448080-C3D7-9230-73E9-816313794E1D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7" creationId="{7D4D44B0-2472-AE78-1624-2AC6433033EE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8" creationId="{F85AF3D2-B563-D5B1-9CBD-903CCB5923AE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9" creationId="{9A6C6173-2A8E-AEF5-4DAB-1935AFAE31E1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20" creationId="{0B9D4CC0-BDB5-7139-80A8-D60DA06B6F2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21" creationId="{35740B22-9B66-2664-7E80-CE71A7CBF2B9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22" creationId="{B2139FA9-AFBD-663F-6840-EDB1D111D58D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29" creationId="{6605EE32-E51F-782C-B239-1D56C92DC369}"/>
          </ac:spMkLst>
        </pc:spChg>
        <pc:spChg chg="del">
          <ac:chgData name="김지나(Wei) - 서비스기획2팀" userId="6e8c8a86-0e65-4b65-b1b8-9f4bd60da1bb" providerId="ADAL" clId="{EDE7BDA0-0E1E-4697-B1F9-580A26A83613}" dt="2024-06-02T16:48:05.038" v="65061" actId="478"/>
          <ac:spMkLst>
            <pc:docMk/>
            <pc:sldMk cId="1407992410" sldId="1920"/>
            <ac:spMk id="29" creationId="{997EC2B0-713A-1B3A-CF77-75A9DBE15498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5:53:27.455" v="99468" actId="20577"/>
          <ac:spMkLst>
            <pc:docMk/>
            <pc:sldMk cId="1407992410" sldId="1920"/>
            <ac:spMk id="30" creationId="{0A3F06C8-95C5-6240-6D85-DFA8523134A1}"/>
          </ac:spMkLst>
        </pc:spChg>
        <pc:spChg chg="add del mod">
          <ac:chgData name="김지나(Wei) - 서비스기획2팀" userId="6e8c8a86-0e65-4b65-b1b8-9f4bd60da1bb" providerId="ADAL" clId="{EDE7BDA0-0E1E-4697-B1F9-580A26A83613}" dt="2024-06-05T08:53:30.027" v="93542" actId="478"/>
          <ac:spMkLst>
            <pc:docMk/>
            <pc:sldMk cId="1407992410" sldId="1920"/>
            <ac:spMk id="30" creationId="{B6D5779E-FB6C-7F9C-09C5-A784391686F2}"/>
          </ac:spMkLst>
        </pc:spChg>
        <pc:spChg chg="add del mod">
          <ac:chgData name="김지나(Wei) - 서비스기획2팀" userId="6e8c8a86-0e65-4b65-b1b8-9f4bd60da1bb" providerId="ADAL" clId="{EDE7BDA0-0E1E-4697-B1F9-580A26A83613}" dt="2024-06-05T08:53:33.282" v="93543" actId="478"/>
          <ac:spMkLst>
            <pc:docMk/>
            <pc:sldMk cId="1407992410" sldId="1920"/>
            <ac:spMk id="31" creationId="{8CBB85DA-4606-97DF-B382-C39E99FF9A5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33" creationId="{1B586D4D-4B18-D849-EE11-666AC4C58584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2:29:35.817" v="96145" actId="478"/>
          <ac:spMkLst>
            <pc:docMk/>
            <pc:sldMk cId="1407992410" sldId="1920"/>
            <ac:spMk id="34" creationId="{3B9D2241-A2DB-FCAA-68E1-53D95C0F80A8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3:26.573" v="95877" actId="478"/>
          <ac:spMkLst>
            <pc:docMk/>
            <pc:sldMk cId="1407992410" sldId="1920"/>
            <ac:spMk id="35" creationId="{4F1E640B-E6DB-4F98-DA8A-AF52BBF63045}"/>
          </ac:spMkLst>
        </pc:spChg>
        <pc:spChg chg="add del">
          <ac:chgData name="김지나(Wei) - 서비스기획2팀" userId="6e8c8a86-0e65-4b65-b1b8-9f4bd60da1bb" providerId="ADAL" clId="{EDE7BDA0-0E1E-4697-B1F9-580A26A83613}" dt="2024-06-04T13:05:48.623" v="88061" actId="22"/>
          <ac:spMkLst>
            <pc:docMk/>
            <pc:sldMk cId="1407992410" sldId="1920"/>
            <ac:spMk id="35" creationId="{A6ED5F87-6C4C-2B0E-7724-FB4E4CAE9BBA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36" creationId="{026DD62E-796A-CEF8-8B9B-61C149A5A882}"/>
          </ac:spMkLst>
        </pc:spChg>
        <pc:spChg chg="del mod topLvl">
          <ac:chgData name="김지나(Wei) - 서비스기획2팀" userId="6e8c8a86-0e65-4b65-b1b8-9f4bd60da1bb" providerId="ADAL" clId="{EDE7BDA0-0E1E-4697-B1F9-580A26A83613}" dt="2024-06-05T08:54:06.819" v="93548" actId="478"/>
          <ac:spMkLst>
            <pc:docMk/>
            <pc:sldMk cId="1407992410" sldId="1920"/>
            <ac:spMk id="36" creationId="{724146A1-88BD-3BD8-28CC-603ACC9ABA8C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25.460" v="112039" actId="478"/>
          <ac:spMkLst>
            <pc:docMk/>
            <pc:sldMk cId="1407992410" sldId="1920"/>
            <ac:spMk id="37" creationId="{237D2943-64D6-B54C-1F59-899BE096B0E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8:32:10.125" v="105391" actId="478"/>
          <ac:spMkLst>
            <pc:docMk/>
            <pc:sldMk cId="1407992410" sldId="1920"/>
            <ac:spMk id="38" creationId="{F4E13CF7-DE75-E11C-8789-7291B01CBDD9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39" creationId="{98442CA9-9007-40FC-542E-EB201C7FE2A0}"/>
          </ac:spMkLst>
        </pc:spChg>
        <pc:spChg chg="add del mod">
          <ac:chgData name="김지나(Wei) - 서비스기획2팀" userId="6e8c8a86-0e65-4b65-b1b8-9f4bd60da1bb" providerId="ADAL" clId="{EDE7BDA0-0E1E-4697-B1F9-580A26A83613}" dt="2024-06-05T03:33:03.889" v="93412" actId="478"/>
          <ac:spMkLst>
            <pc:docMk/>
            <pc:sldMk cId="1407992410" sldId="1920"/>
            <ac:spMk id="40" creationId="{9B353177-2CF3-FC2D-7D30-AD63DEBB8683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40" creationId="{B8CCF0DB-B3D6-D144-3710-C5BFCA526523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20.691" v="95779" actId="478"/>
          <ac:spMkLst>
            <pc:docMk/>
            <pc:sldMk cId="1407992410" sldId="1920"/>
            <ac:spMk id="41" creationId="{05E3E7E7-02D9-B36F-FE21-7A813C30323A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14:15.188" v="95589" actId="478"/>
          <ac:spMkLst>
            <pc:docMk/>
            <pc:sldMk cId="1407992410" sldId="1920"/>
            <ac:spMk id="42" creationId="{2A2CCF8D-CFA2-9164-691B-8BC6C5593065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02.583" v="95771" actId="478"/>
          <ac:spMkLst>
            <pc:docMk/>
            <pc:sldMk cId="1407992410" sldId="1920"/>
            <ac:spMk id="43" creationId="{CE8D3C21-9746-565F-F74D-5AB59E074344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12.678" v="95774" actId="478"/>
          <ac:spMkLst>
            <pc:docMk/>
            <pc:sldMk cId="1407992410" sldId="1920"/>
            <ac:spMk id="45" creationId="{A63CC544-F7BF-CD43-AA98-33EA7F266AE5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15.541" v="95776" actId="478"/>
          <ac:spMkLst>
            <pc:docMk/>
            <pc:sldMk cId="1407992410" sldId="1920"/>
            <ac:spMk id="46" creationId="{439404D7-6DE6-AEC6-33AB-564A9A2014CA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17.593" v="95777" actId="478"/>
          <ac:spMkLst>
            <pc:docMk/>
            <pc:sldMk cId="1407992410" sldId="1920"/>
            <ac:spMk id="47" creationId="{02F88FDF-19D2-B611-9056-DA1F22129170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33:10.896" v="96201" actId="478"/>
          <ac:spMkLst>
            <pc:docMk/>
            <pc:sldMk cId="1407992410" sldId="1920"/>
            <ac:spMk id="48" creationId="{295C5D1F-E53C-65F3-572C-CF8C19DC7384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2:29.426" v="95843" actId="478"/>
          <ac:spMkLst>
            <pc:docMk/>
            <pc:sldMk cId="1407992410" sldId="1920"/>
            <ac:spMk id="49" creationId="{6EC653C3-12B2-D603-90F1-DD71675DD0E4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15:50.497" v="95634" actId="478"/>
          <ac:spMkLst>
            <pc:docMk/>
            <pc:sldMk cId="1407992410" sldId="1920"/>
            <ac:spMk id="50" creationId="{01D53CEE-30BD-115E-A52E-360E6F12CEFA}"/>
          </ac:spMkLst>
        </pc:spChg>
        <pc:spChg chg="add mod ord">
          <ac:chgData name="김지나(Wei) - 서비스기획2팀" userId="6e8c8a86-0e65-4b65-b1b8-9f4bd60da1bb" providerId="ADAL" clId="{EDE7BDA0-0E1E-4697-B1F9-580A26A83613}" dt="2024-06-06T05:11:16.291" v="98390" actId="20577"/>
          <ac:spMkLst>
            <pc:docMk/>
            <pc:sldMk cId="1407992410" sldId="1920"/>
            <ac:spMk id="51" creationId="{870577BF-E103-D4E6-DDBA-701C9E744575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32:56.602" v="96199" actId="478"/>
          <ac:spMkLst>
            <pc:docMk/>
            <pc:sldMk cId="1407992410" sldId="1920"/>
            <ac:spMk id="53" creationId="{B1940346-9E95-C770-A29F-63C6F2C9057E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9:35.817" v="96145" actId="478"/>
          <ac:spMkLst>
            <pc:docMk/>
            <pc:sldMk cId="1407992410" sldId="1920"/>
            <ac:spMk id="54" creationId="{EE57197A-CAC1-E233-DC3F-03E76617A60C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55" creationId="{7F964614-17F5-1379-D3BF-CB1ABB064E6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57" creationId="{35AD49B4-C7B4-A8F2-8787-156CBA4D8E50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8:30:34.729" v="105363" actId="478"/>
          <ac:spMkLst>
            <pc:docMk/>
            <pc:sldMk cId="1407992410" sldId="1920"/>
            <ac:spMk id="61" creationId="{A45D91F6-7924-6D61-E80F-2497852B7645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62" creationId="{63DA54A5-145C-F0ED-571E-42708010729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63" creationId="{AE61BAA9-17A6-F66D-5442-1C72448E3AEB}"/>
          </ac:spMkLst>
        </pc:spChg>
        <pc:spChg chg="add del">
          <ac:chgData name="김지나(Wei) - 서비스기획2팀" userId="6e8c8a86-0e65-4b65-b1b8-9f4bd60da1bb" providerId="ADAL" clId="{EDE7BDA0-0E1E-4697-B1F9-580A26A83613}" dt="2024-06-06T02:30:45.553" v="96149" actId="11529"/>
          <ac:spMkLst>
            <pc:docMk/>
            <pc:sldMk cId="1407992410" sldId="1920"/>
            <ac:spMk id="66" creationId="{0B3DA4ED-D8DA-9C59-D723-89BB89A4C825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6T04:03:31.739" v="97025" actId="478"/>
          <ac:spMkLst>
            <pc:docMk/>
            <pc:sldMk cId="1407992410" sldId="1920"/>
            <ac:spMk id="67" creationId="{821FC7D6-01D0-AF69-549A-B69B7FBEFAA2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4:17:07.580" v="97592" actId="165"/>
          <ac:spMkLst>
            <pc:docMk/>
            <pc:sldMk cId="1407992410" sldId="1920"/>
            <ac:spMk id="70" creationId="{395E14FE-7A08-19FE-AC79-E92F57CF3E63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4:17:07.580" v="97592" actId="165"/>
          <ac:spMkLst>
            <pc:docMk/>
            <pc:sldMk cId="1407992410" sldId="1920"/>
            <ac:spMk id="71" creationId="{4E41E01F-56AC-F581-55B2-E6A4A99C96D2}"/>
          </ac:spMkLst>
        </pc:spChg>
        <pc:spChg chg="add del mod">
          <ac:chgData name="김지나(Wei) - 서비스기획2팀" userId="6e8c8a86-0e65-4b65-b1b8-9f4bd60da1bb" providerId="ADAL" clId="{EDE7BDA0-0E1E-4697-B1F9-580A26A83613}" dt="2024-06-06T03:24:14.742" v="96418" actId="478"/>
          <ac:spMkLst>
            <pc:docMk/>
            <pc:sldMk cId="1407992410" sldId="1920"/>
            <ac:spMk id="74" creationId="{EE915A6A-B8F8-BC42-401E-C6C36C88916B}"/>
          </ac:spMkLst>
        </pc:spChg>
        <pc:spChg chg="add mod">
          <ac:chgData name="김지나(Wei) - 서비스기획2팀" userId="6e8c8a86-0e65-4b65-b1b8-9f4bd60da1bb" providerId="ADAL" clId="{EDE7BDA0-0E1E-4697-B1F9-580A26A83613}" dt="2024-06-06T03:24:47.492" v="96425" actId="164"/>
          <ac:spMkLst>
            <pc:docMk/>
            <pc:sldMk cId="1407992410" sldId="1920"/>
            <ac:spMk id="75" creationId="{86C778A1-F47F-19CF-42E9-73D11701FE0D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78" creationId="{529E38D8-1661-FCC6-8123-3B285DEAC2C4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80" creationId="{EA253C0F-72ED-90F6-BAA9-B649E164333C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81" creationId="{97EDCE22-6DDF-51C4-57A3-FCD9F7B4E008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83" creationId="{5C3DB0AC-171D-3095-D704-28AA60785053}"/>
          </ac:spMkLst>
        </pc:spChg>
        <pc:spChg chg="mod">
          <ac:chgData name="김지나(Wei) - 서비스기획2팀" userId="6e8c8a86-0e65-4b65-b1b8-9f4bd60da1bb" providerId="ADAL" clId="{EDE7BDA0-0E1E-4697-B1F9-580A26A83613}" dt="2024-06-06T03:46:49.840" v="96728"/>
          <ac:spMkLst>
            <pc:docMk/>
            <pc:sldMk cId="1407992410" sldId="1920"/>
            <ac:spMk id="92" creationId="{15F92A12-48D6-3D42-80C8-4399EDB48EA9}"/>
          </ac:spMkLst>
        </pc:spChg>
        <pc:spChg chg="mod">
          <ac:chgData name="김지나(Wei) - 서비스기획2팀" userId="6e8c8a86-0e65-4b65-b1b8-9f4bd60da1bb" providerId="ADAL" clId="{EDE7BDA0-0E1E-4697-B1F9-580A26A83613}" dt="2024-06-06T03:46:49.840" v="96728"/>
          <ac:spMkLst>
            <pc:docMk/>
            <pc:sldMk cId="1407992410" sldId="1920"/>
            <ac:spMk id="93" creationId="{B314B761-E849-9196-FDEB-B960BE43CFC7}"/>
          </ac:spMkLst>
        </pc:spChg>
        <pc:spChg chg="add mod">
          <ac:chgData name="김지나(Wei) - 서비스기획2팀" userId="6e8c8a86-0e65-4b65-b1b8-9f4bd60da1bb" providerId="ADAL" clId="{EDE7BDA0-0E1E-4697-B1F9-580A26A83613}" dt="2024-06-06T03:54:12.682" v="96777" actId="164"/>
          <ac:spMkLst>
            <pc:docMk/>
            <pc:sldMk cId="1407992410" sldId="1920"/>
            <ac:spMk id="94" creationId="{81E938FB-1CA9-F681-5E07-DBC5F12DC24B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2:44.640" v="99451" actId="478"/>
          <ac:spMkLst>
            <pc:docMk/>
            <pc:sldMk cId="1407992410" sldId="1920"/>
            <ac:spMk id="95" creationId="{76553F26-3697-BAC8-3A13-70ECFC0A52E8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96" creationId="{91A60ECF-764C-97C4-AC21-03EFCAE0C018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97" creationId="{0675B08D-7FCA-F577-8861-51AC4BAF3C7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08" creationId="{8EDB6391-0554-3AA4-D151-3DD617E51E9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09" creationId="{AAF1CEA9-DADD-4CC6-60D2-2F12221BC8E9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05:43.136" v="104866" actId="478"/>
          <ac:spMkLst>
            <pc:docMk/>
            <pc:sldMk cId="1407992410" sldId="1920"/>
            <ac:spMk id="110" creationId="{10EF01D9-0BF2-5573-FC55-C38CE1355B4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1" creationId="{E7B495C8-1516-22D7-A045-61149230B794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1:13.941" v="97978" actId="21"/>
          <ac:spMkLst>
            <pc:docMk/>
            <pc:sldMk cId="1407992410" sldId="1920"/>
            <ac:spMk id="113" creationId="{1AED6F55-331E-710E-F842-82BF01690A8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4" creationId="{CE4A1E67-76BE-6568-2F22-997CB63A1DD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5" creationId="{98D349C0-EDDB-DDD8-7C60-E3361670F5F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6" creationId="{E4739FFA-6227-A61F-1A9F-4E48E6FCE583}"/>
          </ac:spMkLst>
        </pc:spChg>
        <pc:spChg chg="add del mod">
          <ac:chgData name="김지나(Wei) - 서비스기획2팀" userId="6e8c8a86-0e65-4b65-b1b8-9f4bd60da1bb" providerId="ADAL" clId="{EDE7BDA0-0E1E-4697-B1F9-580A26A83613}" dt="2024-06-06T06:47:51.344" v="102227" actId="478"/>
          <ac:spMkLst>
            <pc:docMk/>
            <pc:sldMk cId="1407992410" sldId="1920"/>
            <ac:spMk id="117" creationId="{74427517-BF6E-51CE-25DC-D6E469781EF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9" creationId="{03B2A189-99B9-86B5-273C-3BC8FB0CFA5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0" creationId="{16F1E524-CCD4-ADD4-781F-7314C99F0D5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1" creationId="{67326B0E-5E3D-6B83-8781-93F48F8F3AD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2" creationId="{0F57C93F-D529-0234-096E-9483083403F4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4" creationId="{7612E9AF-71FF-5698-287E-F4D507693369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5" creationId="{4E984FE1-9A1A-90A7-C772-34508404053E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6" creationId="{EDA3C733-0973-B972-C65D-B5B5A27F2A14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7" creationId="{C2B64C4B-6AAE-A686-9B78-01938B944008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8" creationId="{D92FF1A7-CAB1-A040-8019-BDAF17922461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9" creationId="{AF004FD1-9E0A-322C-F6F9-54BEB0B3F94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32" creationId="{CDBABD94-6998-EC3B-E594-9EC21CFA8A8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33" creationId="{31D6494D-CE2C-7CFE-EA8E-069C1810CA16}"/>
          </ac:spMkLst>
        </pc:spChg>
        <pc:spChg chg="add mod">
          <ac:chgData name="김지나(Wei) - 서비스기획2팀" userId="6e8c8a86-0e65-4b65-b1b8-9f4bd60da1bb" providerId="ADAL" clId="{EDE7BDA0-0E1E-4697-B1F9-580A26A83613}" dt="2024-06-06T06:51:26.094" v="102455"/>
          <ac:spMkLst>
            <pc:docMk/>
            <pc:sldMk cId="1407992410" sldId="1920"/>
            <ac:spMk id="134" creationId="{DEC3A98D-C3DF-BB9D-5E5B-CBBA19F13B29}"/>
          </ac:spMkLst>
        </pc:spChg>
        <pc:spChg chg="add mod">
          <ac:chgData name="김지나(Wei) - 서비스기획2팀" userId="6e8c8a86-0e65-4b65-b1b8-9f4bd60da1bb" providerId="ADAL" clId="{EDE7BDA0-0E1E-4697-B1F9-580A26A83613}" dt="2024-06-06T08:05:44.857" v="104867"/>
          <ac:spMkLst>
            <pc:docMk/>
            <pc:sldMk cId="1407992410" sldId="1920"/>
            <ac:spMk id="137" creationId="{3181F893-5EF2-184A-E491-FF901302E636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38" creationId="{B4BD2C93-473C-F285-B98C-1DFDC72CC60B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39" creationId="{763D2A2B-1FAD-14BE-D2FE-5C2285B1654B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40" creationId="{036DE6F9-188A-C56C-1F7F-61C2896844F7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41" creationId="{2655880F-07AF-4A13-8ADD-59F19BA6FB90}"/>
          </ac:spMkLst>
        </pc:spChg>
        <pc:spChg chg="add mod">
          <ac:chgData name="김지나(Wei) - 서비스기획2팀" userId="6e8c8a86-0e65-4b65-b1b8-9f4bd60da1bb" providerId="ADAL" clId="{EDE7BDA0-0E1E-4697-B1F9-580A26A83613}" dt="2024-06-06T08:47:12.823" v="105969" actId="20577"/>
          <ac:spMkLst>
            <pc:docMk/>
            <pc:sldMk cId="1407992410" sldId="1920"/>
            <ac:spMk id="142" creationId="{DD3E7353-C981-436B-3219-17CD36A846F6}"/>
          </ac:spMkLst>
        </pc:spChg>
        <pc:spChg chg="add mod">
          <ac:chgData name="김지나(Wei) - 서비스기획2팀" userId="6e8c8a86-0e65-4b65-b1b8-9f4bd60da1bb" providerId="ADAL" clId="{EDE7BDA0-0E1E-4697-B1F9-580A26A83613}" dt="2024-06-06T09:05:08.510" v="106800"/>
          <ac:spMkLst>
            <pc:docMk/>
            <pc:sldMk cId="1407992410" sldId="1920"/>
            <ac:spMk id="143" creationId="{9B37A008-88D1-F7F5-24C9-526AE83D5FE2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9:03.066" v="111191" actId="21"/>
          <ac:spMkLst>
            <pc:docMk/>
            <pc:sldMk cId="1407992410" sldId="1920"/>
            <ac:spMk id="506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9:03.066" v="111191" actId="21"/>
          <ac:spMkLst>
            <pc:docMk/>
            <pc:sldMk cId="1407992410" sldId="1920"/>
            <ac:spMk id="507" creationId="{910E266B-6755-7042-12B6-218234B6EF95}"/>
          </ac:spMkLst>
        </pc:spChg>
        <pc:grpChg chg="add mod">
          <ac:chgData name="김지나(Wei) - 서비스기획2팀" userId="6e8c8a86-0e65-4b65-b1b8-9f4bd60da1bb" providerId="ADAL" clId="{EDE7BDA0-0E1E-4697-B1F9-580A26A83613}" dt="2024-06-02T17:03:33.498" v="65255" actId="1076"/>
          <ac:grpSpMkLst>
            <pc:docMk/>
            <pc:sldMk cId="1407992410" sldId="1920"/>
            <ac:grpSpMk id="4" creationId="{C5DB98AE-66E1-E368-E430-FE9FF131A5A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03:44.083" v="65258" actId="165"/>
          <ac:grpSpMkLst>
            <pc:docMk/>
            <pc:sldMk cId="1407992410" sldId="1920"/>
            <ac:grpSpMk id="9" creationId="{0AFF7BCD-353B-87E4-0E4C-97A7FAC4E6A0}"/>
          </ac:grpSpMkLst>
        </pc:grpChg>
        <pc:grpChg chg="add del">
          <ac:chgData name="김지나(Wei) - 서비스기획2팀" userId="6e8c8a86-0e65-4b65-b1b8-9f4bd60da1bb" providerId="ADAL" clId="{EDE7BDA0-0E1E-4697-B1F9-580A26A83613}" dt="2024-06-02T17:08:25.741" v="65343" actId="478"/>
          <ac:grpSpMkLst>
            <pc:docMk/>
            <pc:sldMk cId="1407992410" sldId="1920"/>
            <ac:grpSpMk id="23" creationId="{FC4078A7-5944-CCA1-9CA7-4173B080A955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4:02:29.664" v="96954" actId="165"/>
          <ac:grpSpMkLst>
            <pc:docMk/>
            <pc:sldMk cId="1407992410" sldId="1920"/>
            <ac:grpSpMk id="25" creationId="{A51763C3-92BE-320E-EDCB-7C75A47979B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3:24:47.492" v="96425" actId="164"/>
          <ac:grpSpMkLst>
            <pc:docMk/>
            <pc:sldMk cId="1407992410" sldId="1920"/>
            <ac:grpSpMk id="27" creationId="{9C32BA2F-9EBC-AA93-C180-523EDF1E2C9B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5T02:27:00.707" v="93404" actId="478"/>
          <ac:grpSpMkLst>
            <pc:docMk/>
            <pc:sldMk cId="1407992410" sldId="1920"/>
            <ac:grpSpMk id="29" creationId="{8508A2B3-5940-4BFB-DBF7-4F8F0781133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2:22:53.128" v="95865" actId="165"/>
          <ac:grpSpMkLst>
            <pc:docMk/>
            <pc:sldMk cId="1407992410" sldId="1920"/>
            <ac:grpSpMk id="31" creationId="{2F2A6BE2-166E-19EA-197F-67FD51CFCF4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5T08:54:06.819" v="93548" actId="478"/>
          <ac:grpSpMkLst>
            <pc:docMk/>
            <pc:sldMk cId="1407992410" sldId="1920"/>
            <ac:grpSpMk id="32" creationId="{0C4B6BAC-7C46-9ADB-6F02-0AC34F130F19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54:12.682" v="96777" actId="164"/>
          <ac:grpSpMkLst>
            <pc:docMk/>
            <pc:sldMk cId="1407992410" sldId="1920"/>
            <ac:grpSpMk id="32" creationId="{E690331D-E433-C33F-4C20-31801572DC84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49" creationId="{14CB4168-A850-DD55-627E-8AF316AD33E8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50" creationId="{25BD2836-3452-1114-7215-30BE27C2BED3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51" creationId="{613C534E-B32B-D3AC-4F88-FE1464B9EA56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52" creationId="{6AE6AB9F-89E7-BA74-9196-EE8967DD4CF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8:30:32.937" v="105362" actId="165"/>
          <ac:grpSpMkLst>
            <pc:docMk/>
            <pc:sldMk cId="1407992410" sldId="1920"/>
            <ac:grpSpMk id="58" creationId="{52E3E257-8808-92FB-3CA5-DD189D6AB5C5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4:02:24.984" v="96953" actId="165"/>
          <ac:grpSpMkLst>
            <pc:docMk/>
            <pc:sldMk cId="1407992410" sldId="1920"/>
            <ac:grpSpMk id="68" creationId="{6F9D7137-D8C8-E6EB-D610-856313EFDBAB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52:18.193" v="96768" actId="478"/>
          <ac:grpSpMkLst>
            <pc:docMk/>
            <pc:sldMk cId="1407992410" sldId="1920"/>
            <ac:grpSpMk id="69" creationId="{9E7BD42C-B82C-7F73-A2EF-443B691CBB62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6T03:41:12.310" v="96627" actId="165"/>
          <ac:grpSpMkLst>
            <pc:docMk/>
            <pc:sldMk cId="1407992410" sldId="1920"/>
            <ac:grpSpMk id="72" creationId="{53B1B262-59EB-B2AB-4587-F1F2177BF54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40:51.102" v="96624" actId="165"/>
          <ac:grpSpMkLst>
            <pc:docMk/>
            <pc:sldMk cId="1407992410" sldId="1920"/>
            <ac:grpSpMk id="73" creationId="{5D5FF109-0EF3-577C-C606-0EA6C93EF00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24:06.730" v="96416" actId="164"/>
          <ac:grpSpMkLst>
            <pc:docMk/>
            <pc:sldMk cId="1407992410" sldId="1920"/>
            <ac:grpSpMk id="76" creationId="{DBAAB330-FD6D-03DF-2721-5C4342276212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3:54:12.682" v="96777" actId="164"/>
          <ac:grpSpMkLst>
            <pc:docMk/>
            <pc:sldMk cId="1407992410" sldId="1920"/>
            <ac:grpSpMk id="77" creationId="{FCE7E68A-6A0A-5FA0-B9B1-5ED2049A57B1}"/>
          </ac:grpSpMkLst>
        </pc:grpChg>
        <pc:grpChg chg="add mod">
          <ac:chgData name="김지나(Wei) - 서비스기획2팀" userId="6e8c8a86-0e65-4b65-b1b8-9f4bd60da1bb" providerId="ADAL" clId="{EDE7BDA0-0E1E-4697-B1F9-580A26A83613}" dt="2024-06-06T08:46:58.563" v="105956" actId="571"/>
          <ac:grpSpMkLst>
            <pc:docMk/>
            <pc:sldMk cId="1407992410" sldId="1920"/>
            <ac:grpSpMk id="79" creationId="{F6623D91-27AA-A04B-1B1C-9DFCE682DA0A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3:57:28.068" v="96844" actId="165"/>
          <ac:grpSpMkLst>
            <pc:docMk/>
            <pc:sldMk cId="1407992410" sldId="1920"/>
            <ac:grpSpMk id="82" creationId="{5762EB31-D2E8-E9DA-DB34-E66771AA18F8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57:14.971" v="96843" actId="165"/>
          <ac:grpSpMkLst>
            <pc:docMk/>
            <pc:sldMk cId="1407992410" sldId="1920"/>
            <ac:grpSpMk id="84" creationId="{DA6CDC4F-88FE-15FF-578C-ACE21DFFFD27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40:35.892" v="96621" actId="164"/>
          <ac:grpSpMkLst>
            <pc:docMk/>
            <pc:sldMk cId="1407992410" sldId="1920"/>
            <ac:grpSpMk id="85" creationId="{C7900F8C-91CD-458B-FACD-4D2676CEAED1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41:23.014" v="96629" actId="164"/>
          <ac:grpSpMkLst>
            <pc:docMk/>
            <pc:sldMk cId="1407992410" sldId="1920"/>
            <ac:grpSpMk id="86" creationId="{20FDCC80-A3F3-EE04-F4D5-B61E5464508D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3:41:40.304" v="96635" actId="164"/>
          <ac:grpSpMkLst>
            <pc:docMk/>
            <pc:sldMk cId="1407992410" sldId="1920"/>
            <ac:grpSpMk id="87" creationId="{B0AF2E29-8A00-9F40-B646-09E96FF9C07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45:09.457" v="96642" actId="165"/>
          <ac:grpSpMkLst>
            <pc:docMk/>
            <pc:sldMk cId="1407992410" sldId="1920"/>
            <ac:grpSpMk id="88" creationId="{D16FC54C-2D7B-3C66-0C0D-0FE130C58836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89" creationId="{C6A327BD-4281-1CD9-AB8D-2A8CA5BD7D80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90" creationId="{E722EC50-0669-CFCE-7CF9-12350E5E850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46:49.840" v="96728"/>
          <ac:grpSpMkLst>
            <pc:docMk/>
            <pc:sldMk cId="1407992410" sldId="1920"/>
            <ac:grpSpMk id="91" creationId="{748EC9AF-F390-00A0-198E-702A8894C93F}"/>
          </ac:grpSpMkLst>
        </pc:grpChg>
        <pc:grpChg chg="add mod">
          <ac:chgData name="김지나(Wei) - 서비스기획2팀" userId="6e8c8a86-0e65-4b65-b1b8-9f4bd60da1bb" providerId="ADAL" clId="{EDE7BDA0-0E1E-4697-B1F9-580A26A83613}" dt="2024-06-06T08:46:58.563" v="105956" actId="571"/>
          <ac:grpSpMkLst>
            <pc:docMk/>
            <pc:sldMk cId="1407992410" sldId="1920"/>
            <ac:grpSpMk id="100" creationId="{95593C57-C082-FBE0-CA86-3ED0C070DEB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101" creationId="{D244706D-E7E3-7B24-7614-782CD1DEE56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4:17:07.580" v="97592" actId="165"/>
          <ac:grpSpMkLst>
            <pc:docMk/>
            <pc:sldMk cId="1407992410" sldId="1920"/>
            <ac:grpSpMk id="102" creationId="{FB346084-7F19-7F7B-F682-B4A63D7992B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107" creationId="{5FB4B01B-AE27-0F8A-0DB7-15977CABEF74}"/>
          </ac:grpSpMkLst>
        </pc:grpChg>
        <pc:grpChg chg="add mod">
          <ac:chgData name="김지나(Wei) - 서비스기획2팀" userId="6e8c8a86-0e65-4b65-b1b8-9f4bd60da1bb" providerId="ADAL" clId="{EDE7BDA0-0E1E-4697-B1F9-580A26A83613}" dt="2024-06-06T04:16:19.446" v="97585" actId="164"/>
          <ac:grpSpMkLst>
            <pc:docMk/>
            <pc:sldMk cId="1407992410" sldId="1920"/>
            <ac:grpSpMk id="112" creationId="{CBD63BD4-B070-B0A4-C01C-D4AB10CBCB84}"/>
          </ac:grpSpMkLst>
        </pc:grpChg>
        <pc:grpChg chg="add mod">
          <ac:chgData name="김지나(Wei) - 서비스기획2팀" userId="6e8c8a86-0e65-4b65-b1b8-9f4bd60da1bb" providerId="ADAL" clId="{EDE7BDA0-0E1E-4697-B1F9-580A26A83613}" dt="2024-06-06T08:46:58.563" v="105956" actId="571"/>
          <ac:grpSpMkLst>
            <pc:docMk/>
            <pc:sldMk cId="1407992410" sldId="1920"/>
            <ac:grpSpMk id="123" creationId="{AA35386D-112E-50FF-2217-B780469F206C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130" creationId="{936F4463-59AB-A3F3-FD50-EA4B86B0AB7C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42.663" v="93053" actId="478"/>
          <ac:graphicFrameMkLst>
            <pc:docMk/>
            <pc:sldMk cId="1407992410" sldId="1920"/>
            <ac:graphicFrameMk id="14" creationId="{4AE15500-9258-AF5D-0B34-C2C3049B1C9D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6-02T17:03:29.883" v="65253"/>
          <ac:picMkLst>
            <pc:docMk/>
            <pc:sldMk cId="1407992410" sldId="1920"/>
            <ac:picMk id="6" creationId="{29538CE1-0EB6-8E08-B511-54E00C417369}"/>
          </ac:picMkLst>
        </pc:picChg>
        <pc:picChg chg="del mod">
          <ac:chgData name="김지나(Wei) - 서비스기획2팀" userId="6e8c8a86-0e65-4b65-b1b8-9f4bd60da1bb" providerId="ADAL" clId="{EDE7BDA0-0E1E-4697-B1F9-580A26A83613}" dt="2024-06-05T02:27:02.492" v="93405" actId="478"/>
          <ac:picMkLst>
            <pc:docMk/>
            <pc:sldMk cId="1407992410" sldId="1920"/>
            <ac:picMk id="6" creationId="{87AB702F-A221-40AB-F2D7-7AEC01DA9662}"/>
          </ac:picMkLst>
        </pc:picChg>
        <pc:picChg chg="del mod">
          <ac:chgData name="김지나(Wei) - 서비스기획2팀" userId="6e8c8a86-0e65-4b65-b1b8-9f4bd60da1bb" providerId="ADAL" clId="{EDE7BDA0-0E1E-4697-B1F9-580A26A83613}" dt="2024-06-06T03:30:21.977" v="96532" actId="21"/>
          <ac:picMkLst>
            <pc:docMk/>
            <pc:sldMk cId="1407992410" sldId="1920"/>
            <ac:picMk id="8" creationId="{42B6A0A4-C017-4F5B-EAEC-86225A57E275}"/>
          </ac:picMkLst>
        </pc:picChg>
        <pc:picChg chg="del">
          <ac:chgData name="김지나(Wei) - 서비스기획2팀" userId="6e8c8a86-0e65-4b65-b1b8-9f4bd60da1bb" providerId="ADAL" clId="{EDE7BDA0-0E1E-4697-B1F9-580A26A83613}" dt="2024-06-06T02:14:18.748" v="95590" actId="478"/>
          <ac:picMkLst>
            <pc:docMk/>
            <pc:sldMk cId="1407992410" sldId="1920"/>
            <ac:picMk id="9" creationId="{0B1FB0A5-A12E-87B3-0993-0CCAD6EFF96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13:05:14.124" v="88057" actId="164"/>
          <ac:picMkLst>
            <pc:docMk/>
            <pc:sldMk cId="1407992410" sldId="1920"/>
            <ac:picMk id="11" creationId="{0D9479EE-EBEC-5B47-D402-3BFE396108E5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5T02:06:45.962" v="93393" actId="167"/>
          <ac:picMkLst>
            <pc:docMk/>
            <pc:sldMk cId="1407992410" sldId="1920"/>
            <ac:picMk id="13" creationId="{43D021AF-9818-7757-5F00-3154414FA7B3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2T17:07:24.875" v="65333" actId="478"/>
          <ac:picMkLst>
            <pc:docMk/>
            <pc:sldMk cId="1407992410" sldId="1920"/>
            <ac:picMk id="16" creationId="{2C90D64F-5234-7F8E-DDAC-093C1B9AFB2C}"/>
          </ac:picMkLst>
        </pc:picChg>
        <pc:picChg chg="add mod">
          <ac:chgData name="김지나(Wei) - 서비스기획2팀" userId="6e8c8a86-0e65-4b65-b1b8-9f4bd60da1bb" providerId="ADAL" clId="{EDE7BDA0-0E1E-4697-B1F9-580A26A83613}" dt="2024-06-04T13:05:14.124" v="88057" actId="164"/>
          <ac:picMkLst>
            <pc:docMk/>
            <pc:sldMk cId="1407992410" sldId="1920"/>
            <ac:picMk id="22" creationId="{F7183A26-F905-007A-6EB4-7DC64ED9D27D}"/>
          </ac:picMkLst>
        </pc:picChg>
        <pc:picChg chg="add mod">
          <ac:chgData name="김지나(Wei) - 서비스기획2팀" userId="6e8c8a86-0e65-4b65-b1b8-9f4bd60da1bb" providerId="ADAL" clId="{EDE7BDA0-0E1E-4697-B1F9-580A26A83613}" dt="2024-06-04T13:05:08.811" v="88055" actId="164"/>
          <ac:picMkLst>
            <pc:docMk/>
            <pc:sldMk cId="1407992410" sldId="1920"/>
            <ac:picMk id="23" creationId="{E9AF27C8-4EFF-3783-246A-3723191CD7EF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6T04:03:29.681" v="97024" actId="478"/>
          <ac:picMkLst>
            <pc:docMk/>
            <pc:sldMk cId="1407992410" sldId="1920"/>
            <ac:picMk id="24" creationId="{2C5A2166-40AF-FA14-55C0-FBA8666CB57E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8:46:58.563" v="105956" actId="571"/>
          <ac:picMkLst>
            <pc:docMk/>
            <pc:sldMk cId="1407992410" sldId="1920"/>
            <ac:picMk id="26" creationId="{AB749001-DA25-5D55-1F4B-D37FF41A0730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5:05:44.787" v="98319" actId="165"/>
          <ac:picMkLst>
            <pc:docMk/>
            <pc:sldMk cId="1407992410" sldId="1920"/>
            <ac:picMk id="28" creationId="{EB122C96-FF9C-97A2-0332-F15E7618535A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33" creationId="{F0B9DA85-EEC1-EF70-5084-B2ED9977144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35" creationId="{95900E1B-555E-69E4-3DF2-9DC96653E4C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37" creationId="{B9B2E99D-8B67-B6A0-1F62-59EA0077555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45" creationId="{6AFF34FF-75FD-34E5-B72C-511339FDB814}"/>
          </ac:picMkLst>
        </pc:picChg>
        <pc:picChg chg="add mod ord topLvl">
          <ac:chgData name="김지나(Wei) - 서비스기획2팀" userId="6e8c8a86-0e65-4b65-b1b8-9f4bd60da1bb" providerId="ADAL" clId="{EDE7BDA0-0E1E-4697-B1F9-580A26A83613}" dt="2024-06-06T04:17:07.580" v="97592" actId="165"/>
          <ac:picMkLst>
            <pc:docMk/>
            <pc:sldMk cId="1407992410" sldId="1920"/>
            <ac:picMk id="56" creationId="{FD69F811-31EB-DCAE-5A99-118CAAB19DDA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3:52:18.193" v="96768" actId="478"/>
          <ac:picMkLst>
            <pc:docMk/>
            <pc:sldMk cId="1407992410" sldId="1920"/>
            <ac:picMk id="65" creationId="{047C5C71-C62A-B4BA-126F-A476644C1660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6T03:59:10.187" v="96905" actId="478"/>
          <ac:picMkLst>
            <pc:docMk/>
            <pc:sldMk cId="1407992410" sldId="1920"/>
            <ac:picMk id="99" creationId="{5EB96147-3A84-3ABA-0583-B5F4167D73FE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4:00:05.510" v="96913" actId="478"/>
          <ac:picMkLst>
            <pc:docMk/>
            <pc:sldMk cId="1407992410" sldId="1920"/>
            <ac:picMk id="104" creationId="{8D61AAD7-C53B-CB21-501A-93F60DA7B99D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5:05:44.787" v="98319" actId="165"/>
          <ac:picMkLst>
            <pc:docMk/>
            <pc:sldMk cId="1407992410" sldId="1920"/>
            <ac:picMk id="106" creationId="{25562C25-AF63-E866-957D-B1E4041B5612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6:57:46.183" v="102676" actId="478"/>
          <ac:picMkLst>
            <pc:docMk/>
            <pc:sldMk cId="1407992410" sldId="1920"/>
            <ac:picMk id="118" creationId="{995233DE-3F27-CEB1-645B-160793CD96A3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0.961" v="107080" actId="1035"/>
          <ac:picMkLst>
            <pc:docMk/>
            <pc:sldMk cId="1407992410" sldId="1920"/>
            <ac:picMk id="131" creationId="{F74E79E2-A3EE-294B-D2D0-76A60A6CA1C5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5:10.961" v="107080" actId="1035"/>
          <ac:picMkLst>
            <pc:docMk/>
            <pc:sldMk cId="1407992410" sldId="1920"/>
            <ac:picMk id="136" creationId="{56F90028-B6D1-4F53-EE35-442B1CDB1C91}"/>
          </ac:picMkLst>
        </pc:picChg>
        <pc:cxnChg chg="add del mod">
          <ac:chgData name="김지나(Wei) - 서비스기획2팀" userId="6e8c8a86-0e65-4b65-b1b8-9f4bd60da1bb" providerId="ADAL" clId="{EDE7BDA0-0E1E-4697-B1F9-580A26A83613}" dt="2024-06-06T02:20:19.457" v="95778" actId="478"/>
          <ac:cxnSpMkLst>
            <pc:docMk/>
            <pc:sldMk cId="1407992410" sldId="1920"/>
            <ac:cxnSpMk id="4" creationId="{8209A8EB-E8EB-4A3C-4961-C0898C22E471}"/>
          </ac:cxnSpMkLst>
        </pc:cxnChg>
        <pc:cxnChg chg="del ord">
          <ac:chgData name="김지나(Wei) - 서비스기획2팀" userId="6e8c8a86-0e65-4b65-b1b8-9f4bd60da1bb" providerId="ADAL" clId="{EDE7BDA0-0E1E-4697-B1F9-580A26A83613}" dt="2024-06-06T04:14:02.709" v="97501" actId="478"/>
          <ac:cxnSpMkLst>
            <pc:docMk/>
            <pc:sldMk cId="1407992410" sldId="1920"/>
            <ac:cxnSpMk id="15" creationId="{96A70EEF-E70B-6F7E-5CCA-7BE9B3915E2F}"/>
          </ac:cxnSpMkLst>
        </pc:cxnChg>
        <pc:cxnChg chg="del mod">
          <ac:chgData name="김지나(Wei) - 서비스기획2팀" userId="6e8c8a86-0e65-4b65-b1b8-9f4bd60da1bb" providerId="ADAL" clId="{EDE7BDA0-0E1E-4697-B1F9-580A26A83613}" dt="2024-06-02T17:08:14.171" v="65340" actId="478"/>
          <ac:cxnSpMkLst>
            <pc:docMk/>
            <pc:sldMk cId="1407992410" sldId="1920"/>
            <ac:cxnSpMk id="24" creationId="{38F24DC1-4585-C1A0-3694-E67CCCD9DC1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8:53:07.407" v="93536" actId="478"/>
          <ac:cxnSpMkLst>
            <pc:docMk/>
            <pc:sldMk cId="1407992410" sldId="1920"/>
            <ac:cxnSpMk id="38" creationId="{9B40D658-2FBE-E1C0-CB7E-0D3C0D31A31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2:20:13.843" v="95775" actId="478"/>
          <ac:cxnSpMkLst>
            <pc:docMk/>
            <pc:sldMk cId="1407992410" sldId="1920"/>
            <ac:cxnSpMk id="44" creationId="{3C77AC0C-03CD-C8E0-57E0-A3F8E831641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2:33:05.348" v="96200" actId="478"/>
          <ac:cxnSpMkLst>
            <pc:docMk/>
            <pc:sldMk cId="1407992410" sldId="1920"/>
            <ac:cxnSpMk id="52" creationId="{5003064A-5703-95DB-E231-8470E158537C}"/>
          </ac:cxnSpMkLst>
        </pc:cxnChg>
        <pc:cxnChg chg="del ord">
          <ac:chgData name="김지나(Wei) - 서비스기획2팀" userId="6e8c8a86-0e65-4b65-b1b8-9f4bd60da1bb" providerId="ADAL" clId="{EDE7BDA0-0E1E-4697-B1F9-580A26A83613}" dt="2024-06-06T04:14:00.872" v="97500" actId="478"/>
          <ac:cxnSpMkLst>
            <pc:docMk/>
            <pc:sldMk cId="1407992410" sldId="1920"/>
            <ac:cxnSpMk id="59" creationId="{0424C367-69F3-9330-D8AA-10F6902DD6AE}"/>
          </ac:cxnSpMkLst>
        </pc:cxnChg>
        <pc:cxnChg chg="del ord">
          <ac:chgData name="김지나(Wei) - 서비스기획2팀" userId="6e8c8a86-0e65-4b65-b1b8-9f4bd60da1bb" providerId="ADAL" clId="{EDE7BDA0-0E1E-4697-B1F9-580A26A83613}" dt="2024-06-06T04:13:58.197" v="97499" actId="478"/>
          <ac:cxnSpMkLst>
            <pc:docMk/>
            <pc:sldMk cId="1407992410" sldId="1920"/>
            <ac:cxnSpMk id="60" creationId="{82F6A435-9E5C-7DDD-4937-0FD8E25115B3}"/>
          </ac:cxnSpMkLst>
        </pc:cxnChg>
      </pc:sldChg>
      <pc:sldChg chg="modSp add del mod">
        <pc:chgData name="김지나(Wei) - 서비스기획2팀" userId="6e8c8a86-0e65-4b65-b1b8-9f4bd60da1bb" providerId="ADAL" clId="{EDE7BDA0-0E1E-4697-B1F9-580A26A83613}" dt="2024-06-02T17:08:41.911" v="65345" actId="2696"/>
        <pc:sldMkLst>
          <pc:docMk/>
          <pc:sldMk cId="582637651" sldId="1921"/>
        </pc:sldMkLst>
        <pc:spChg chg="mod">
          <ac:chgData name="김지나(Wei) - 서비스기획2팀" userId="6e8c8a86-0e65-4b65-b1b8-9f4bd60da1bb" providerId="ADAL" clId="{EDE7BDA0-0E1E-4697-B1F9-580A26A83613}" dt="2024-06-02T17:04:58.044" v="65308" actId="1037"/>
          <ac:spMkLst>
            <pc:docMk/>
            <pc:sldMk cId="582637651" sldId="1921"/>
            <ac:spMk id="492" creationId="{581429D9-7196-66E3-5229-B33F87A5B2DF}"/>
          </ac:spMkLst>
        </pc:spChg>
        <pc:grpChg chg="mod">
          <ac:chgData name="김지나(Wei) - 서비스기획2팀" userId="6e8c8a86-0e65-4b65-b1b8-9f4bd60da1bb" providerId="ADAL" clId="{EDE7BDA0-0E1E-4697-B1F9-580A26A83613}" dt="2024-06-02T17:05:05.519" v="65309" actId="1038"/>
          <ac:grpSpMkLst>
            <pc:docMk/>
            <pc:sldMk cId="582637651" sldId="1921"/>
            <ac:grpSpMk id="172" creationId="{1D2EEEC3-392D-A8ED-7C84-294C014A4119}"/>
          </ac:grpSpMkLst>
        </pc:grpChg>
      </pc:sldChg>
      <pc:sldChg chg="addSp del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402049562" sldId="1921"/>
        </pc:sldMkLst>
        <pc:spChg chg="add mod ord">
          <ac:chgData name="김지나(Wei) - 서비스기획2팀" userId="6e8c8a86-0e65-4b65-b1b8-9f4bd60da1bb" providerId="ADAL" clId="{EDE7BDA0-0E1E-4697-B1F9-580A26A83613}" dt="2024-06-02T17:15:09.449" v="65476" actId="1035"/>
          <ac:spMkLst>
            <pc:docMk/>
            <pc:sldMk cId="2402049562" sldId="1921"/>
            <ac:spMk id="2" creationId="{43A0B614-F9A2-0AB3-1B6A-F31EB8FD0A45}"/>
          </ac:spMkLst>
        </pc:spChg>
        <pc:spChg chg="del mod">
          <ac:chgData name="김지나(Wei) - 서비스기획2팀" userId="6e8c8a86-0e65-4b65-b1b8-9f4bd60da1bb" providerId="ADAL" clId="{EDE7BDA0-0E1E-4697-B1F9-580A26A83613}" dt="2024-06-02T17:14:45.361" v="65464" actId="478"/>
          <ac:spMkLst>
            <pc:docMk/>
            <pc:sldMk cId="2402049562" sldId="1921"/>
            <ac:spMk id="498" creationId="{6221CF33-BA3C-8180-5858-656EA05208AB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0" creationId="{5DE108D1-71BE-72A2-F47A-589784384727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1" creationId="{7D95BA05-A410-C76C-A934-0051C6A39771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3" creationId="{642F37BD-AFA3-ECEE-9B38-F49D835D91B9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7" creationId="{14D53D9F-DAE2-2F7A-9789-982243FB3C11}"/>
          </ac:spMkLst>
        </pc:spChg>
        <pc:grpChg chg="add mod ord">
          <ac:chgData name="김지나(Wei) - 서비스기획2팀" userId="6e8c8a86-0e65-4b65-b1b8-9f4bd60da1bb" providerId="ADAL" clId="{EDE7BDA0-0E1E-4697-B1F9-580A26A83613}" dt="2024-06-02T17:13:40.460" v="65451" actId="166"/>
          <ac:grpSpMkLst>
            <pc:docMk/>
            <pc:sldMk cId="2402049562" sldId="1921"/>
            <ac:grpSpMk id="4" creationId="{CF7DE64A-16D5-9F5E-B3BD-629054FF3A73}"/>
          </ac:grpSpMkLst>
        </pc:grpChg>
        <pc:picChg chg="mod ord">
          <ac:chgData name="김지나(Wei) - 서비스기획2팀" userId="6e8c8a86-0e65-4b65-b1b8-9f4bd60da1bb" providerId="ADAL" clId="{EDE7BDA0-0E1E-4697-B1F9-580A26A83613}" dt="2024-06-02T17:14:59.701" v="65470" actId="166"/>
          <ac:picMkLst>
            <pc:docMk/>
            <pc:sldMk cId="2402049562" sldId="1921"/>
            <ac:picMk id="499" creationId="{55012517-E534-6981-79E0-255EA792C070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207583553" sldId="1922"/>
        </pc:sldMkLst>
        <pc:spChg chg="add mod">
          <ac:chgData name="김지나(Wei) - 서비스기획2팀" userId="6e8c8a86-0e65-4b65-b1b8-9f4bd60da1bb" providerId="ADAL" clId="{EDE7BDA0-0E1E-4697-B1F9-580A26A83613}" dt="2024-06-02T17:15:29.839" v="65479" actId="164"/>
          <ac:spMkLst>
            <pc:docMk/>
            <pc:sldMk cId="3207583553" sldId="1922"/>
            <ac:spMk id="4" creationId="{67233629-50E9-C7C5-F0E1-738CF3917883}"/>
          </ac:spMkLst>
        </pc:spChg>
        <pc:spChg chg="add mod">
          <ac:chgData name="김지나(Wei) - 서비스기획2팀" userId="6e8c8a86-0e65-4b65-b1b8-9f4bd60da1bb" providerId="ADAL" clId="{EDE7BDA0-0E1E-4697-B1F9-580A26A83613}" dt="2024-06-02T17:15:29.839" v="65479" actId="164"/>
          <ac:spMkLst>
            <pc:docMk/>
            <pc:sldMk cId="3207583553" sldId="1922"/>
            <ac:spMk id="9" creationId="{FDF3EE30-1991-07E7-7C30-9A9ECC4B9ECA}"/>
          </ac:spMkLst>
        </pc:spChg>
        <pc:spChg chg="add mod">
          <ac:chgData name="김지나(Wei) - 서비스기획2팀" userId="6e8c8a86-0e65-4b65-b1b8-9f4bd60da1bb" providerId="ADAL" clId="{EDE7BDA0-0E1E-4697-B1F9-580A26A83613}" dt="2024-06-02T17:15:29.839" v="65479" actId="164"/>
          <ac:spMkLst>
            <pc:docMk/>
            <pc:sldMk cId="3207583553" sldId="1922"/>
            <ac:spMk id="10" creationId="{0B0D9A03-A7A5-BC9E-93B9-4D7DF477E844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4" creationId="{ED6A3D47-F675-7CAC-0945-8EEDEC325677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6" creationId="{6E6AFAF4-1D8D-253B-752A-B3D366206860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7" creationId="{0E34F506-07C1-2067-9139-A2348BA06AA0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9" creationId="{86C8B691-3F07-E6D7-A9F2-8B3B079990F2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22" creationId="{1943ABE8-8457-451F-B708-54D451D87700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23" creationId="{79B4F76A-D1C7-D53B-F99E-0E72DC644EE7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54" creationId="{1C0C421B-5802-4AE1-50A8-41E03E1F992D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31" creationId="{293E30BD-7539-89E5-7F77-0A750B92A642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32" creationId="{01FDC23B-9E54-3944-E9E5-8E3912BF9199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33" creationId="{72C8EFFE-0851-87CE-00FE-ED1882A10D9B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4" creationId="{09CB12E9-B8D6-8D40-FB26-AD27903A055D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7" creationId="{791F36DC-B10F-7C6A-D82C-6DCFABC99D8A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8" creationId="{5D94C995-D04A-02A9-6E78-D380132EFC09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9" creationId="{26910000-A707-8EEE-BDE4-966732969080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40" creationId="{4D233312-6E13-9CF0-D407-461FD63B5F4F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06" creationId="{156A60E5-A9EB-2118-2C00-93140A4B5971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3" creationId="{043455DB-FA9E-FC4F-6F4D-FC431B0D5EC3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4" creationId="{765725AE-483B-665B-7437-69783598A0CE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5" creationId="{D4F70A08-E5D9-69C4-E26E-9D6B84AF98E3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6" creationId="{296B9A1E-0B01-1284-B768-7FA87A0BFAF4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7" creationId="{DCE25D03-9E74-A834-F57D-0C15B3199208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9" creationId="{407709B8-ABE0-DA2D-96C0-69F0068288D4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70" creationId="{D208CD59-F8DC-78E6-615D-10DC347F7328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71" creationId="{7110CA8F-7121-3EA7-8072-5A394B136086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0" creationId="{AA7BF389-63BD-8782-CC5E-07DF87B1C3B0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1" creationId="{1EE34F9A-77B4-7E87-2473-29D9B7EFD4B0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2" creationId="{59E62E7C-0E1A-6977-D365-7719A889133D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3" creationId="{649C8DEA-7850-CF7A-BE33-4C17F4A42FB1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4" creationId="{0B505812-D44E-3EDA-E505-6AFF6B31EBCE}"/>
          </ac:spMkLst>
        </pc:spChg>
        <pc:spChg chg="mod">
          <ac:chgData name="김지나(Wei) - 서비스기획2팀" userId="6e8c8a86-0e65-4b65-b1b8-9f4bd60da1bb" providerId="ADAL" clId="{EDE7BDA0-0E1E-4697-B1F9-580A26A83613}" dt="2024-06-02T17:15:36.223" v="65480" actId="164"/>
          <ac:spMkLst>
            <pc:docMk/>
            <pc:sldMk cId="3207583553" sldId="1922"/>
            <ac:spMk id="486" creationId="{21865678-11FF-7FF8-6780-1D414EDC6F55}"/>
          </ac:spMkLst>
        </pc:spChg>
        <pc:spChg chg="mod">
          <ac:chgData name="김지나(Wei) - 서비스기획2팀" userId="6e8c8a86-0e65-4b65-b1b8-9f4bd60da1bb" providerId="ADAL" clId="{EDE7BDA0-0E1E-4697-B1F9-580A26A83613}" dt="2024-06-02T17:15:36.223" v="65480" actId="164"/>
          <ac:spMkLst>
            <pc:docMk/>
            <pc:sldMk cId="3207583553" sldId="1922"/>
            <ac:spMk id="489" creationId="{E344C590-97E3-2AE1-CDE0-0BF061EE998D}"/>
          </ac:spMkLst>
        </pc:spChg>
        <pc:spChg chg="mod">
          <ac:chgData name="김지나(Wei) - 서비스기획2팀" userId="6e8c8a86-0e65-4b65-b1b8-9f4bd60da1bb" providerId="ADAL" clId="{EDE7BDA0-0E1E-4697-B1F9-580A26A83613}" dt="2024-06-02T17:15:36.223" v="65480" actId="164"/>
          <ac:spMkLst>
            <pc:docMk/>
            <pc:sldMk cId="3207583553" sldId="1922"/>
            <ac:spMk id="490" creationId="{00AED6B1-0461-BEC9-AAB9-7CB4D6EE53BA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491" creationId="{569F0BDD-FE46-EEFD-D64B-B6E551893E0A}"/>
          </ac:spMkLst>
        </pc:spChg>
        <pc:spChg chg="mod">
          <ac:chgData name="김지나(Wei) - 서비스기획2팀" userId="6e8c8a86-0e65-4b65-b1b8-9f4bd60da1bb" providerId="ADAL" clId="{EDE7BDA0-0E1E-4697-B1F9-580A26A83613}" dt="2024-06-02T17:12:40.908" v="65434" actId="164"/>
          <ac:spMkLst>
            <pc:docMk/>
            <pc:sldMk cId="3207583553" sldId="1922"/>
            <ac:spMk id="492" creationId="{581429D9-7196-66E3-5229-B33F87A5B2DF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498" creationId="{6221CF33-BA3C-8180-5858-656EA05208AB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0" creationId="{5DE108D1-71BE-72A2-F47A-589784384727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1" creationId="{7D95BA05-A410-C76C-A934-0051C6A39771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3" creationId="{642F37BD-AFA3-ECEE-9B38-F49D835D91B9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7" creationId="{14D53D9F-DAE2-2F7A-9789-982243FB3C11}"/>
          </ac:spMkLst>
        </pc:s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2" creationId="{728F947A-64D9-00C0-CCAD-62B140A8A63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1" creationId="{91DE28CF-7FF9-FA2B-07D8-CD7F8E322F8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2" creationId="{7D92FFBC-F43B-D887-A7FC-3F9140423E76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3" creationId="{73AC862B-45D6-B5A2-840B-460FC2DF367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16:13.534" v="65490" actId="478"/>
          <ac:grpSpMkLst>
            <pc:docMk/>
            <pc:sldMk cId="3207583553" sldId="1922"/>
            <ac:grpSpMk id="18" creationId="{8EDBA573-A3EA-A4E4-CACB-5F61925BE1C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24" creationId="{DBFE735A-3FDF-3AD0-A147-85C9E2263F33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04.357" v="65374" actId="478"/>
          <ac:grpSpMkLst>
            <pc:docMk/>
            <pc:sldMk cId="3207583553" sldId="1922"/>
            <ac:grpSpMk id="158" creationId="{4920096A-7CEE-DD72-CBE6-D143DED5A8D2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20.074" v="65376" actId="478"/>
          <ac:grpSpMkLst>
            <pc:docMk/>
            <pc:sldMk cId="3207583553" sldId="1922"/>
            <ac:grpSpMk id="167" creationId="{AA6DBE8B-A319-AB7E-0BC0-914755AF281F}"/>
          </ac:grpSpMkLst>
        </pc:grpChg>
        <pc:grpChg chg="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72" creationId="{1D2EEEC3-392D-A8ED-7C84-294C014A4119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04.357" v="65374" actId="478"/>
          <ac:grpSpMkLst>
            <pc:docMk/>
            <pc:sldMk cId="3207583553" sldId="1922"/>
            <ac:grpSpMk id="177" creationId="{99B3DFF5-A91A-3D09-9171-DB2B7C98F154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04.357" v="65374" actId="478"/>
          <ac:grpSpMkLst>
            <pc:docMk/>
            <pc:sldMk cId="3207583553" sldId="1922"/>
            <ac:grpSpMk id="473" creationId="{46F581CC-6279-ABC4-CD59-95DBE221C460}"/>
          </ac:grpSpMkLst>
        </pc:grpChg>
        <pc:grpChg chg="mod">
          <ac:chgData name="김지나(Wei) - 서비스기획2팀" userId="6e8c8a86-0e65-4b65-b1b8-9f4bd60da1bb" providerId="ADAL" clId="{EDE7BDA0-0E1E-4697-B1F9-580A26A83613}" dt="2024-06-02T17:12:40.908" v="65434" actId="164"/>
          <ac:grpSpMkLst>
            <pc:docMk/>
            <pc:sldMk cId="3207583553" sldId="1922"/>
            <ac:grpSpMk id="494" creationId="{F60F0B78-E137-0E0D-FCAB-A58CBD9F5A01}"/>
          </ac:grpSpMkLst>
        </pc:grpChg>
        <pc:picChg chg="del mod">
          <ac:chgData name="김지나(Wei) - 서비스기획2팀" userId="6e8c8a86-0e65-4b65-b1b8-9f4bd60da1bb" providerId="ADAL" clId="{EDE7BDA0-0E1E-4697-B1F9-580A26A83613}" dt="2024-06-02T17:12:23.627" v="65377" actId="478"/>
          <ac:picMkLst>
            <pc:docMk/>
            <pc:sldMk cId="3207583553" sldId="1922"/>
            <ac:picMk id="493" creationId="{25250018-4B27-368B-629A-4D050B9516FE}"/>
          </ac:picMkLst>
        </pc:picChg>
        <pc:picChg chg="del">
          <ac:chgData name="김지나(Wei) - 서비스기획2팀" userId="6e8c8a86-0e65-4b65-b1b8-9f4bd60da1bb" providerId="ADAL" clId="{EDE7BDA0-0E1E-4697-B1F9-580A26A83613}" dt="2024-06-02T17:12:20.074" v="65376" actId="478"/>
          <ac:picMkLst>
            <pc:docMk/>
            <pc:sldMk cId="3207583553" sldId="1922"/>
            <ac:picMk id="499" creationId="{55012517-E534-6981-79E0-255EA792C070}"/>
          </ac:picMkLst>
        </pc:picChg>
        <pc:cxnChg chg="add mod">
          <ac:chgData name="김지나(Wei) - 서비스기획2팀" userId="6e8c8a86-0e65-4b65-b1b8-9f4bd60da1bb" providerId="ADAL" clId="{EDE7BDA0-0E1E-4697-B1F9-580A26A83613}" dt="2024-06-02T17:15:29.839" v="65479" actId="164"/>
          <ac:cxnSpMkLst>
            <pc:docMk/>
            <pc:sldMk cId="3207583553" sldId="1922"/>
            <ac:cxnSpMk id="5" creationId="{E1123689-7E3D-A210-E2A1-925173CDBBC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16:40.671" v="65504" actId="478"/>
          <ac:cxnSpMkLst>
            <pc:docMk/>
            <pc:sldMk cId="3207583553" sldId="1922"/>
            <ac:cxnSpMk id="6" creationId="{279F56DF-7BF8-AF0D-BF51-92824E4F6FE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16:25.274" v="65492" actId="478"/>
          <ac:cxnSpMkLst>
            <pc:docMk/>
            <pc:sldMk cId="3207583553" sldId="1922"/>
            <ac:cxnSpMk id="15" creationId="{31DCAC91-077A-8518-B3E5-70082BD16359}"/>
          </ac:cxnSpMkLst>
        </pc:cxnChg>
        <pc:cxnChg chg="mod">
          <ac:chgData name="김지나(Wei) - 서비스기획2팀" userId="6e8c8a86-0e65-4b65-b1b8-9f4bd60da1bb" providerId="ADAL" clId="{EDE7BDA0-0E1E-4697-B1F9-580A26A83613}" dt="2024-06-02T17:16:02.567" v="65484" actId="571"/>
          <ac:cxnSpMkLst>
            <pc:docMk/>
            <pc:sldMk cId="3207583553" sldId="1922"/>
            <ac:cxnSpMk id="20" creationId="{4A0675A9-8C35-5CC5-DD16-44A338C56DB1}"/>
          </ac:cxnSpMkLst>
        </pc:cxnChg>
        <pc:cxnChg chg="mod">
          <ac:chgData name="김지나(Wei) - 서비스기획2팀" userId="6e8c8a86-0e65-4b65-b1b8-9f4bd60da1bb" providerId="ADAL" clId="{EDE7BDA0-0E1E-4697-B1F9-580A26A83613}" dt="2024-06-02T17:16:02.567" v="65484" actId="571"/>
          <ac:cxnSpMkLst>
            <pc:docMk/>
            <pc:sldMk cId="3207583553" sldId="1922"/>
            <ac:cxnSpMk id="21" creationId="{D50DFC3B-73CA-293F-ADB2-D35FDD25E948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135" creationId="{046031B9-773B-3E39-901A-083B9CC79D4F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136" creationId="{A5ED85BE-E6B1-7F33-56C4-DD5C3C67AD7A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04.357" v="65374" actId="478"/>
          <ac:cxnSpMkLst>
            <pc:docMk/>
            <pc:sldMk cId="3207583553" sldId="1922"/>
            <ac:cxnSpMk id="468" creationId="{62645DBF-A060-C5EA-668A-C9F7D51774AC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04.357" v="65374" actId="478"/>
          <ac:cxnSpMkLst>
            <pc:docMk/>
            <pc:sldMk cId="3207583553" sldId="1922"/>
            <ac:cxnSpMk id="472" creationId="{B2351CAB-A1B1-4096-33AB-142406F8859F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04.357" v="65374" actId="478"/>
          <ac:cxnSpMkLst>
            <pc:docMk/>
            <pc:sldMk cId="3207583553" sldId="1922"/>
            <ac:cxnSpMk id="485" creationId="{9CEDD26C-B8CF-0C85-D623-C4DE0F4673A3}"/>
          </ac:cxnSpMkLst>
        </pc:cxnChg>
        <pc:cxnChg chg="mod">
          <ac:chgData name="김지나(Wei) - 서비스기획2팀" userId="6e8c8a86-0e65-4b65-b1b8-9f4bd60da1bb" providerId="ADAL" clId="{EDE7BDA0-0E1E-4697-B1F9-580A26A83613}" dt="2024-06-02T17:15:36.223" v="65480" actId="164"/>
          <ac:cxnSpMkLst>
            <pc:docMk/>
            <pc:sldMk cId="3207583553" sldId="1922"/>
            <ac:cxnSpMk id="487" creationId="{1C9DEBED-20DC-A10E-71F1-3A8E0659BD02}"/>
          </ac:cxnSpMkLst>
        </pc:cxnChg>
        <pc:cxnChg chg="mod">
          <ac:chgData name="김지나(Wei) - 서비스기획2팀" userId="6e8c8a86-0e65-4b65-b1b8-9f4bd60da1bb" providerId="ADAL" clId="{EDE7BDA0-0E1E-4697-B1F9-580A26A83613}" dt="2024-06-02T17:12:40.908" v="65434" actId="164"/>
          <ac:cxnSpMkLst>
            <pc:docMk/>
            <pc:sldMk cId="3207583553" sldId="1922"/>
            <ac:cxnSpMk id="488" creationId="{56B20D5C-88FD-7861-FF75-2DE87B495F0A}"/>
          </ac:cxnSpMkLst>
        </pc:cxnChg>
        <pc:cxnChg chg="mod">
          <ac:chgData name="김지나(Wei) - 서비스기획2팀" userId="6e8c8a86-0e65-4b65-b1b8-9f4bd60da1bb" providerId="ADAL" clId="{EDE7BDA0-0E1E-4697-B1F9-580A26A83613}" dt="2024-06-02T17:12:40.908" v="65434" actId="164"/>
          <ac:cxnSpMkLst>
            <pc:docMk/>
            <pc:sldMk cId="3207583553" sldId="1922"/>
            <ac:cxnSpMk id="497" creationId="{B13E613F-A75A-78C1-79A6-9DB850B5C887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502" creationId="{709F88EF-0849-3A59-45AE-BF4C5DC0656B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508" creationId="{FC01E077-6847-FA84-C575-72610A388E48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4:24:14.360" v="92252" actId="2696"/>
        <pc:sldMkLst>
          <pc:docMk/>
          <pc:sldMk cId="3476811544" sldId="1923"/>
        </pc:sldMkLst>
        <pc:spChg chg="mod ord">
          <ac:chgData name="김지나(Wei) - 서비스기획2팀" userId="6e8c8a86-0e65-4b65-b1b8-9f4bd60da1bb" providerId="ADAL" clId="{EDE7BDA0-0E1E-4697-B1F9-580A26A83613}" dt="2024-06-04T14:17:53.021" v="92114" actId="700"/>
          <ac:spMkLst>
            <pc:docMk/>
            <pc:sldMk cId="3476811544" sldId="1923"/>
            <ac:spMk id="3" creationId="{3A796C0B-4EE3-DB0B-0C52-CEA5472B4C83}"/>
          </ac:spMkLst>
        </pc:spChg>
        <pc:spChg chg="del mod ord">
          <ac:chgData name="김지나(Wei) - 서비스기획2팀" userId="6e8c8a86-0e65-4b65-b1b8-9f4bd60da1bb" providerId="ADAL" clId="{EDE7BDA0-0E1E-4697-B1F9-580A26A83613}" dt="2024-06-04T14:20:11.887" v="92201" actId="478"/>
          <ac:spMkLst>
            <pc:docMk/>
            <pc:sldMk cId="3476811544" sldId="1923"/>
            <ac:spMk id="7" creationId="{B9806E70-1288-E336-ECE6-A02A149DC45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14" creationId="{909A42B9-AEB6-42F7-E7E1-BFC8ED2BEBF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15" creationId="{FDAFD02F-BC07-9BF0-795D-D1834F6FA9A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0" creationId="{A4C3C589-9C94-786C-3665-350B5F09C6B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1" creationId="{5F71B69E-6EBD-3F59-5362-7AC1A4A018D9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2" creationId="{5811E521-4C65-06EF-609F-1C64A56BFD2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3" creationId="{5BFE6D8F-B6FF-20EF-988B-2434977F1BC7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4" creationId="{CD2EB5FE-53EC-766A-CEA9-57C4A382DCF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2" creationId="{AA528089-2ED6-284E-92BC-BEB61C13662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3" creationId="{3C817A2F-38DB-3B5A-C8BC-964F30F663D4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5" creationId="{24BED134-589A-9835-CE1F-7488D372FDDA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7" creationId="{DC739EA7-2623-FA31-8984-1B9594AD431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0" creationId="{732A2929-587B-84C3-90D2-9D635508002C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1" creationId="{209D78BB-7C23-6CBB-3215-9F4E92BC17A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2" creationId="{8FD117F2-0A78-BB65-2B1F-F2DA0930DAD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3" creationId="{1128F7A2-27D6-2C06-4FA3-31F6D815F82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4" creationId="{9196F7F3-A6E6-919E-BC89-AF801F31E83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5" creationId="{E47B9CE6-3F3C-B186-5D74-683DAE27A83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6" creationId="{6E9A9B39-C740-16F5-398D-DF77621E043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7" creationId="{6E393A9D-6359-B62A-9DDF-0AE3F317C6D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8" creationId="{C52E1D2E-E054-0408-E166-241EF7DBAF7C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9" creationId="{BDCBA662-F8C4-8E70-FA46-E25A4B92E760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0" creationId="{0BCB2153-8A34-5FD5-D3AE-8397E4131E31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5" creationId="{FC773A94-B7FD-A845-6E33-6D1197988ED2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7" creationId="{5AF69B46-E080-507E-40D1-A4A364F20C49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9" creationId="{BCF477A6-A5D5-6637-1EA9-E312AE91B872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60" creationId="{2F38B16C-BEC9-8FE9-9ABD-CFDE2804DAE0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62" creationId="{1A42BF23-4915-2FE2-EF1F-2BA3EE2AB9DE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63" creationId="{08FEB56C-1308-E342-26FE-AF7C54BBB393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3" creationId="{D1596368-B3ED-40C7-5BBD-B154EF97D128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4" creationId="{28BB0C4A-2027-E34E-AA78-9F1A6E3D6E67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5" creationId="{E82B6BD7-60E6-6321-9EA1-6ADDAC4571CC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6" creationId="{FD37DA74-E28B-6A6A-6CEB-67E0784DD290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7" creationId="{BAFD44DF-C2BA-9EA6-D14F-20A13BB4DE51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39" creationId="{6E30233A-410C-EB42-6073-1C541614348A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1" creationId="{1550B595-F115-058E-8131-828CE3F62E28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3" creationId="{DAB7689A-92AF-C954-46D1-1CAE60D601AE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4" creationId="{2D376403-32BE-D020-919C-A355FEAD7D88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6" creationId="{EF753184-BCE0-E305-AAEE-09292A9371E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148" creationId="{B77462D8-75F6-B954-0AE1-75D4AD9458F9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9" creationId="{43BAC139-DDFC-39DE-5165-38C85BB065FF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50" creationId="{4C5CD57D-A421-EA01-B70A-5EE5EC133E0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47.668" v="92123"/>
          <ac:spMkLst>
            <pc:docMk/>
            <pc:sldMk cId="3476811544" sldId="1923"/>
            <ac:spMk id="152" creationId="{2C35C006-252E-355A-2044-FBF722B91BEE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20:15.170" v="92204" actId="478"/>
          <ac:spMkLst>
            <pc:docMk/>
            <pc:sldMk cId="3476811544" sldId="1923"/>
            <ac:spMk id="154" creationId="{C376B9F0-9AD0-D0AA-48F5-233731980103}"/>
          </ac:spMkLst>
        </pc:spChg>
        <pc:spChg chg="add mod">
          <ac:chgData name="김지나(Wei) - 서비스기획2팀" userId="6e8c8a86-0e65-4b65-b1b8-9f4bd60da1bb" providerId="ADAL" clId="{EDE7BDA0-0E1E-4697-B1F9-580A26A83613}" dt="2024-06-04T14:20:13.312" v="92203"/>
          <ac:spMkLst>
            <pc:docMk/>
            <pc:sldMk cId="3476811544" sldId="1923"/>
            <ac:spMk id="155" creationId="{7B174156-C5D5-03AE-60A5-5CA196855449}"/>
          </ac:spMkLst>
        </pc:spChg>
        <pc:spChg chg="add mod">
          <ac:chgData name="김지나(Wei) - 서비스기획2팀" userId="6e8c8a86-0e65-4b65-b1b8-9f4bd60da1bb" providerId="ADAL" clId="{EDE7BDA0-0E1E-4697-B1F9-580A26A83613}" dt="2024-06-04T14:20:20.412" v="92205"/>
          <ac:spMkLst>
            <pc:docMk/>
            <pc:sldMk cId="3476811544" sldId="1923"/>
            <ac:spMk id="156" creationId="{30901920-3B74-D896-E916-ED6607C656CD}"/>
          </ac:spMkLst>
        </pc:spChg>
        <pc:spChg chg="add mod">
          <ac:chgData name="김지나(Wei) - 서비스기획2팀" userId="6e8c8a86-0e65-4b65-b1b8-9f4bd60da1bb" providerId="ADAL" clId="{EDE7BDA0-0E1E-4697-B1F9-580A26A83613}" dt="2024-06-04T14:20:52.797" v="92209" actId="14100"/>
          <ac:spMkLst>
            <pc:docMk/>
            <pc:sldMk cId="3476811544" sldId="1923"/>
            <ac:spMk id="157" creationId="{B4E3D419-354A-D636-1A9A-41F8927619E8}"/>
          </ac:spMkLst>
        </pc:spChg>
        <pc:spChg chg="mod">
          <ac:chgData name="김지나(Wei) - 서비스기획2팀" userId="6e8c8a86-0e65-4b65-b1b8-9f4bd60da1bb" providerId="ADAL" clId="{EDE7BDA0-0E1E-4697-B1F9-580A26A83613}" dt="2024-06-04T14:22:40.332" v="92239"/>
          <ac:spMkLst>
            <pc:docMk/>
            <pc:sldMk cId="3476811544" sldId="1923"/>
            <ac:spMk id="159" creationId="{D7DE05F2-B972-FFD5-E068-2B690CFF09A3}"/>
          </ac:spMkLst>
        </pc:spChg>
        <pc:spChg chg="mod">
          <ac:chgData name="김지나(Wei) - 서비스기획2팀" userId="6e8c8a86-0e65-4b65-b1b8-9f4bd60da1bb" providerId="ADAL" clId="{EDE7BDA0-0E1E-4697-B1F9-580A26A83613}" dt="2024-06-04T14:22:40.332" v="92239"/>
          <ac:spMkLst>
            <pc:docMk/>
            <pc:sldMk cId="3476811544" sldId="1923"/>
            <ac:spMk id="160" creationId="{C7F03DD0-C5E7-0E34-EE1B-C1A29BF133CF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267" creationId="{CD0151D8-A915-F2FC-8DAB-7639746BDE5C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87" creationId="{A1237264-D6BF-4B60-D0FB-6BA72FC35CEF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88" creationId="{FE9D0073-270B-30B0-B233-1C06B55D17BD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89" creationId="{418E88BF-FAF6-E108-9320-9CB68473D8F0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0" creationId="{B03D4EC8-2873-0F58-0890-2C8C4ED93992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1" creationId="{FCB6AC1D-D842-3728-C55A-574FA562F292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2" creationId="{B94A6E61-59B7-3F5C-7453-22D591BF56BA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3" creationId="{A699DC3E-EAEC-ECA3-8053-18604B08CD7A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4" creationId="{8540CE73-D6C4-AC8F-84EE-DDC898204A74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5" creationId="{07424227-6C3E-4921-C9A3-780958B18858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2" creationId="{90C85DA3-F0E7-FB85-30F3-37ABEA77212B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3" creationId="{33C4B264-86A4-A133-2E07-4AA7D1038BD6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4" creationId="{C626FF42-9DD7-EAA7-D9B1-2ADA05488E0F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5" creationId="{705B0DAF-D3A3-884E-F756-EF3E585D9BD5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6" creationId="{94FEF954-3BBC-2176-5785-243EF93F9DCD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7" creationId="{1E124267-891D-B17D-7B64-B37437EC76EA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8" creationId="{B18DF6CE-6C2D-92A4-BB97-D55479C1AF19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9" creationId="{BA498B81-85B0-E212-2837-E50B97848AF6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10" creationId="{4637FFFB-4E1C-A12B-126A-FCF95F49861F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11" creationId="{DA8622C1-9D8E-8C0D-42C0-8F425D299F4E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12" creationId="{2B2B7667-DCC6-50B8-51EF-E2574AF70DCA}"/>
          </ac:spMkLst>
        </pc:spChg>
        <pc:spChg chg="del mod">
          <ac:chgData name="김지나(Wei) - 서비스기획2팀" userId="6e8c8a86-0e65-4b65-b1b8-9f4bd60da1bb" providerId="ADAL" clId="{EDE7BDA0-0E1E-4697-B1F9-580A26A83613}" dt="2024-06-04T14:18:09.919" v="92117" actId="478"/>
          <ac:spMkLst>
            <pc:docMk/>
            <pc:sldMk cId="3476811544" sldId="1923"/>
            <ac:spMk id="406" creationId="{156A60E5-A9EB-2118-2C00-93140A4B5971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26" creationId="{C0DC758F-815A-CB2E-C4FD-014495B0E07B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28" creationId="{A47F02BB-5A63-BD04-1D4D-F171EF92CE2D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29" creationId="{D599CEC3-D94D-5660-C001-689A14A268F6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31" creationId="{644D5336-6CE6-E5D2-A974-F63783F9F35E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32" creationId="{7F8FDF05-8A79-45BF-4C46-36FD4BCECAD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5" creationId="{2F67E23F-641C-9629-E376-E576286E7250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6" creationId="{398CECA0-B83B-DB66-B41F-D2B6888B0D7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7" creationId="{E9924C6E-6B3D-F1B2-07B5-11C1301C5E1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8" creationId="{F425A015-C17F-475F-2885-0DB4DEAB88F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9" creationId="{08C6F842-74DA-2124-8F1E-F9DE69958803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0" creationId="{64DD15F6-40FA-724C-1F03-CBE82FAAB772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1" creationId="{5E83EE39-6B8E-8F13-5261-186FED60EFF1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2" creationId="{42095148-2810-27E5-4731-45F2EFDB2511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3" creationId="{2ADC0CA0-2689-AD3E-A17A-61751464E1F1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62" creationId="{C13C7511-D5F0-0FBB-6B1A-E3856A76B856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63" creationId="{937FD00E-C8D0-ED14-A10C-4A7B761A9881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5" creationId="{11BEF3B8-C5EC-6B4E-909D-0018B747C39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6" creationId="{D465BF86-6FB0-8713-9E72-6E33AA579B78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7" creationId="{2EAC2AB2-80E0-C445-FAAF-1BC9A1383B5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8" creationId="{1A4D987C-C5B2-1199-ABFF-A56DF248948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9" creationId="{37AF7665-B5E6-E294-0CBC-64A422D3ECF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0" creationId="{FE4F031C-A336-A645-3699-AF53C7F4FB49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1" creationId="{E9FFECAA-099B-4BAC-FEB7-5E10DCF1D44E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2" creationId="{E5A60821-F10F-CEDF-6D06-A7652DFC046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3" creationId="{CEC1CDAE-C9B7-0611-4220-6B367267664F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5" creationId="{2C948D80-B651-E7C1-9F0C-CD59633739D5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7" creationId="{D923AE60-DE04-98AE-20BC-FEB94E8121E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0" creationId="{54B19B00-E040-8ADE-AB37-B43314C07CB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1" creationId="{63FFA713-BE59-2549-DB97-C0A0CFF22DE1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2" creationId="{5CC67EC7-41BE-CFF6-9F4B-C0F6C585D1E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3" creationId="{EE3312A3-E723-E6F9-AA54-A2131174B7B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4" creationId="{7F56433A-E83D-332A-E81E-45219E540D5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5" creationId="{AEBD341E-16DC-DF33-85FB-DE3367A50260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6" creationId="{63D9E64A-4AC1-E30C-10E1-329C0585100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7" creationId="{8AB1F806-D89D-CEBE-172D-FB2A65BE3703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92" creationId="{8797B315-6C7E-9C51-48C1-051A1DCF9C6C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3" creationId="{C19D1D64-6EAB-CB1D-4194-9886E95C15EF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4" creationId="{6687D0F1-C760-BD5D-3E6E-3AC180FD88D5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6" creationId="{08D66A2E-9477-9F62-FC2B-8AAEA45A7284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7" creationId="{769F883C-9A4D-D8F9-E09D-2C21C2800EE0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8" creationId="{0A66B7D9-A383-9979-104E-A72B266F80EF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0" creationId="{9DC4C49E-55D3-AF7C-58CF-C247930F4204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1" creationId="{5EE758C6-009F-27B4-F80A-4EED4C566FC0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2" creationId="{78C79214-EC43-E6F7-622B-3AAFB6A7ACFA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3" creationId="{23AA722A-1023-3156-EEEF-BF4C1C51425C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505" creationId="{B7E7ACCD-C114-5BDF-8102-DF23A8D81F2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506" creationId="{0F220FB8-62E0-3831-3CEA-150FD8297BD9}"/>
          </ac:spMkLst>
        </pc:spChg>
        <pc:grpChg chg="del">
          <ac:chgData name="김지나(Wei) - 서비스기획2팀" userId="6e8c8a86-0e65-4b65-b1b8-9f4bd60da1bb" providerId="ADAL" clId="{EDE7BDA0-0E1E-4697-B1F9-580A26A83613}" dt="2024-06-04T14:17:57.603" v="92115" actId="478"/>
          <ac:grpSpMkLst>
            <pc:docMk/>
            <pc:sldMk cId="3476811544" sldId="1923"/>
            <ac:grpSpMk id="2" creationId="{85BF9725-72AE-EEC1-10D1-D007EF89646A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49.145" v="92113" actId="478"/>
          <ac:grpSpMkLst>
            <pc:docMk/>
            <pc:sldMk cId="3476811544" sldId="1923"/>
            <ac:grpSpMk id="4" creationId="{009D81CF-EFB9-13DE-EEFD-C16D05AFA4D4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14.969" v="92118" actId="1076"/>
          <ac:grpSpMkLst>
            <pc:docMk/>
            <pc:sldMk cId="3476811544" sldId="1923"/>
            <ac:grpSpMk id="12" creationId="{FD6D88BE-1CA5-3F70-260D-2FB1722CCBE0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23:56.996" v="92249" actId="478"/>
          <ac:grpSpMkLst>
            <pc:docMk/>
            <pc:sldMk cId="3476811544" sldId="1923"/>
            <ac:grpSpMk id="13" creationId="{3EAA9D0C-A8A3-37D2-3CB3-45639CEBC0E5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34" creationId="{FE8ECBF8-19DA-2039-F3CC-A90D1DBCF2F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54" creationId="{494AB0A5-57E4-9527-8F70-FC63735D5C08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56" creationId="{DC2B8D0B-DC21-FDDC-9234-0F8695CEF7EB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58" creationId="{1C2E2FAB-E67B-428D-3269-73F3F663713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61" creationId="{B69A3E39-1B77-93D7-ADC6-2073156B90E7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38" creationId="{6E94AF1C-2615-05FD-5A30-43A9489D3906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0" creationId="{73E760FD-0F0E-6C5B-7D3F-C98D8F3B2670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2" creationId="{0AA0165C-DFCD-0A46-A013-2CC06D51BAA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5" creationId="{D673AD27-6836-BD17-73FC-66A14422DFEE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7" creationId="{4D90795A-E077-4A94-D5E7-CF11769B1854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2:40.332" v="92239"/>
          <ac:grpSpMkLst>
            <pc:docMk/>
            <pc:sldMk cId="3476811544" sldId="1923"/>
            <ac:grpSpMk id="158" creationId="{E9B7E860-73F1-6D02-1161-9A5A78C87CC6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57.603" v="92115" actId="478"/>
          <ac:grpSpMkLst>
            <pc:docMk/>
            <pc:sldMk cId="3476811544" sldId="1923"/>
            <ac:grpSpMk id="269" creationId="{F6BFE89D-3C04-BEB8-C453-D66E3509BCC7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49.145" v="92113" actId="478"/>
          <ac:grpSpMkLst>
            <pc:docMk/>
            <pc:sldMk cId="3476811544" sldId="1923"/>
            <ac:grpSpMk id="296" creationId="{6E5195BA-97C5-F9A5-A46F-C51DD6E07F99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49.145" v="92113" actId="478"/>
          <ac:grpSpMkLst>
            <pc:docMk/>
            <pc:sldMk cId="3476811544" sldId="1923"/>
            <ac:grpSpMk id="319" creationId="{F3AE1330-0BC8-6A57-AF38-94B0F8B97C7A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23:56.996" v="92249" actId="478"/>
          <ac:grpSpMkLst>
            <pc:docMk/>
            <pc:sldMk cId="3476811544" sldId="1923"/>
            <ac:grpSpMk id="407" creationId="{DCA676EC-9C94-62E2-387A-BFA43DE243B4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57.603" v="92115" actId="478"/>
          <ac:grpSpMkLst>
            <pc:docMk/>
            <pc:sldMk cId="3476811544" sldId="1923"/>
            <ac:grpSpMk id="454" creationId="{900E1B1D-8A1A-7CD1-6535-A8716555DE95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459" creationId="{DF1CF5D6-D0C7-5B38-ABAA-4C04CE59033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474" creationId="{1B99B44B-F79B-F186-537A-A0D3AAAE0F42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14.969" v="92118" actId="1076"/>
          <ac:grpSpMkLst>
            <pc:docMk/>
            <pc:sldMk cId="3476811544" sldId="1923"/>
            <ac:grpSpMk id="509" creationId="{173D80C6-8EBE-A05D-9957-0266B2E3A88C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4T14:18:42.116" v="92122"/>
          <ac:graphicFrameMkLst>
            <pc:docMk/>
            <pc:sldMk cId="3476811544" sldId="1923"/>
            <ac:graphicFrameMk id="151" creationId="{E6D0C09B-1A6A-CCAD-0B4C-188069D10FAA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4T14:18:32.803" v="92120"/>
          <ac:picMkLst>
            <pc:docMk/>
            <pc:sldMk cId="3476811544" sldId="1923"/>
            <ac:picMk id="9" creationId="{8EDB8A43-91F5-415D-6082-6EEE4AA3A519}"/>
          </ac:picMkLst>
        </pc:picChg>
        <pc:picChg chg="mod">
          <ac:chgData name="김지나(Wei) - 서비스기획2팀" userId="6e8c8a86-0e65-4b65-b1b8-9f4bd60da1bb" providerId="ADAL" clId="{EDE7BDA0-0E1E-4697-B1F9-580A26A83613}" dt="2024-06-04T14:18:32.803" v="92120"/>
          <ac:picMkLst>
            <pc:docMk/>
            <pc:sldMk cId="3476811544" sldId="1923"/>
            <ac:picMk id="36" creationId="{EC5EDE1C-70D2-A367-AD24-345FF2909BED}"/>
          </ac:picMkLst>
        </pc:picChg>
        <pc:picChg chg="del">
          <ac:chgData name="김지나(Wei) - 서비스기획2팀" userId="6e8c8a86-0e65-4b65-b1b8-9f4bd60da1bb" providerId="ADAL" clId="{EDE7BDA0-0E1E-4697-B1F9-580A26A83613}" dt="2024-06-04T14:17:57.603" v="92115" actId="478"/>
          <ac:picMkLst>
            <pc:docMk/>
            <pc:sldMk cId="3476811544" sldId="1923"/>
            <ac:picMk id="268" creationId="{8D36D70C-E990-3D1C-0788-B6732F71FBD2}"/>
          </ac:picMkLst>
        </pc:picChg>
        <pc:picChg chg="del">
          <ac:chgData name="김지나(Wei) - 서비스기획2팀" userId="6e8c8a86-0e65-4b65-b1b8-9f4bd60da1bb" providerId="ADAL" clId="{EDE7BDA0-0E1E-4697-B1F9-580A26A83613}" dt="2024-06-04T14:17:49.145" v="92113" actId="478"/>
          <ac:picMkLst>
            <pc:docMk/>
            <pc:sldMk cId="3476811544" sldId="1923"/>
            <ac:picMk id="273" creationId="{1F673785-A2DB-DBC1-FFFA-E9BF06FC5814}"/>
          </ac:picMkLst>
        </pc:picChg>
        <pc:picChg chg="del">
          <ac:chgData name="김지나(Wei) - 서비스기획2팀" userId="6e8c8a86-0e65-4b65-b1b8-9f4bd60da1bb" providerId="ADAL" clId="{EDE7BDA0-0E1E-4697-B1F9-580A26A83613}" dt="2024-06-04T14:17:57.603" v="92115" actId="478"/>
          <ac:picMkLst>
            <pc:docMk/>
            <pc:sldMk cId="3476811544" sldId="1923"/>
            <ac:picMk id="326" creationId="{1D010883-C434-74C1-0C35-2E51B6F3C946}"/>
          </ac:picMkLst>
        </pc:picChg>
        <pc:picChg chg="del mod">
          <ac:chgData name="김지나(Wei) - 서비스기획2팀" userId="6e8c8a86-0e65-4b65-b1b8-9f4bd60da1bb" providerId="ADAL" clId="{EDE7BDA0-0E1E-4697-B1F9-580A26A83613}" dt="2024-06-04T14:23:56.996" v="92249" actId="478"/>
          <ac:picMkLst>
            <pc:docMk/>
            <pc:sldMk cId="3476811544" sldId="1923"/>
            <ac:picMk id="427" creationId="{F65D77A9-2411-7282-5E18-2AF343132183}"/>
          </ac:picMkLst>
        </pc:picChg>
        <pc:picChg chg="add mod">
          <ac:chgData name="김지나(Wei) - 서비스기획2팀" userId="6e8c8a86-0e65-4b65-b1b8-9f4bd60da1bb" providerId="ADAL" clId="{EDE7BDA0-0E1E-4697-B1F9-580A26A83613}" dt="2024-06-04T14:18:37.935" v="92121"/>
          <ac:picMkLst>
            <pc:docMk/>
            <pc:sldMk cId="3476811544" sldId="1923"/>
            <ac:picMk id="464" creationId="{AC0B9218-3ACF-C2E1-084C-8D0FEEEF0BA2}"/>
          </ac:picMkLst>
        </pc:picChg>
        <pc:picChg chg="mod">
          <ac:chgData name="김지나(Wei) - 서비스기획2팀" userId="6e8c8a86-0e65-4b65-b1b8-9f4bd60da1bb" providerId="ADAL" clId="{EDE7BDA0-0E1E-4697-B1F9-580A26A83613}" dt="2024-06-04T14:18:37.935" v="92121"/>
          <ac:picMkLst>
            <pc:docMk/>
            <pc:sldMk cId="3476811544" sldId="1923"/>
            <ac:picMk id="476" creationId="{5866F29B-B506-459F-E19E-E4924B0C7285}"/>
          </ac:picMkLst>
        </pc:pic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38" creationId="{EB9FC4C6-F847-117B-8AD7-2B71C1370CA5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39" creationId="{724A25A3-2BAD-3891-E224-C15A4628C83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51" creationId="{081542B4-2192-78D9-AB95-4AD85C18FA5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52" creationId="{35407DF2-9F95-E2AF-80A4-D09D950B517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53" creationId="{E96E2AEE-2FD1-79C0-7CA2-2E376043054F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132" creationId="{C4EBF213-09D0-4C41-70B4-E63F61BD7954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262" creationId="{9E1842D2-6A7E-778B-6BEF-F604F6C62434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272" creationId="{9784B151-A782-1A69-8DC1-4A8149787926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00" creationId="{E3A5D56C-AF86-F489-593F-A6CF37D383F4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01" creationId="{EDEF6E1D-20E5-75A3-186A-47ADCDB6C43B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15" creationId="{FD76F40D-12AD-134F-4270-2AF19C01AEB8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16" creationId="{50877287-2F56-5F94-145E-5638210F7BC6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17" creationId="{87378D3D-7323-E395-7F98-9877F692451C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23:56.996" v="92249" actId="478"/>
          <ac:cxnSpMkLst>
            <pc:docMk/>
            <pc:sldMk cId="3476811544" sldId="1923"/>
            <ac:cxnSpMk id="430" creationId="{104F1AA4-0E37-4B9B-3EFC-FD573BAFB9DF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23:56.996" v="92249" actId="478"/>
          <ac:cxnSpMkLst>
            <pc:docMk/>
            <pc:sldMk cId="3476811544" sldId="1923"/>
            <ac:cxnSpMk id="433" creationId="{828FBD97-2579-21AF-5C77-3D94E98B2617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458" creationId="{D5ED9B4A-F7E8-C58D-7564-CDD1DF3B1C4B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460" creationId="{E7D8DAF0-1154-8F36-F9D6-89C41F53DB22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461" creationId="{33776C7B-C9DD-E983-3D1E-07779C55A2F5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478" creationId="{9DDB2ED1-8524-7354-E20D-1AB9EAC82CA0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479" creationId="{F4788A57-0BB0-2A9B-6F0B-DBB8F5B64C2C}"/>
          </ac:cxnSpMkLst>
        </pc:cxnChg>
        <pc:cxnChg chg="mod">
          <ac:chgData name="김지나(Wei) - 서비스기획2팀" userId="6e8c8a86-0e65-4b65-b1b8-9f4bd60da1bb" providerId="ADAL" clId="{EDE7BDA0-0E1E-4697-B1F9-580A26A83613}" dt="2024-06-04T14:18:14.969" v="92118" actId="1076"/>
          <ac:cxnSpMkLst>
            <pc:docMk/>
            <pc:sldMk cId="3476811544" sldId="1923"/>
            <ac:cxnSpMk id="495" creationId="{606E6737-068C-38A9-8EEB-332FAA8A4DD9}"/>
          </ac:cxnSpMkLst>
        </pc:cxnChg>
        <pc:cxnChg chg="mod">
          <ac:chgData name="김지나(Wei) - 서비스기획2팀" userId="6e8c8a86-0e65-4b65-b1b8-9f4bd60da1bb" providerId="ADAL" clId="{EDE7BDA0-0E1E-4697-B1F9-580A26A83613}" dt="2024-06-04T14:18:14.969" v="92118" actId="1076"/>
          <ac:cxnSpMkLst>
            <pc:docMk/>
            <pc:sldMk cId="3476811544" sldId="1923"/>
            <ac:cxnSpMk id="499" creationId="{ABB974E1-4C4B-2404-B9B7-1542B6E576AD}"/>
          </ac:cxnSpMkLst>
        </pc:cxnChg>
        <pc:cxnChg chg="mod">
          <ac:chgData name="김지나(Wei) - 서비스기획2팀" userId="6e8c8a86-0e65-4b65-b1b8-9f4bd60da1bb" providerId="ADAL" clId="{EDE7BDA0-0E1E-4697-B1F9-580A26A83613}" dt="2024-06-04T14:18:14.969" v="92118" actId="1076"/>
          <ac:cxnSpMkLst>
            <pc:docMk/>
            <pc:sldMk cId="3476811544" sldId="1923"/>
            <ac:cxnSpMk id="504" creationId="{EE8493F0-C1E4-C710-7E1D-03F4DF58CD8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507" creationId="{198DD410-24DD-518E-C9B3-AA4D5D64CAB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508" creationId="{ED559CBD-4187-2342-C698-4422FC678F88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3494851874" sldId="1923"/>
        </pc:sldMkLst>
        <pc:spChg chg="mod ord">
          <ac:chgData name="김지나(Wei) - 서비스기획2팀" userId="6e8c8a86-0e65-4b65-b1b8-9f4bd60da1bb" providerId="ADAL" clId="{EDE7BDA0-0E1E-4697-B1F9-580A26A83613}" dt="2024-06-03T02:18:31.874" v="66252" actId="700"/>
          <ac:spMkLst>
            <pc:docMk/>
            <pc:sldMk cId="3494851874" sldId="1923"/>
            <ac:spMk id="3" creationId="{3A796C0B-4EE3-DB0B-0C52-CEA5472B4C83}"/>
          </ac:spMkLst>
        </pc:spChg>
        <pc:spChg chg="mod">
          <ac:chgData name="김지나(Wei) - 서비스기획2팀" userId="6e8c8a86-0e65-4b65-b1b8-9f4bd60da1bb" providerId="ADAL" clId="{EDE7BDA0-0E1E-4697-B1F9-580A26A83613}" dt="2024-06-03T02:27:39.850" v="66673" actId="571"/>
          <ac:spMkLst>
            <pc:docMk/>
            <pc:sldMk cId="3494851874" sldId="1923"/>
            <ac:spMk id="5" creationId="{53903BBC-D50E-D77B-56F9-0305346346D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8:49.278" v="66712" actId="164"/>
          <ac:spMkLst>
            <pc:docMk/>
            <pc:sldMk cId="3494851874" sldId="1923"/>
            <ac:spMk id="6" creationId="{2EC54584-EE4C-89DB-EBCF-B5DA79AED4A2}"/>
          </ac:spMkLst>
        </pc:spChg>
        <pc:spChg chg="mod ord">
          <ac:chgData name="김지나(Wei) - 서비스기획2팀" userId="6e8c8a86-0e65-4b65-b1b8-9f4bd60da1bb" providerId="ADAL" clId="{EDE7BDA0-0E1E-4697-B1F9-580A26A83613}" dt="2024-06-03T02:18:31.874" v="66252" actId="700"/>
          <ac:spMkLst>
            <pc:docMk/>
            <pc:sldMk cId="3494851874" sldId="1923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3T02:27:39.850" v="66673" actId="571"/>
          <ac:spMkLst>
            <pc:docMk/>
            <pc:sldMk cId="3494851874" sldId="1923"/>
            <ac:spMk id="10" creationId="{CD3C2012-437D-B9D7-BEE2-B25BCB27A28A}"/>
          </ac:spMkLst>
        </pc:spChg>
        <pc:spChg chg="mod">
          <ac:chgData name="김지나(Wei) - 서비스기획2팀" userId="6e8c8a86-0e65-4b65-b1b8-9f4bd60da1bb" providerId="ADAL" clId="{EDE7BDA0-0E1E-4697-B1F9-580A26A83613}" dt="2024-06-03T02:27:39.850" v="66673" actId="571"/>
          <ac:spMkLst>
            <pc:docMk/>
            <pc:sldMk cId="3494851874" sldId="1923"/>
            <ac:spMk id="11" creationId="{7BA0416C-5ACD-E819-004B-C58EF8771132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7:25.802" v="66670" actId="164"/>
          <ac:spMkLst>
            <pc:docMk/>
            <pc:sldMk cId="3494851874" sldId="1923"/>
            <ac:spMk id="16" creationId="{FB1D66D8-FA19-01E2-6FFD-2076BBC54DFB}"/>
          </ac:spMkLst>
        </pc:spChg>
        <pc:spChg chg="mod">
          <ac:chgData name="김지나(Wei) - 서비스기획2팀" userId="6e8c8a86-0e65-4b65-b1b8-9f4bd60da1bb" providerId="ADAL" clId="{EDE7BDA0-0E1E-4697-B1F9-580A26A83613}" dt="2024-06-03T02:26:24.221" v="66652" actId="165"/>
          <ac:spMkLst>
            <pc:docMk/>
            <pc:sldMk cId="3494851874" sldId="1923"/>
            <ac:spMk id="18" creationId="{1F6221A4-601B-9436-692D-2803E7F54BB1}"/>
          </ac:spMkLst>
        </pc:spChg>
        <pc:spChg chg="mod">
          <ac:chgData name="김지나(Wei) - 서비스기획2팀" userId="6e8c8a86-0e65-4b65-b1b8-9f4bd60da1bb" providerId="ADAL" clId="{EDE7BDA0-0E1E-4697-B1F9-580A26A83613}" dt="2024-06-03T02:26:24.221" v="66652" actId="165"/>
          <ac:spMkLst>
            <pc:docMk/>
            <pc:sldMk cId="3494851874" sldId="1923"/>
            <ac:spMk id="19" creationId="{09EB2727-14DE-EA8D-9ACF-65231BF853EF}"/>
          </ac:spMkLst>
        </pc:spChg>
        <pc:spChg chg="del mod ord topLvl">
          <ac:chgData name="김지나(Wei) - 서비스기획2팀" userId="6e8c8a86-0e65-4b65-b1b8-9f4bd60da1bb" providerId="ADAL" clId="{EDE7BDA0-0E1E-4697-B1F9-580A26A83613}" dt="2024-06-03T02:24:22.156" v="66580" actId="478"/>
          <ac:spMkLst>
            <pc:docMk/>
            <pc:sldMk cId="3494851874" sldId="1923"/>
            <ac:spMk id="21" creationId="{EA5C3B8D-3243-6F72-B584-3FE51A1FE6A7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2:27:33.211" v="66672" actId="478"/>
          <ac:spMkLst>
            <pc:docMk/>
            <pc:sldMk cId="3494851874" sldId="1923"/>
            <ac:spMk id="23" creationId="{FAA4AD82-537D-840B-D139-3B200129DFC9}"/>
          </ac:spMkLst>
        </pc:spChg>
        <pc:spChg chg="del mod ord topLvl">
          <ac:chgData name="김지나(Wei) - 서비스기획2팀" userId="6e8c8a86-0e65-4b65-b1b8-9f4bd60da1bb" providerId="ADAL" clId="{EDE7BDA0-0E1E-4697-B1F9-580A26A83613}" dt="2024-06-03T02:27:30.617" v="66671" actId="478"/>
          <ac:spMkLst>
            <pc:docMk/>
            <pc:sldMk cId="3494851874" sldId="1923"/>
            <ac:spMk id="24" creationId="{7BD3562A-C9B7-50E9-96C1-4DD468FDA1B5}"/>
          </ac:spMkLst>
        </pc:spChg>
        <pc:spChg chg="del">
          <ac:chgData name="김지나(Wei) - 서비스기획2팀" userId="6e8c8a86-0e65-4b65-b1b8-9f4bd60da1bb" providerId="ADAL" clId="{EDE7BDA0-0E1E-4697-B1F9-580A26A83613}" dt="2024-06-02T17:26:33.595" v="65679" actId="478"/>
          <ac:spMkLst>
            <pc:docMk/>
            <pc:sldMk cId="3494851874" sldId="1923"/>
            <ac:spMk id="32" creationId="{38620F41-620E-70F7-F73B-EDBF31565C2D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63" creationId="{08FEB56C-1308-E342-26FE-AF7C54BBB393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28" creationId="{DA073F93-170D-3B8E-A8F8-94FE00ADD71B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0" creationId="{FB2057DD-F23E-0A70-26D7-FB70C534D350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1" creationId="{DCDBB906-3493-EF93-4CCB-445F33BBFF3C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3" creationId="{D1596368-B3ED-40C7-5BBD-B154EF97D128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4" creationId="{28BB0C4A-2027-E34E-AA78-9F1A6E3D6E67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5" creationId="{E82B6BD7-60E6-6321-9EA1-6ADDAC4571CC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6" creationId="{FD37DA74-E28B-6A6A-6CEB-67E0784DD29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7" creationId="{BAFD44DF-C2BA-9EA6-D14F-20A13BB4DE51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26:16.515" v="66650" actId="478"/>
          <ac:spMkLst>
            <pc:docMk/>
            <pc:sldMk cId="3494851874" sldId="1923"/>
            <ac:spMk id="286" creationId="{78A3145F-AD79-7498-0E89-0F9986BEAE94}"/>
          </ac:spMkLst>
        </pc:spChg>
        <pc:spChg chg="mod">
          <ac:chgData name="김지나(Wei) - 서비스기획2팀" userId="6e8c8a86-0e65-4b65-b1b8-9f4bd60da1bb" providerId="ADAL" clId="{EDE7BDA0-0E1E-4697-B1F9-580A26A83613}" dt="2024-06-03T02:26:28.144" v="66653" actId="165"/>
          <ac:spMkLst>
            <pc:docMk/>
            <pc:sldMk cId="3494851874" sldId="1923"/>
            <ac:spMk id="435" creationId="{72059FE1-192B-9370-C6A9-0AE1728E1D58}"/>
          </ac:spMkLst>
        </pc:spChg>
        <pc:spChg chg="mod">
          <ac:chgData name="김지나(Wei) - 서비스기획2팀" userId="6e8c8a86-0e65-4b65-b1b8-9f4bd60da1bb" providerId="ADAL" clId="{EDE7BDA0-0E1E-4697-B1F9-580A26A83613}" dt="2024-06-03T02:26:28.144" v="66653" actId="165"/>
          <ac:spMkLst>
            <pc:docMk/>
            <pc:sldMk cId="3494851874" sldId="1923"/>
            <ac:spMk id="436" creationId="{C6B7793C-62D9-14F0-5314-AAD17A8CF39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8:46.126" v="66711" actId="164"/>
          <ac:spMkLst>
            <pc:docMk/>
            <pc:sldMk cId="3494851874" sldId="1923"/>
            <ac:spMk id="488" creationId="{B099F255-1FCF-1EBD-BD44-DEC3E5364265}"/>
          </ac:spMkLst>
        </pc:spChg>
        <pc:spChg chg="mod">
          <ac:chgData name="김지나(Wei) - 서비스기획2팀" userId="6e8c8a86-0e65-4b65-b1b8-9f4bd60da1bb" providerId="ADAL" clId="{EDE7BDA0-0E1E-4697-B1F9-580A26A83613}" dt="2024-06-03T02:26:34.533" v="66655" actId="165"/>
          <ac:spMkLst>
            <pc:docMk/>
            <pc:sldMk cId="3494851874" sldId="1923"/>
            <ac:spMk id="490" creationId="{C0A6022D-C263-AF72-0656-AA8D40CA29D1}"/>
          </ac:spMkLst>
        </pc:spChg>
        <pc:spChg chg="mod">
          <ac:chgData name="김지나(Wei) - 서비스기획2팀" userId="6e8c8a86-0e65-4b65-b1b8-9f4bd60da1bb" providerId="ADAL" clId="{EDE7BDA0-0E1E-4697-B1F9-580A26A83613}" dt="2024-06-03T02:26:34.533" v="66655" actId="165"/>
          <ac:spMkLst>
            <pc:docMk/>
            <pc:sldMk cId="3494851874" sldId="1923"/>
            <ac:spMk id="491" creationId="{8FC8FE33-8F63-B959-52B2-5B7D005434C7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3" creationId="{C19D1D64-6EAB-CB1D-4194-9886E95C15EF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4" creationId="{6687D0F1-C760-BD5D-3E6E-3AC180FD88D5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6" creationId="{08D66A2E-9477-9F62-FC2B-8AAEA45A7284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7" creationId="{769F883C-9A4D-D8F9-E09D-2C21C2800EE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8" creationId="{0A66B7D9-A383-9979-104E-A72B266F80EF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0" creationId="{9DC4C49E-55D3-AF7C-58CF-C247930F4204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1" creationId="{5EE758C6-009F-27B4-F80A-4EED4C566FC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2" creationId="{78C79214-EC43-E6F7-622B-3AAFB6A7ACFA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3" creationId="{23AA722A-1023-3156-EEEF-BF4C1C51425C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10" creationId="{44ADEB80-0A0D-054E-A9E2-74ADA31EF3BB}"/>
          </ac:spMkLst>
        </pc:spChg>
        <pc:grpChg chg="add mod">
          <ac:chgData name="김지나(Wei) - 서비스기획2팀" userId="6e8c8a86-0e65-4b65-b1b8-9f4bd60da1bb" providerId="ADAL" clId="{EDE7BDA0-0E1E-4697-B1F9-580A26A83613}" dt="2024-06-03T02:27:25.802" v="66670" actId="164"/>
          <ac:grpSpMkLst>
            <pc:docMk/>
            <pc:sldMk cId="3494851874" sldId="1923"/>
            <ac:grpSpMk id="2" creationId="{85BF9725-72AE-EEC1-10D1-D007EF89646A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27:46.944" v="66680" actId="1036"/>
          <ac:grpSpMkLst>
            <pc:docMk/>
            <pc:sldMk cId="3494851874" sldId="1923"/>
            <ac:grpSpMk id="4" creationId="{009D81CF-EFB9-13DE-EEFD-C16D05AFA4D4}"/>
          </ac:grpSpMkLst>
        </pc:grpChg>
        <pc:grpChg chg="mod">
          <ac:chgData name="김지나(Wei) - 서비스기획2팀" userId="6e8c8a86-0e65-4b65-b1b8-9f4bd60da1bb" providerId="ADAL" clId="{EDE7BDA0-0E1E-4697-B1F9-580A26A83613}" dt="2024-06-03T02:27:39.850" v="66673" actId="571"/>
          <ac:grpSpMkLst>
            <pc:docMk/>
            <pc:sldMk cId="3494851874" sldId="1923"/>
            <ac:grpSpMk id="8" creationId="{2C802750-0A91-49FF-2F50-B4F3C54EE108}"/>
          </ac:grpSpMkLst>
        </pc:grpChg>
        <pc:grpChg chg="del">
          <ac:chgData name="김지나(Wei) - 서비스기획2팀" userId="6e8c8a86-0e65-4b65-b1b8-9f4bd60da1bb" providerId="ADAL" clId="{EDE7BDA0-0E1E-4697-B1F9-580A26A83613}" dt="2024-06-03T02:26:28.144" v="66653" actId="165"/>
          <ac:grpSpMkLst>
            <pc:docMk/>
            <pc:sldMk cId="3494851874" sldId="1923"/>
            <ac:grpSpMk id="9" creationId="{197C580E-85C9-D03E-E9F3-FF671BD310DD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28:46.126" v="66711" actId="164"/>
          <ac:grpSpMkLst>
            <pc:docMk/>
            <pc:sldMk cId="3494851874" sldId="1923"/>
            <ac:grpSpMk id="12" creationId="{FD6D88BE-1CA5-3F70-260D-2FB1722CCBE0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28:49.278" v="66712" actId="164"/>
          <ac:grpSpMkLst>
            <pc:docMk/>
            <pc:sldMk cId="3494851874" sldId="1923"/>
            <ac:grpSpMk id="13" creationId="{3EAA9D0C-A8A3-37D2-3CB3-45639CEBC0E5}"/>
          </ac:grpSpMkLst>
        </pc:grpChg>
        <pc:grpChg chg="del mod">
          <ac:chgData name="김지나(Wei) - 서비스기획2팀" userId="6e8c8a86-0e65-4b65-b1b8-9f4bd60da1bb" providerId="ADAL" clId="{EDE7BDA0-0E1E-4697-B1F9-580A26A83613}" dt="2024-06-03T02:26:24.221" v="66652" actId="165"/>
          <ac:grpSpMkLst>
            <pc:docMk/>
            <pc:sldMk cId="3494851874" sldId="1923"/>
            <ac:grpSpMk id="15" creationId="{67E831F6-4515-3486-26F8-6299F182801E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7:25.802" v="66670" actId="164"/>
          <ac:grpSpMkLst>
            <pc:docMk/>
            <pc:sldMk cId="3494851874" sldId="1923"/>
            <ac:grpSpMk id="17" creationId="{9B6E6D5F-D924-28FA-EB3C-80D5F2703FBE}"/>
          </ac:grpSpMkLst>
        </pc:grpChg>
        <pc:grpChg chg="del mod">
          <ac:chgData name="김지나(Wei) - 서비스기획2팀" userId="6e8c8a86-0e65-4b65-b1b8-9f4bd60da1bb" providerId="ADAL" clId="{EDE7BDA0-0E1E-4697-B1F9-580A26A83613}" dt="2024-06-03T02:19:35.609" v="66291" actId="165"/>
          <ac:grpSpMkLst>
            <pc:docMk/>
            <pc:sldMk cId="3494851874" sldId="1923"/>
            <ac:grpSpMk id="20" creationId="{8B5D4A7B-3A28-302D-DDDB-5D8968D8F63A}"/>
          </ac:grpSpMkLst>
        </pc:grpChg>
        <pc:grpChg chg="del mod ord topLvl">
          <ac:chgData name="김지나(Wei) - 서비스기획2팀" userId="6e8c8a86-0e65-4b65-b1b8-9f4bd60da1bb" providerId="ADAL" clId="{EDE7BDA0-0E1E-4697-B1F9-580A26A83613}" dt="2024-06-03T02:27:30.617" v="66671" actId="478"/>
          <ac:grpSpMkLst>
            <pc:docMk/>
            <pc:sldMk cId="3494851874" sldId="1923"/>
            <ac:grpSpMk id="22" creationId="{2C15C5FA-95FD-4802-68AA-A9FB3AF10C90}"/>
          </ac:grpSpMkLst>
        </pc:grpChg>
        <pc:grpChg chg="mod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129" creationId="{4B91009E-FFC9-B3E5-A80C-C4C888ECA7E7}"/>
          </ac:grpSpMkLst>
        </pc:grpChg>
        <pc:grpChg chg="del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138" creationId="{13315E66-F975-5DCC-E91A-19C0E3FA1402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8:49.278" v="66712" actId="164"/>
          <ac:grpSpMkLst>
            <pc:docMk/>
            <pc:sldMk cId="3494851874" sldId="1923"/>
            <ac:grpSpMk id="434" creationId="{037E4425-6BC1-CF32-98E2-58C948D6206D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3T02:26:34.533" v="66655" actId="165"/>
          <ac:grpSpMkLst>
            <pc:docMk/>
            <pc:sldMk cId="3494851874" sldId="1923"/>
            <ac:grpSpMk id="487" creationId="{05A8BE57-9BF1-5251-C805-62AD87D12A7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8:46.126" v="66711" actId="164"/>
          <ac:grpSpMkLst>
            <pc:docMk/>
            <pc:sldMk cId="3494851874" sldId="1923"/>
            <ac:grpSpMk id="489" creationId="{8883D3FD-021E-CCE9-EC31-0CF10F8EC40E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509" creationId="{173D80C6-8EBE-A05D-9957-0266B2E3A88C}"/>
          </ac:grpSpMkLst>
        </pc:grpChg>
        <pc:grpChg chg="mod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511" creationId="{76537293-FA8B-2897-3722-14DDC1FCE127}"/>
          </ac:grpSpMkLst>
        </pc:grpChg>
        <pc:cxnChg chg="mod topLvl">
          <ac:chgData name="김지나(Wei) - 서비스기획2팀" userId="6e8c8a86-0e65-4b65-b1b8-9f4bd60da1bb" providerId="ADAL" clId="{EDE7BDA0-0E1E-4697-B1F9-580A26A83613}" dt="2024-06-03T02:26:31.206" v="66654" actId="165"/>
          <ac:cxnSpMkLst>
            <pc:docMk/>
            <pc:sldMk cId="3494851874" sldId="1923"/>
            <ac:cxnSpMk id="495" creationId="{606E6737-068C-38A9-8EEB-332FAA8A4DD9}"/>
          </ac:cxnSpMkLst>
        </pc:cxnChg>
        <pc:cxnChg chg="mod topLvl">
          <ac:chgData name="김지나(Wei) - 서비스기획2팀" userId="6e8c8a86-0e65-4b65-b1b8-9f4bd60da1bb" providerId="ADAL" clId="{EDE7BDA0-0E1E-4697-B1F9-580A26A83613}" dt="2024-06-03T02:26:31.206" v="66654" actId="165"/>
          <ac:cxnSpMkLst>
            <pc:docMk/>
            <pc:sldMk cId="3494851874" sldId="1923"/>
            <ac:cxnSpMk id="499" creationId="{ABB974E1-4C4B-2404-B9B7-1542B6E576AD}"/>
          </ac:cxnSpMkLst>
        </pc:cxnChg>
        <pc:cxnChg chg="mod topLvl">
          <ac:chgData name="김지나(Wei) - 서비스기획2팀" userId="6e8c8a86-0e65-4b65-b1b8-9f4bd60da1bb" providerId="ADAL" clId="{EDE7BDA0-0E1E-4697-B1F9-580A26A83613}" dt="2024-06-03T02:26:31.206" v="66654" actId="165"/>
          <ac:cxnSpMkLst>
            <pc:docMk/>
            <pc:sldMk cId="3494851874" sldId="1923"/>
            <ac:cxnSpMk id="504" creationId="{EE8493F0-C1E4-C710-7E1D-03F4DF58CD8D}"/>
          </ac:cxnSpMkLst>
        </pc:cxnChg>
      </pc:sldChg>
      <pc:sldChg chg="delSp add del mod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163468597" sldId="1924"/>
        </pc:sldMkLst>
        <pc:spChg chg="del">
          <ac:chgData name="김지나(Wei) - 서비스기획2팀" userId="6e8c8a86-0e65-4b65-b1b8-9f4bd60da1bb" providerId="ADAL" clId="{EDE7BDA0-0E1E-4697-B1F9-580A26A83613}" dt="2024-06-02T17:26:31.761" v="65678" actId="478"/>
          <ac:spMkLst>
            <pc:docMk/>
            <pc:sldMk cId="1163468597" sldId="1924"/>
            <ac:spMk id="8" creationId="{AC70C246-214A-465D-F2FF-D36D4856904C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1197969567" sldId="1924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6-04T14:21:45.714" v="92212" actId="2696"/>
        <pc:sldMkLst>
          <pc:docMk/>
          <pc:sldMk cId="1623658545" sldId="1924"/>
        </pc:sldMkLst>
        <pc:spChg chg="add del mod">
          <ac:chgData name="김지나(Wei) - 서비스기획2팀" userId="6e8c8a86-0e65-4b65-b1b8-9f4bd60da1bb" providerId="ADAL" clId="{EDE7BDA0-0E1E-4697-B1F9-580A26A83613}" dt="2024-06-04T14:21:00.245" v="92210" actId="478"/>
          <ac:spMkLst>
            <pc:docMk/>
            <pc:sldMk cId="1623658545" sldId="1924"/>
            <ac:spMk id="2" creationId="{D8AED82C-99DD-18AD-0281-B52174CB88CD}"/>
          </ac:spMkLst>
        </pc:spChg>
        <pc:spChg chg="mod">
          <ac:chgData name="김지나(Wei) - 서비스기획2팀" userId="6e8c8a86-0e65-4b65-b1b8-9f4bd60da1bb" providerId="ADAL" clId="{EDE7BDA0-0E1E-4697-B1F9-580A26A83613}" dt="2024-06-04T13:03:51.161" v="88029"/>
          <ac:spMkLst>
            <pc:docMk/>
            <pc:sldMk cId="1623658545" sldId="1924"/>
            <ac:spMk id="495" creationId="{0A0FFC01-6C68-705B-02C2-BE526F65D33E}"/>
          </ac:spMkLst>
        </pc:spChg>
        <pc:grpChg chg="del">
          <ac:chgData name="김지나(Wei) - 서비스기획2팀" userId="6e8c8a86-0e65-4b65-b1b8-9f4bd60da1bb" providerId="ADAL" clId="{EDE7BDA0-0E1E-4697-B1F9-580A26A83613}" dt="2024-06-03T08:22:41.937" v="75376" actId="21"/>
          <ac:grpSpMkLst>
            <pc:docMk/>
            <pc:sldMk cId="1623658545" sldId="1924"/>
            <ac:grpSpMk id="158" creationId="{4920096A-7CEE-DD72-CBE6-D143DED5A8D2}"/>
          </ac:grpSpMkLst>
        </pc:grpChg>
      </pc:sldChg>
      <pc:sldChg chg="addSp modSp add del mod">
        <pc:chgData name="김지나(Wei) - 서비스기획2팀" userId="6e8c8a86-0e65-4b65-b1b8-9f4bd60da1bb" providerId="ADAL" clId="{EDE7BDA0-0E1E-4697-B1F9-580A26A83613}" dt="2024-06-04T14:56:59.267" v="92713" actId="2696"/>
        <pc:sldMkLst>
          <pc:docMk/>
          <pc:sldMk cId="3179996955" sldId="1924"/>
        </pc:sldMkLst>
        <pc:spChg chg="mod">
          <ac:chgData name="김지나(Wei) - 서비스기획2팀" userId="6e8c8a86-0e65-4b65-b1b8-9f4bd60da1bb" providerId="ADAL" clId="{EDE7BDA0-0E1E-4697-B1F9-580A26A83613}" dt="2024-06-04T14:22:42.341" v="92240"/>
          <ac:spMkLst>
            <pc:docMk/>
            <pc:sldMk cId="3179996955" sldId="1924"/>
            <ac:spMk id="4" creationId="{B508B0C5-3C24-E1C4-503B-820D546D2560}"/>
          </ac:spMkLst>
        </pc:spChg>
        <pc:spChg chg="mod">
          <ac:chgData name="김지나(Wei) - 서비스기획2팀" userId="6e8c8a86-0e65-4b65-b1b8-9f4bd60da1bb" providerId="ADAL" clId="{EDE7BDA0-0E1E-4697-B1F9-580A26A83613}" dt="2024-06-04T14:22:42.341" v="92240"/>
          <ac:spMkLst>
            <pc:docMk/>
            <pc:sldMk cId="3179996955" sldId="1924"/>
            <ac:spMk id="5" creationId="{54B8EF38-8B55-5DBF-FD22-0B32790BE0A4}"/>
          </ac:spMkLst>
        </pc:spChg>
        <pc:spChg chg="mod">
          <ac:chgData name="김지나(Wei) - 서비스기획2팀" userId="6e8c8a86-0e65-4b65-b1b8-9f4bd60da1bb" providerId="ADAL" clId="{EDE7BDA0-0E1E-4697-B1F9-580A26A83613}" dt="2024-06-04T14:21:58.791" v="92238" actId="20577"/>
          <ac:spMkLst>
            <pc:docMk/>
            <pc:sldMk cId="3179996955" sldId="1924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4T14:22:43.498" v="92241"/>
          <ac:spMkLst>
            <pc:docMk/>
            <pc:sldMk cId="3179996955" sldId="1924"/>
            <ac:spMk id="8" creationId="{CD5F4152-016C-EA16-7EE7-8EF78A2ADF56}"/>
          </ac:spMkLst>
        </pc:spChg>
        <pc:spChg chg="mod">
          <ac:chgData name="김지나(Wei) - 서비스기획2팀" userId="6e8c8a86-0e65-4b65-b1b8-9f4bd60da1bb" providerId="ADAL" clId="{EDE7BDA0-0E1E-4697-B1F9-580A26A83613}" dt="2024-06-04T14:22:43.498" v="92241"/>
          <ac:spMkLst>
            <pc:docMk/>
            <pc:sldMk cId="3179996955" sldId="1924"/>
            <ac:spMk id="9" creationId="{951803B1-79A3-3CAA-7655-8C082F200E9F}"/>
          </ac:spMkLst>
        </pc:spChg>
        <pc:spChg chg="add mod">
          <ac:chgData name="김지나(Wei) - 서비스기획2팀" userId="6e8c8a86-0e65-4b65-b1b8-9f4bd60da1bb" providerId="ADAL" clId="{EDE7BDA0-0E1E-4697-B1F9-580A26A83613}" dt="2024-06-04T14:24:19.528" v="92253"/>
          <ac:spMkLst>
            <pc:docMk/>
            <pc:sldMk cId="3179996955" sldId="1924"/>
            <ac:spMk id="10" creationId="{CBE0EC72-06B3-EAE8-85C1-D7656683F751}"/>
          </ac:spMkLst>
        </pc:spChg>
        <pc:spChg chg="add mod">
          <ac:chgData name="김지나(Wei) - 서비스기획2팀" userId="6e8c8a86-0e65-4b65-b1b8-9f4bd60da1bb" providerId="ADAL" clId="{EDE7BDA0-0E1E-4697-B1F9-580A26A83613}" dt="2024-06-04T14:27:37.006" v="92274"/>
          <ac:spMkLst>
            <pc:docMk/>
            <pc:sldMk cId="3179996955" sldId="1924"/>
            <ac:spMk id="12" creationId="{656EB0EC-A361-C132-4AB0-AEEBC61EEA19}"/>
          </ac:spMkLst>
        </pc:spChg>
        <pc:grpChg chg="add mod">
          <ac:chgData name="김지나(Wei) - 서비스기획2팀" userId="6e8c8a86-0e65-4b65-b1b8-9f4bd60da1bb" providerId="ADAL" clId="{EDE7BDA0-0E1E-4697-B1F9-580A26A83613}" dt="2024-06-04T14:22:55.830" v="92243" actId="1076"/>
          <ac:grpSpMkLst>
            <pc:docMk/>
            <pc:sldMk cId="3179996955" sldId="1924"/>
            <ac:grpSpMk id="2" creationId="{1E66FCA1-E4F8-4CDF-401E-89B299134AD1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2:45.774" v="92242" actId="1076"/>
          <ac:grpSpMkLst>
            <pc:docMk/>
            <pc:sldMk cId="3179996955" sldId="1924"/>
            <ac:grpSpMk id="6" creationId="{9AE28743-C80F-49EE-4AD4-1CBEDBCA883E}"/>
          </ac:grpSpMkLst>
        </pc:grpChg>
        <pc:cxnChg chg="add mod">
          <ac:chgData name="김지나(Wei) - 서비스기획2팀" userId="6e8c8a86-0e65-4b65-b1b8-9f4bd60da1bb" providerId="ADAL" clId="{EDE7BDA0-0E1E-4697-B1F9-580A26A83613}" dt="2024-06-04T14:27:22.996" v="92273"/>
          <ac:cxnSpMkLst>
            <pc:docMk/>
            <pc:sldMk cId="3179996955" sldId="1924"/>
            <ac:cxnSpMk id="11" creationId="{CF613782-F2F4-73EF-1207-F7C6E38F7ACB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14:21:44.224" v="92211" actId="2696"/>
        <pc:sldMkLst>
          <pc:docMk/>
          <pc:sldMk cId="2275211824" sldId="1925"/>
        </pc:sldMkLst>
        <pc:spChg chg="del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2" creationId="{56E389E1-CDCF-DB91-C8A8-32BBFCCE471A}"/>
          </ac:spMkLst>
        </pc:spChg>
        <pc:spChg chg="del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3" creationId="{B1CAE0F9-A27E-8778-59FD-4F15613F7331}"/>
          </ac:spMkLst>
        </pc:spChg>
        <pc:spChg chg="add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4" creationId="{121EDD83-23B1-F039-205F-9FBB68E83693}"/>
          </ac:spMkLst>
        </pc:spChg>
        <pc:spChg chg="add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5" creationId="{AD3D5AF1-3CE0-DAB3-3A45-C48D4BA4D2DE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3725235238" sldId="1925"/>
        </pc:sldMkLst>
        <pc:spChg chg="add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2" creationId="{56E389E1-CDCF-DB91-C8A8-32BBFCCE471A}"/>
          </ac:spMkLst>
        </pc:spChg>
        <pc:spChg chg="add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3" creationId="{B1CAE0F9-A27E-8778-59FD-4F15613F7331}"/>
          </ac:spMkLst>
        </pc:spChg>
        <pc:spChg chg="del">
          <ac:chgData name="김지나(Wei) - 서비스기획2팀" userId="6e8c8a86-0e65-4b65-b1b8-9f4bd60da1bb" providerId="ADAL" clId="{EDE7BDA0-0E1E-4697-B1F9-580A26A83613}" dt="2024-06-02T17:26:29.091" v="65677" actId="478"/>
          <ac:spMkLst>
            <pc:docMk/>
            <pc:sldMk cId="3725235238" sldId="1925"/>
            <ac:spMk id="35" creationId="{C404D8E9-98F0-A790-6030-9137B3CBDB00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80" creationId="{E32CEBAB-24E5-9625-A3FF-F43536EF2852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81" creationId="{FCEE4177-7ADF-4A2E-3388-53F4288A82BE}"/>
          </ac:spMkLst>
        </pc:spChg>
        <pc:spChg chg="del">
          <ac:chgData name="김지나(Wei) - 서비스기획2팀" userId="6e8c8a86-0e65-4b65-b1b8-9f4bd60da1bb" providerId="ADAL" clId="{EDE7BDA0-0E1E-4697-B1F9-580A26A83613}" dt="2024-06-02T17:26:28.233" v="65676" actId="478"/>
          <ac:spMkLst>
            <pc:docMk/>
            <pc:sldMk cId="3725235238" sldId="1925"/>
            <ac:spMk id="131" creationId="{A8C3F51C-CF62-146F-96D3-00DCF800F651}"/>
          </ac:spMkLst>
        </pc:spChg>
      </pc:sldChg>
      <pc:sldChg chg="delSp add del mod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657193625" sldId="1926"/>
        </pc:sldMkLst>
        <pc:spChg chg="del">
          <ac:chgData name="김지나(Wei) - 서비스기획2팀" userId="6e8c8a86-0e65-4b65-b1b8-9f4bd60da1bb" providerId="ADAL" clId="{EDE7BDA0-0E1E-4697-B1F9-580A26A83613}" dt="2024-06-02T17:26:26.270" v="65675" actId="478"/>
          <ac:spMkLst>
            <pc:docMk/>
            <pc:sldMk cId="1657193625" sldId="1926"/>
            <ac:spMk id="8" creationId="{AC70C246-214A-465D-F2FF-D36D4856904C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4T14:25:41.653" v="92264" actId="2696"/>
        <pc:sldMkLst>
          <pc:docMk/>
          <pc:sldMk cId="3951177644" sldId="1926"/>
        </pc:sldMkLst>
      </pc:sldChg>
      <pc:sldChg chg="delSp modSp add del mod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422508578" sldId="1927"/>
        </pc:sldMkLst>
        <pc:spChg chg="del mod">
          <ac:chgData name="김지나(Wei) - 서비스기획2팀" userId="6e8c8a86-0e65-4b65-b1b8-9f4bd60da1bb" providerId="ADAL" clId="{EDE7BDA0-0E1E-4697-B1F9-580A26A83613}" dt="2024-06-02T17:26:36.783" v="65681" actId="478"/>
          <ac:spMkLst>
            <pc:docMk/>
            <pc:sldMk cId="1422508578" sldId="1927"/>
            <ac:spMk id="8" creationId="{AC70C246-214A-465D-F2FF-D36D4856904C}"/>
          </ac:spMkLst>
        </pc:spChg>
      </pc:sldChg>
      <pc:sldChg chg="add del ord">
        <pc:chgData name="김지나(Wei) - 서비스기획2팀" userId="6e8c8a86-0e65-4b65-b1b8-9f4bd60da1bb" providerId="ADAL" clId="{EDE7BDA0-0E1E-4697-B1F9-580A26A83613}" dt="2024-06-04T14:26:30.575" v="92267" actId="2696"/>
        <pc:sldMkLst>
          <pc:docMk/>
          <pc:sldMk cId="4198775725" sldId="1927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014194782" sldId="1928"/>
        </pc:sldMkLst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21.645" v="112038" actId="478"/>
        <pc:sldMkLst>
          <pc:docMk/>
          <pc:sldMk cId="426186029" sldId="1929"/>
        </pc:sldMkLst>
        <pc:spChg chg="del mod">
          <ac:chgData name="김지나(Wei) - 서비스기획2팀" userId="6e8c8a86-0e65-4b65-b1b8-9f4bd60da1bb" providerId="ADAL" clId="{EDE7BDA0-0E1E-4697-B1F9-580A26A83613}" dt="2024-06-03T06:14:41.934" v="71891" actId="478"/>
          <ac:spMkLst>
            <pc:docMk/>
            <pc:sldMk cId="426186029" sldId="1929"/>
            <ac:spMk id="2" creationId="{3561DB72-E4BC-F705-992F-F58B441F3233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0:04.448" v="90235" actId="478"/>
          <ac:spMkLst>
            <pc:docMk/>
            <pc:sldMk cId="426186029" sldId="1929"/>
            <ac:spMk id="2" creationId="{B2BCF221-B8ED-8C4F-AC76-C1B1F63F7442}"/>
          </ac:spMkLst>
        </pc:spChg>
        <pc:spChg chg="mod ord">
          <ac:chgData name="김지나(Wei) - 서비스기획2팀" userId="6e8c8a86-0e65-4b65-b1b8-9f4bd60da1bb" providerId="ADAL" clId="{EDE7BDA0-0E1E-4697-B1F9-580A26A83613}" dt="2024-06-06T11:39:45.283" v="111204" actId="108"/>
          <ac:spMkLst>
            <pc:docMk/>
            <pc:sldMk cId="426186029" sldId="1929"/>
            <ac:spMk id="3" creationId="{4ED5E7E0-1D87-2E8D-D001-128A223CD5A0}"/>
          </ac:spMkLst>
        </pc:spChg>
        <pc:spChg chg="add mod">
          <ac:chgData name="김지나(Wei) - 서비스기획2팀" userId="6e8c8a86-0e65-4b65-b1b8-9f4bd60da1bb" providerId="ADAL" clId="{EDE7BDA0-0E1E-4697-B1F9-580A26A83613}" dt="2024-06-03T06:17:55.596" v="72159" actId="1076"/>
          <ac:spMkLst>
            <pc:docMk/>
            <pc:sldMk cId="426186029" sldId="1929"/>
            <ac:spMk id="4" creationId="{486ADC09-8BA0-350F-BDAB-170FAE6A9C02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4" creationId="{B45223D2-64AB-3DD0-7701-A8E060BBD75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21.645" v="112038" actId="478"/>
          <ac:spMkLst>
            <pc:docMk/>
            <pc:sldMk cId="426186029" sldId="1929"/>
            <ac:spMk id="5" creationId="{4F4E1E0B-7636-15E3-4CDB-9B4E36B4F3A0}"/>
          </ac:spMkLst>
        </pc:spChg>
        <pc:spChg chg="del mod ord">
          <ac:chgData name="김지나(Wei) - 서비스기획2팀" userId="6e8c8a86-0e65-4b65-b1b8-9f4bd60da1bb" providerId="ADAL" clId="{EDE7BDA0-0E1E-4697-B1F9-580A26A83613}" dt="2024-06-03T05:13:42.450" v="67274" actId="478"/>
          <ac:spMkLst>
            <pc:docMk/>
            <pc:sldMk cId="426186029" sldId="1929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07:14.410" v="67240" actId="478"/>
          <ac:spMkLst>
            <pc:docMk/>
            <pc:sldMk cId="426186029" sldId="1929"/>
            <ac:spMk id="6" creationId="{DE9909E7-B1AA-4649-2152-ADE2D6E39D42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8" creationId="{F06E9A1E-30A1-EA79-2148-8EDC48E7E55B}"/>
          </ac:spMkLst>
        </pc:spChg>
        <pc:spChg chg="add mod">
          <ac:chgData name="김지나(Wei) - 서비스기획2팀" userId="6e8c8a86-0e65-4b65-b1b8-9f4bd60da1bb" providerId="ADAL" clId="{EDE7BDA0-0E1E-4697-B1F9-580A26A83613}" dt="2024-06-03T06:18:04.808" v="72161" actId="552"/>
          <ac:spMkLst>
            <pc:docMk/>
            <pc:sldMk cId="426186029" sldId="1929"/>
            <ac:spMk id="9" creationId="{3EEA6D5A-B5E4-F191-C20B-91EE93FCA95D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9" creationId="{F3255B93-EF06-E00A-7A65-FF505D94CDBA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1" creationId="{326A1D35-F2A4-D219-CA22-3FB4750CE175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2" creationId="{1F31E596-59A1-A0E8-8B79-8A47EC2B4D2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40.980" v="92073" actId="478"/>
          <ac:spMkLst>
            <pc:docMk/>
            <pc:sldMk cId="426186029" sldId="1929"/>
            <ac:spMk id="12" creationId="{839B73F4-43EA-1883-2F55-27E21E07B7C8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13" creationId="{8223BC29-92F5-23FB-6BAC-B5177846C625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3" creationId="{85AD6D73-1425-467A-E892-42F4B2B5C86F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14" creationId="{8A5832ED-AA94-711C-626E-037634ACA728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5" creationId="{F7DA6C0D-2422-45DE-D379-4048E66ED521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6" creationId="{2575697D-05A9-711D-81B2-2990BC8FA507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7" creationId="{41451E17-4507-1790-3B11-DBEEB5366C88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17" creationId="{E1AFCDCC-3029-DAE0-7EDF-FBAC266CC711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8" creationId="{AF4A5088-3427-7F33-C5EE-B8F40C15D6B5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9" creationId="{4D5F9463-1B6E-214F-9A2D-DF0B13E46C39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1" creationId="{28C5A665-5C76-77F4-AC05-B3D2B4A99EA1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2" creationId="{F1A03DAE-4BA1-1C0F-7473-5525059B2C1D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3" creationId="{FA97C1D4-735D-0B11-397B-B23C21327CEA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13:46.982" v="67279"/>
          <ac:spMkLst>
            <pc:docMk/>
            <pc:sldMk cId="426186029" sldId="1929"/>
            <ac:spMk id="25" creationId="{2990EE84-41B9-C964-2DD9-3F0744C7E66A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25" creationId="{3ED9F661-A843-B8D0-1801-C152F5B53FA8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9" creationId="{A787B441-6BC2-DD17-AC25-22C91E0B9100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30" creationId="{37608422-3133-0B8F-2587-0B305A6B4F74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30" creationId="{46089048-B988-B927-068E-C1267FE2A56F}"/>
          </ac:spMkLst>
        </pc:spChg>
        <pc:spChg chg="add mod">
          <ac:chgData name="김지나(Wei) - 서비스기획2팀" userId="6e8c8a86-0e65-4b65-b1b8-9f4bd60da1bb" providerId="ADAL" clId="{EDE7BDA0-0E1E-4697-B1F9-580A26A83613}" dt="2024-06-03T05:13:43.934" v="67276"/>
          <ac:spMkLst>
            <pc:docMk/>
            <pc:sldMk cId="426186029" sldId="1929"/>
            <ac:spMk id="30" creationId="{8D84D98A-09D1-BE83-EBE7-5E251846C2B8}"/>
          </ac:spMkLst>
        </pc:spChg>
        <pc:spChg chg="add mod">
          <ac:chgData name="김지나(Wei) - 서비스기획2팀" userId="6e8c8a86-0e65-4b65-b1b8-9f4bd60da1bb" providerId="ADAL" clId="{EDE7BDA0-0E1E-4697-B1F9-580A26A83613}" dt="2024-06-06T11:39:43.480" v="111203" actId="108"/>
          <ac:spMkLst>
            <pc:docMk/>
            <pc:sldMk cId="426186029" sldId="1929"/>
            <ac:spMk id="31" creationId="{3372B47B-4A1A-E4C5-DB95-F83695D24EF4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31" creationId="{E33157A9-5BF1-864F-341F-B6CC9CCA9E95}"/>
          </ac:spMkLst>
        </pc:spChg>
        <pc:spChg chg="mod">
          <ac:chgData name="김지나(Wei) - 서비스기획2팀" userId="6e8c8a86-0e65-4b65-b1b8-9f4bd60da1bb" providerId="ADAL" clId="{EDE7BDA0-0E1E-4697-B1F9-580A26A83613}" dt="2024-06-06T03:18:00.648" v="96292" actId="20577"/>
          <ac:spMkLst>
            <pc:docMk/>
            <pc:sldMk cId="426186029" sldId="1929"/>
            <ac:spMk id="32" creationId="{AF9C6419-4474-66CA-3028-6203B2CAA07F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33" creationId="{2729D664-C3E8-7A9F-6293-93AE6070FA04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34" creationId="{974B38BB-719C-B786-8C56-30B089EA7FFA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37" creationId="{0E7B557F-6A72-505E-A7B1-4C442B1C7C84}"/>
          </ac:spMkLst>
        </pc:spChg>
        <pc:spChg chg="add mod">
          <ac:chgData name="김지나(Wei) - 서비스기획2팀" userId="6e8c8a86-0e65-4b65-b1b8-9f4bd60da1bb" providerId="ADAL" clId="{EDE7BDA0-0E1E-4697-B1F9-580A26A83613}" dt="2024-06-03T04:45:35.153" v="67201" actId="1036"/>
          <ac:spMkLst>
            <pc:docMk/>
            <pc:sldMk cId="426186029" sldId="1929"/>
            <ac:spMk id="41" creationId="{B91D3F57-6AEB-7DF4-E268-E57124D7327B}"/>
          </ac:spMkLst>
        </pc:spChg>
        <pc:spChg chg="add mod">
          <ac:chgData name="김지나(Wei) - 서비스기획2팀" userId="6e8c8a86-0e65-4b65-b1b8-9f4bd60da1bb" providerId="ADAL" clId="{EDE7BDA0-0E1E-4697-B1F9-580A26A83613}" dt="2024-06-03T06:15:02.728" v="71895" actId="20577"/>
          <ac:spMkLst>
            <pc:docMk/>
            <pc:sldMk cId="426186029" sldId="1929"/>
            <ac:spMk id="42" creationId="{6CDB133C-0921-9021-A8B0-3CA46179CAAF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42" creationId="{D4742BFD-D94E-52EC-0F33-909E70615772}"/>
          </ac:spMkLst>
        </pc:spChg>
        <pc:spChg chg="add mod">
          <ac:chgData name="김지나(Wei) - 서비스기획2팀" userId="6e8c8a86-0e65-4b65-b1b8-9f4bd60da1bb" providerId="ADAL" clId="{EDE7BDA0-0E1E-4697-B1F9-580A26A83613}" dt="2024-06-03T06:18:04.808" v="72161" actId="552"/>
          <ac:spMkLst>
            <pc:docMk/>
            <pc:sldMk cId="426186029" sldId="1929"/>
            <ac:spMk id="43" creationId="{440C9AE7-B32B-7F54-ABD7-132707A69BFB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44" creationId="{EF66EA9E-F1BE-5F61-C936-2742567C6D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" creationId="{C824AA89-5C78-3E36-6A5D-B2132829391E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6" creationId="{00C07456-F41D-E5D9-2767-02764ECC4853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8" creationId="{D7901195-91B2-DDEE-5967-2D4AB13E70C5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9" creationId="{83A311F3-F967-0CF7-2297-B7216C4676A7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50" creationId="{59BAEA14-527F-5739-54CF-E6E381046702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51" creationId="{23848C2E-215C-55E1-7C3F-276E335DC2D5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51" creationId="{6476196C-1BEB-D416-ACBC-3F8E406A2A86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47.638" v="92074" actId="478"/>
          <ac:spMkLst>
            <pc:docMk/>
            <pc:sldMk cId="426186029" sldId="1929"/>
            <ac:spMk id="52" creationId="{9058E6A1-800F-007C-4D98-77EEC07AC1AB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54" creationId="{34F9A777-C72B-77C0-D484-7DC91D474419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56" creationId="{BDD30838-9F1D-FD17-670F-30E35D45C593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57" creationId="{2579A696-E9D1-8503-EC5D-3B98C0435E6E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59" creationId="{228BCD65-2C50-6836-ACE2-742777FECF91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59" creationId="{4DA2CE35-CE9F-0E24-2F81-0D8BCFF05570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61" creationId="{BB3C2FCD-5D4A-C8F4-E470-CEDC2917B333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63" creationId="{75D6D5D1-E133-A2FD-74A8-87305908D310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448" creationId="{D2D6EB2B-1ED4-F4AA-F5E9-953EB25F7C59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8:29.388" v="66097" actId="478"/>
          <ac:spMkLst>
            <pc:docMk/>
            <pc:sldMk cId="426186029" sldId="1929"/>
            <ac:spMk id="452" creationId="{DC73024C-C0AD-75BB-99BC-6691870BDC3B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2" creationId="{EE56E8D3-FB4A-A3CA-FDE1-C55CA500AAC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3" creationId="{FB27C848-A028-8573-6325-75F1B52F9140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4" creationId="{07CA7644-68AD-3424-DD3C-81C077ED88B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5" creationId="{F2DCE007-F767-F6A7-E9C0-293FE8DA7D08}"/>
          </ac:spMkLst>
        </pc:spChg>
        <pc:spChg chg="mod">
          <ac:chgData name="김지나(Wei) - 서비스기획2팀" userId="6e8c8a86-0e65-4b65-b1b8-9f4bd60da1bb" providerId="ADAL" clId="{EDE7BDA0-0E1E-4697-B1F9-580A26A83613}" dt="2024-06-06T03:17:34.617" v="96282" actId="20577"/>
          <ac:spMkLst>
            <pc:docMk/>
            <pc:sldMk cId="426186029" sldId="1929"/>
            <ac:spMk id="460" creationId="{602D49C0-ACAC-9083-B66D-97FC8AD922C8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461" creationId="{D7ED77D4-8DE8-2671-C723-14829CA181A4}"/>
          </ac:spMkLst>
        </pc:spChg>
        <pc:spChg chg="mod">
          <ac:chgData name="김지나(Wei) - 서비스기획2팀" userId="6e8c8a86-0e65-4b65-b1b8-9f4bd60da1bb" providerId="ADAL" clId="{EDE7BDA0-0E1E-4697-B1F9-580A26A83613}" dt="2024-06-06T03:17:52.810" v="96287" actId="20577"/>
          <ac:spMkLst>
            <pc:docMk/>
            <pc:sldMk cId="426186029" sldId="1929"/>
            <ac:spMk id="462" creationId="{0D6B3E84-13DE-10CF-1283-304CAC4BC31D}"/>
          </ac:spMkLst>
        </pc:spChg>
        <pc:spChg chg="del mod">
          <ac:chgData name="김지나(Wei) - 서비스기획2팀" userId="6e8c8a86-0e65-4b65-b1b8-9f4bd60da1bb" providerId="ADAL" clId="{EDE7BDA0-0E1E-4697-B1F9-580A26A83613}" dt="2024-06-03T06:15:36.625" v="71897" actId="478"/>
          <ac:spMkLst>
            <pc:docMk/>
            <pc:sldMk cId="426186029" sldId="1929"/>
            <ac:spMk id="474" creationId="{92176FBC-605C-8BEE-44E0-595833D40E4D}"/>
          </ac:spMkLst>
        </pc:spChg>
        <pc:spChg chg="del mod">
          <ac:chgData name="김지나(Wei) - 서비스기획2팀" userId="6e8c8a86-0e65-4b65-b1b8-9f4bd60da1bb" providerId="ADAL" clId="{EDE7BDA0-0E1E-4697-B1F9-580A26A83613}" dt="2024-06-03T06:15:36.625" v="71897" actId="478"/>
          <ac:spMkLst>
            <pc:docMk/>
            <pc:sldMk cId="426186029" sldId="1929"/>
            <ac:spMk id="475" creationId="{C1B48C23-80CD-C78C-3E6A-E098FEDCD8BE}"/>
          </ac:spMkLst>
        </pc:spChg>
        <pc:spChg chg="mod">
          <ac:chgData name="김지나(Wei) - 서비스기획2팀" userId="6e8c8a86-0e65-4b65-b1b8-9f4bd60da1bb" providerId="ADAL" clId="{EDE7BDA0-0E1E-4697-B1F9-580A26A83613}" dt="2024-06-03T04:45:51.279" v="67224" actId="1036"/>
          <ac:spMkLst>
            <pc:docMk/>
            <pc:sldMk cId="426186029" sldId="1929"/>
            <ac:spMk id="485" creationId="{EB76FAC0-6723-B9C9-95BC-AEFEB7041AA5}"/>
          </ac:spMkLst>
        </pc:spChg>
        <pc:spChg chg="mod topLvl">
          <ac:chgData name="김지나(Wei) - 서비스기획2팀" userId="6e8c8a86-0e65-4b65-b1b8-9f4bd60da1bb" providerId="ADAL" clId="{EDE7BDA0-0E1E-4697-B1F9-580A26A83613}" dt="2024-06-03T04:45:46.839" v="67220" actId="1036"/>
          <ac:spMkLst>
            <pc:docMk/>
            <pc:sldMk cId="426186029" sldId="1929"/>
            <ac:spMk id="487" creationId="{E1FC9B9E-935D-A5CB-F3B5-EB6CB7C23B30}"/>
          </ac:spMkLst>
        </pc:spChg>
        <pc:spChg chg="del topLvl">
          <ac:chgData name="김지나(Wei) - 서비스기획2팀" userId="6e8c8a86-0e65-4b65-b1b8-9f4bd60da1bb" providerId="ADAL" clId="{EDE7BDA0-0E1E-4697-B1F9-580A26A83613}" dt="2024-06-03T04:44:38.945" v="67172" actId="478"/>
          <ac:spMkLst>
            <pc:docMk/>
            <pc:sldMk cId="426186029" sldId="1929"/>
            <ac:spMk id="488" creationId="{70FA185B-4B69-2928-A0AF-78F4EF05296E}"/>
          </ac:spMkLst>
        </pc:spChg>
        <pc:grpChg chg="add mod">
          <ac:chgData name="김지나(Wei) - 서비스기획2팀" userId="6e8c8a86-0e65-4b65-b1b8-9f4bd60da1bb" providerId="ADAL" clId="{EDE7BDA0-0E1E-4697-B1F9-580A26A83613}" dt="2024-06-03T02:10:12.205" v="66122" actId="1076"/>
          <ac:grpSpMkLst>
            <pc:docMk/>
            <pc:sldMk cId="426186029" sldId="1929"/>
            <ac:grpSpMk id="7" creationId="{1D24B375-DCBD-6F21-C49F-42F8DE064F39}"/>
          </ac:grpSpMkLst>
        </pc:grpChg>
        <pc:grpChg chg="mod">
          <ac:chgData name="김지나(Wei) - 서비스기획2팀" userId="6e8c8a86-0e65-4b65-b1b8-9f4bd60da1bb" providerId="ADAL" clId="{EDE7BDA0-0E1E-4697-B1F9-580A26A83613}" dt="2024-06-03T02:10:47.763" v="66123" actId="1076"/>
          <ac:grpSpMkLst>
            <pc:docMk/>
            <pc:sldMk cId="426186029" sldId="1929"/>
            <ac:grpSpMk id="10" creationId="{20D9E3AE-F919-BDB8-3A21-C9573AF2B00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13:39.075" v="92072" actId="478"/>
          <ac:grpSpMkLst>
            <pc:docMk/>
            <pc:sldMk cId="426186029" sldId="1929"/>
            <ac:grpSpMk id="55" creationId="{D910267E-3026-06CB-350B-79CD91C6CA2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13:39.075" v="92072" actId="478"/>
          <ac:grpSpMkLst>
            <pc:docMk/>
            <pc:sldMk cId="426186029" sldId="1929"/>
            <ac:grpSpMk id="58" creationId="{2AB6C049-1435-91C0-D6F4-444851D436CF}"/>
          </ac:grpSpMkLst>
        </pc:grpChg>
        <pc:grpChg chg="mod">
          <ac:chgData name="김지나(Wei) - 서비스기획2팀" userId="6e8c8a86-0e65-4b65-b1b8-9f4bd60da1bb" providerId="ADAL" clId="{EDE7BDA0-0E1E-4697-B1F9-580A26A83613}" dt="2024-06-04T14:08:21.511" v="91821"/>
          <ac:grpSpMkLst>
            <pc:docMk/>
            <pc:sldMk cId="426186029" sldId="1929"/>
            <ac:grpSpMk id="60" creationId="{DB87A9D0-D645-04B9-2E49-0B1A0F0E1211}"/>
          </ac:grpSpMkLst>
        </pc:grpChg>
        <pc:grpChg chg="mod">
          <ac:chgData name="김지나(Wei) - 서비스기획2팀" userId="6e8c8a86-0e65-4b65-b1b8-9f4bd60da1bb" providerId="ADAL" clId="{EDE7BDA0-0E1E-4697-B1F9-580A26A83613}" dt="2024-06-04T14:08:21.511" v="91821"/>
          <ac:grpSpMkLst>
            <pc:docMk/>
            <pc:sldMk cId="426186029" sldId="1929"/>
            <ac:grpSpMk id="62" creationId="{C80A0830-37A6-CF35-55CA-8CC43DFA15E8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3T02:11:50.846" v="66130" actId="1076"/>
          <ac:grpSpMkLst>
            <pc:docMk/>
            <pc:sldMk cId="426186029" sldId="1929"/>
            <ac:grpSpMk id="449" creationId="{3706BD27-2108-4136-8713-336B89DC442F}"/>
          </ac:grpSpMkLst>
        </pc:grpChg>
        <pc:grpChg chg="del mod">
          <ac:chgData name="김지나(Wei) - 서비스기획2팀" userId="6e8c8a86-0e65-4b65-b1b8-9f4bd60da1bb" providerId="ADAL" clId="{EDE7BDA0-0E1E-4697-B1F9-580A26A83613}" dt="2024-06-03T04:44:38.945" v="67172" actId="478"/>
          <ac:grpSpMkLst>
            <pc:docMk/>
            <pc:sldMk cId="426186029" sldId="1929"/>
            <ac:grpSpMk id="486" creationId="{5FD2FAF2-F755-97A7-182C-379F5C26A412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4T14:13:47.638" v="92074" actId="478"/>
          <ac:graphicFrameMkLst>
            <pc:docMk/>
            <pc:sldMk cId="426186029" sldId="1929"/>
            <ac:graphicFrameMk id="6" creationId="{DD2CD52B-58A4-9986-98B1-6E1252A762C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3T06:15:35.171" v="71896" actId="478"/>
          <ac:graphicFrameMkLst>
            <pc:docMk/>
            <pc:sldMk cId="426186029" sldId="1929"/>
            <ac:graphicFrameMk id="13" creationId="{FD0E9259-33EE-9F1A-5728-51EF4A9AF5B2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3T06:22:31.433" v="72768" actId="2165"/>
          <ac:graphicFrameMkLst>
            <pc:docMk/>
            <pc:sldMk cId="426186029" sldId="1929"/>
            <ac:graphicFrameMk id="198" creationId="{00000000-0000-0000-0000-000000000000}"/>
          </ac:graphicFrameMkLst>
        </pc:graphicFrameChg>
        <pc:cxnChg chg="add mod">
          <ac:chgData name="김지나(Wei) - 서비스기획2팀" userId="6e8c8a86-0e65-4b65-b1b8-9f4bd60da1bb" providerId="ADAL" clId="{EDE7BDA0-0E1E-4697-B1F9-580A26A83613}" dt="2024-06-03T04:45:46.839" v="67220" actId="1036"/>
          <ac:cxnSpMkLst>
            <pc:docMk/>
            <pc:sldMk cId="426186029" sldId="1929"/>
            <ac:cxnSpMk id="11" creationId="{5EB843B8-9306-84FD-0B36-CFCFFBEE1B8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4:45:09.249" v="67176" actId="478"/>
          <ac:cxnSpMkLst>
            <pc:docMk/>
            <pc:sldMk cId="426186029" sldId="1929"/>
            <ac:cxnSpMk id="12" creationId="{84598B26-297F-3819-95D2-86E5E0B4BF7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13:39.075" v="92072" actId="478"/>
          <ac:cxnSpMkLst>
            <pc:docMk/>
            <pc:sldMk cId="426186029" sldId="1929"/>
            <ac:cxnSpMk id="25" creationId="{BED9E6CD-E120-640C-6140-E716BD3DA8F7}"/>
          </ac:cxnSpMkLst>
        </pc:cxnChg>
        <pc:cxnChg chg="mod">
          <ac:chgData name="김지나(Wei) - 서비스기획2팀" userId="6e8c8a86-0e65-4b65-b1b8-9f4bd60da1bb" providerId="ADAL" clId="{EDE7BDA0-0E1E-4697-B1F9-580A26A83613}" dt="2024-06-03T02:09:18.825" v="66120" actId="1036"/>
          <ac:cxnSpMkLst>
            <pc:docMk/>
            <pc:sldMk cId="426186029" sldId="1929"/>
            <ac:cxnSpMk id="28" creationId="{4BA00CD9-23E4-75DA-6A7D-8E0BD8C7ED89}"/>
          </ac:cxnSpMkLst>
        </pc:cxnChg>
        <pc:cxnChg chg="add mod">
          <ac:chgData name="김지나(Wei) - 서비스기획2팀" userId="6e8c8a86-0e65-4b65-b1b8-9f4bd60da1bb" providerId="ADAL" clId="{EDE7BDA0-0E1E-4697-B1F9-580A26A83613}" dt="2024-06-03T04:45:41.424" v="67209" actId="1036"/>
          <ac:cxnSpMkLst>
            <pc:docMk/>
            <pc:sldMk cId="426186029" sldId="1929"/>
            <ac:cxnSpMk id="38" creationId="{9A13C466-1749-B929-17D7-4EE5D26EBD51}"/>
          </ac:cxnSpMkLst>
        </pc:cxnChg>
        <pc:cxnChg chg="mod">
          <ac:chgData name="김지나(Wei) - 서비스기획2팀" userId="6e8c8a86-0e65-4b65-b1b8-9f4bd60da1bb" providerId="ADAL" clId="{EDE7BDA0-0E1E-4697-B1F9-580A26A83613}" dt="2024-06-03T02:09:18.825" v="66120" actId="1036"/>
          <ac:cxnSpMkLst>
            <pc:docMk/>
            <pc:sldMk cId="426186029" sldId="1929"/>
            <ac:cxnSpMk id="39" creationId="{C993392F-93E5-1EE1-CB65-DEEF9E72AC54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1:04.407" v="66125" actId="571"/>
          <ac:cxnSpMkLst>
            <pc:docMk/>
            <pc:sldMk cId="426186029" sldId="1929"/>
            <ac:cxnSpMk id="40" creationId="{10DE2CF2-F377-2BB4-5AB0-E94CA3AA9A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13:39.075" v="92072" actId="478"/>
          <ac:cxnSpMkLst>
            <pc:docMk/>
            <pc:sldMk cId="426186029" sldId="1929"/>
            <ac:cxnSpMk id="47" creationId="{E0F531F5-DBE6-AF03-C622-6478F749E6AE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0" creationId="{0EB8B449-3897-CEF3-C707-0890A84A5A5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13:39.075" v="92072" actId="478"/>
          <ac:cxnSpMkLst>
            <pc:docMk/>
            <pc:sldMk cId="426186029" sldId="1929"/>
            <ac:cxnSpMk id="53" creationId="{331E8663-5B0B-2A13-0F43-A5D253C26395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5" creationId="{17643A2C-CA60-94D1-A75E-D3144B820A56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6" creationId="{01D93913-B489-225A-74CA-DC12545A2303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7" creationId="{113F00BE-DAA9-F665-B2D1-C00DFA1B6C7C}"/>
          </ac:cxnSpMkLst>
        </pc:cxnChg>
        <pc:cxnChg chg="del mod">
          <ac:chgData name="김지나(Wei) - 서비스기획2팀" userId="6e8c8a86-0e65-4b65-b1b8-9f4bd60da1bb" providerId="ADAL" clId="{EDE7BDA0-0E1E-4697-B1F9-580A26A83613}" dt="2024-06-03T01:52:57.333" v="65736" actId="21"/>
          <ac:cxnSpMkLst>
            <pc:docMk/>
            <pc:sldMk cId="426186029" sldId="1929"/>
            <ac:cxnSpMk id="459" creationId="{5266E6C2-A9A2-7A59-B1B1-208CD3B24EEA}"/>
          </ac:cxnSpMkLst>
        </pc:cxnChg>
        <pc:cxnChg chg="mod">
          <ac:chgData name="김지나(Wei) - 서비스기획2팀" userId="6e8c8a86-0e65-4b65-b1b8-9f4bd60da1bb" providerId="ADAL" clId="{EDE7BDA0-0E1E-4697-B1F9-580A26A83613}" dt="2024-06-03T02:09:18.825" v="66120" actId="1036"/>
          <ac:cxnSpMkLst>
            <pc:docMk/>
            <pc:sldMk cId="426186029" sldId="1929"/>
            <ac:cxnSpMk id="483" creationId="{C524CC4A-A3F0-D632-7579-14B36894B2F2}"/>
          </ac:cxnSpMkLst>
        </pc:cxnChg>
      </pc:sldChg>
      <pc:sldChg chg="addSp delSp modSp new mod ord modClrScheme chgLayout">
        <pc:chgData name="김지나(Wei) - 서비스기획2팀" userId="6e8c8a86-0e65-4b65-b1b8-9f4bd60da1bb" providerId="ADAL" clId="{EDE7BDA0-0E1E-4697-B1F9-580A26A83613}" dt="2024-06-06T13:31:40.186" v="111978" actId="478"/>
        <pc:sldMkLst>
          <pc:docMk/>
          <pc:sldMk cId="1731271655" sldId="1930"/>
        </pc:sldMkLst>
        <pc:spChg chg="del">
          <ac:chgData name="김지나(Wei) - 서비스기획2팀" userId="6e8c8a86-0e65-4b65-b1b8-9f4bd60da1bb" providerId="ADAL" clId="{EDE7BDA0-0E1E-4697-B1F9-580A26A83613}" dt="2024-06-03T06:23:32.838" v="72776" actId="478"/>
          <ac:spMkLst>
            <pc:docMk/>
            <pc:sldMk cId="1731271655" sldId="1930"/>
            <ac:spMk id="2" creationId="{7DC64FED-7805-E069-4356-3A9C260D2910}"/>
          </ac:spMkLst>
        </pc:spChg>
        <pc:spChg chg="mod ord">
          <ac:chgData name="김지나(Wei) - 서비스기획2팀" userId="6e8c8a86-0e65-4b65-b1b8-9f4bd60da1bb" providerId="ADAL" clId="{EDE7BDA0-0E1E-4697-B1F9-580A26A83613}" dt="2024-06-06T11:39:54.665" v="111207" actId="108"/>
          <ac:spMkLst>
            <pc:docMk/>
            <pc:sldMk cId="1731271655" sldId="1930"/>
            <ac:spMk id="3" creationId="{B16E8311-7EEF-E9D6-5F7F-D41817FC69BE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2:49.487" v="72770" actId="478"/>
          <ac:spMkLst>
            <pc:docMk/>
            <pc:sldMk cId="1731271655" sldId="1930"/>
            <ac:spMk id="5" creationId="{05892AA5-4715-46F6-28A2-F53929C2C002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36.701" v="65804" actId="478"/>
          <ac:spMkLst>
            <pc:docMk/>
            <pc:sldMk cId="1731271655" sldId="1930"/>
            <ac:spMk id="6" creationId="{C1111B1B-E633-8616-7CEB-2A6ABC172FF1}"/>
          </ac:spMkLst>
        </pc:spChg>
        <pc:spChg chg="add mod">
          <ac:chgData name="김지나(Wei) - 서비스기획2팀" userId="6e8c8a86-0e65-4b65-b1b8-9f4bd60da1bb" providerId="ADAL" clId="{EDE7BDA0-0E1E-4697-B1F9-580A26A83613}" dt="2024-06-04T04:09:07.081" v="75743" actId="1076"/>
          <ac:spMkLst>
            <pc:docMk/>
            <pc:sldMk cId="1731271655" sldId="1930"/>
            <ac:spMk id="7" creationId="{6D5DEEFD-D83D-02A9-96E2-8B791BAE8A63}"/>
          </ac:spMkLst>
        </pc:spChg>
        <pc:spChg chg="add del">
          <ac:chgData name="김지나(Wei) - 서비스기획2팀" userId="6e8c8a86-0e65-4b65-b1b8-9f4bd60da1bb" providerId="ADAL" clId="{EDE7BDA0-0E1E-4697-B1F9-580A26A83613}" dt="2024-06-03T06:23:23.252" v="72772" actId="22"/>
          <ac:spMkLst>
            <pc:docMk/>
            <pc:sldMk cId="1731271655" sldId="1930"/>
            <ac:spMk id="7" creationId="{993B936F-E0DC-6B06-4824-D5698E3F71B9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8" creationId="{C745C6AC-1FB6-9BD3-BB66-6BC5CB7F2B13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3:47.163" v="72813" actId="478"/>
          <ac:spMkLst>
            <pc:docMk/>
            <pc:sldMk cId="1731271655" sldId="1930"/>
            <ac:spMk id="9" creationId="{9F1463DA-6E62-26D8-F35D-3DDBEB4B1D60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9" creationId="{BA41729E-DE36-A3C3-9136-EB173D7F60D7}"/>
          </ac:spMkLst>
        </pc:spChg>
        <pc:spChg chg="add mod">
          <ac:chgData name="김지나(Wei) - 서비스기획2팀" userId="6e8c8a86-0e65-4b65-b1b8-9f4bd60da1bb" providerId="ADAL" clId="{EDE7BDA0-0E1E-4697-B1F9-580A26A83613}" dt="2024-06-03T06:32:31.773" v="73258" actId="1076"/>
          <ac:spMkLst>
            <pc:docMk/>
            <pc:sldMk cId="1731271655" sldId="1930"/>
            <ac:spMk id="10" creationId="{652FD3FA-F230-4E25-49BD-FA4BE14A4040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11" creationId="{648B797D-BBF4-2A79-0943-EC8E57E37D66}"/>
          </ac:spMkLst>
        </pc:spChg>
        <pc:spChg chg="add mod">
          <ac:chgData name="김지나(Wei) - 서비스기획2팀" userId="6e8c8a86-0e65-4b65-b1b8-9f4bd60da1bb" providerId="ADAL" clId="{EDE7BDA0-0E1E-4697-B1F9-580A26A83613}" dt="2024-06-03T06:23:30.543" v="72775"/>
          <ac:spMkLst>
            <pc:docMk/>
            <pc:sldMk cId="1731271655" sldId="1930"/>
            <ac:spMk id="11" creationId="{F6A2AC69-1E19-387A-4A19-474F6EF44B80}"/>
          </ac:spMkLst>
        </pc:spChg>
        <pc:spChg chg="add mod ord">
          <ac:chgData name="김지나(Wei) - 서비스기획2팀" userId="6e8c8a86-0e65-4b65-b1b8-9f4bd60da1bb" providerId="ADAL" clId="{EDE7BDA0-0E1E-4697-B1F9-580A26A83613}" dt="2024-06-06T12:49:54.035" v="111417"/>
          <ac:spMkLst>
            <pc:docMk/>
            <pc:sldMk cId="1731271655" sldId="1930"/>
            <ac:spMk id="12" creationId="{D482EE3D-471E-E5B0-609B-3E3554FD77D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4" creationId="{C6496A89-8E0D-E913-9ADD-D18A3A043368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15" creationId="{2F86E951-0746-4DD8-9380-0F1DA4A6568F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5" creationId="{3412799C-BBC8-9640-9C6E-E9B687836E6D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6" creationId="{12CF7DC4-3890-FC09-BF82-43782629861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7" creationId="{46E9E160-7C8C-DCE5-EDAF-98E49F741331}"/>
          </ac:spMkLst>
        </pc:spChg>
        <pc:spChg chg="add mod">
          <ac:chgData name="김지나(Wei) - 서비스기획2팀" userId="6e8c8a86-0e65-4b65-b1b8-9f4bd60da1bb" providerId="ADAL" clId="{EDE7BDA0-0E1E-4697-B1F9-580A26A83613}" dt="2024-06-04T04:12:46.080" v="75800" actId="1038"/>
          <ac:spMkLst>
            <pc:docMk/>
            <pc:sldMk cId="1731271655" sldId="1930"/>
            <ac:spMk id="17" creationId="{A5ADB57A-A36A-ACF6-1A43-1497EC33BFC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18" creationId="{1AD2CAB3-E56F-A8E3-94DD-31887913F58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19" creationId="{77A6A615-D1BA-99CC-F485-22943B7D8850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20" creationId="{31C0FBFF-C575-C6D9-3CF5-51DDDB2B315C}"/>
          </ac:spMkLst>
        </pc:spChg>
        <pc:spChg chg="add mod">
          <ac:chgData name="김지나(Wei) - 서비스기획2팀" userId="6e8c8a86-0e65-4b65-b1b8-9f4bd60da1bb" providerId="ADAL" clId="{EDE7BDA0-0E1E-4697-B1F9-580A26A83613}" dt="2024-06-04T04:12:56.745" v="75804" actId="20577"/>
          <ac:spMkLst>
            <pc:docMk/>
            <pc:sldMk cId="1731271655" sldId="1930"/>
            <ac:spMk id="20" creationId="{87C2D71E-E62D-A999-17A5-D36341651034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21" creationId="{4712A3B5-6CE0-C602-3296-5F0AC65A134A}"/>
          </ac:spMkLst>
        </pc:spChg>
        <pc:spChg chg="add mod">
          <ac:chgData name="김지나(Wei) - 서비스기획2팀" userId="6e8c8a86-0e65-4b65-b1b8-9f4bd60da1bb" providerId="ADAL" clId="{EDE7BDA0-0E1E-4697-B1F9-580A26A83613}" dt="2024-06-04T04:13:19.478" v="75808" actId="1076"/>
          <ac:spMkLst>
            <pc:docMk/>
            <pc:sldMk cId="1731271655" sldId="1930"/>
            <ac:spMk id="21" creationId="{CA1FFD0A-EB62-0E9A-86EA-3D3C470DB13E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22" creationId="{637AC8B7-ECD2-8E66-9B30-0C7575B38359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24" creationId="{F1FF9959-6853-ABD2-9556-EFE70A175963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26" creationId="{D386D47C-B465-8836-0B3F-96ECA58E6274}"/>
          </ac:spMkLst>
        </pc:spChg>
        <pc:spChg chg="add mod">
          <ac:chgData name="김지나(Wei) - 서비스기획2팀" userId="6e8c8a86-0e65-4b65-b1b8-9f4bd60da1bb" providerId="ADAL" clId="{EDE7BDA0-0E1E-4697-B1F9-580A26A83613}" dt="2024-06-04T04:13:23.356" v="75809" actId="1076"/>
          <ac:spMkLst>
            <pc:docMk/>
            <pc:sldMk cId="1731271655" sldId="1930"/>
            <ac:spMk id="27" creationId="{3B7E3DB8-B564-0E4B-10F4-8F86AF3DCB82}"/>
          </ac:spMkLst>
        </pc:spChg>
        <pc:spChg chg="add mod">
          <ac:chgData name="김지나(Wei) - 서비스기획2팀" userId="6e8c8a86-0e65-4b65-b1b8-9f4bd60da1bb" providerId="ADAL" clId="{EDE7BDA0-0E1E-4697-B1F9-580A26A83613}" dt="2024-06-04T04:13:14.364" v="75807" actId="1076"/>
          <ac:spMkLst>
            <pc:docMk/>
            <pc:sldMk cId="1731271655" sldId="1930"/>
            <ac:spMk id="28" creationId="{D8571052-7863-618A-E3FC-957E015C53DD}"/>
          </ac:spMkLst>
        </pc:spChg>
        <pc:spChg chg="add mod">
          <ac:chgData name="김지나(Wei) - 서비스기획2팀" userId="6e8c8a86-0e65-4b65-b1b8-9f4bd60da1bb" providerId="ADAL" clId="{EDE7BDA0-0E1E-4697-B1F9-580A26A83613}" dt="2024-06-04T04:13:41.929" v="75814"/>
          <ac:spMkLst>
            <pc:docMk/>
            <pc:sldMk cId="1731271655" sldId="1930"/>
            <ac:spMk id="29" creationId="{BE606759-D353-7677-D184-54918E99283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29" creationId="{BED0D9F7-8B3C-C767-52F2-BEF0911146E0}"/>
          </ac:spMkLst>
        </pc:spChg>
        <pc:spChg chg="add mod">
          <ac:chgData name="김지나(Wei) - 서비스기획2팀" userId="6e8c8a86-0e65-4b65-b1b8-9f4bd60da1bb" providerId="ADAL" clId="{EDE7BDA0-0E1E-4697-B1F9-580A26A83613}" dt="2024-06-04T04:13:41.929" v="75814"/>
          <ac:spMkLst>
            <pc:docMk/>
            <pc:sldMk cId="1731271655" sldId="1930"/>
            <ac:spMk id="30" creationId="{8DE9351D-5380-1590-8EC1-AD9FB78DD8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0" creationId="{AB45B8BF-C6FE-95D3-A795-CFA08CF202C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7:08.587" v="72926" actId="478"/>
          <ac:spMkLst>
            <pc:docMk/>
            <pc:sldMk cId="1731271655" sldId="1930"/>
            <ac:spMk id="31" creationId="{4CD7EB2B-BF2F-1F7A-523D-D9D1150448FC}"/>
          </ac:spMkLst>
        </pc:spChg>
        <pc:spChg chg="add mod">
          <ac:chgData name="김지나(Wei) - 서비스기획2팀" userId="6e8c8a86-0e65-4b65-b1b8-9f4bd60da1bb" providerId="ADAL" clId="{EDE7BDA0-0E1E-4697-B1F9-580A26A83613}" dt="2024-06-04T04:13:41.929" v="75814"/>
          <ac:spMkLst>
            <pc:docMk/>
            <pc:sldMk cId="1731271655" sldId="1930"/>
            <ac:spMk id="31" creationId="{C9BA793C-3A98-620B-A17D-7AFCE13A7837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2" creationId="{129DB3CC-49A5-259E-4F95-094CD37F720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3" creationId="{41B81458-2EF9-EF24-CC73-1BA2487FB8C6}"/>
          </ac:spMkLst>
        </pc:spChg>
        <pc:spChg chg="add mod">
          <ac:chgData name="김지나(Wei) - 서비스기획2팀" userId="6e8c8a86-0e65-4b65-b1b8-9f4bd60da1bb" providerId="ADAL" clId="{EDE7BDA0-0E1E-4697-B1F9-580A26A83613}" dt="2024-06-04T04:20:19.987" v="76639" actId="404"/>
          <ac:spMkLst>
            <pc:docMk/>
            <pc:sldMk cId="1731271655" sldId="1930"/>
            <ac:spMk id="33" creationId="{5EF045C6-93E5-D785-CD28-E1B5FDB1BED3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0:00.577" v="90233" actId="478"/>
          <ac:spMkLst>
            <pc:docMk/>
            <pc:sldMk cId="1731271655" sldId="1930"/>
            <ac:spMk id="34" creationId="{BA1191BF-CABE-5501-09ED-B527D1CF7E29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4" creationId="{FAF38086-C2C4-1164-36D7-94207F7F7FDC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40.186" v="111978" actId="478"/>
          <ac:spMkLst>
            <pc:docMk/>
            <pc:sldMk cId="1731271655" sldId="1930"/>
            <ac:spMk id="35" creationId="{385DCFE3-6D38-C4A7-A74B-0DB8C677E83F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5" creationId="{C8A4B503-DAD7-58B0-2A1A-451A84CD5705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30:16.238" v="73227" actId="478"/>
          <ac:spMkLst>
            <pc:docMk/>
            <pc:sldMk cId="1731271655" sldId="1930"/>
            <ac:spMk id="36" creationId="{91057C23-81C3-4C45-9EAC-27BA1ADB12BE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7" creationId="{91B648D3-B32B-7369-F293-2F389D12922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8" creationId="{0A59BC44-2E03-7ECB-5B94-A962174BA357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40" creationId="{3CFDD07F-4B8D-79A7-A884-DC6210FA5CB6}"/>
          </ac:spMkLst>
        </pc:spChg>
        <pc:spChg chg="mod">
          <ac:chgData name="김지나(Wei) - 서비스기획2팀" userId="6e8c8a86-0e65-4b65-b1b8-9f4bd60da1bb" providerId="ADAL" clId="{EDE7BDA0-0E1E-4697-B1F9-580A26A83613}" dt="2024-06-04T13:20:11.867" v="88440" actId="20577"/>
          <ac:spMkLst>
            <pc:docMk/>
            <pc:sldMk cId="1731271655" sldId="1930"/>
            <ac:spMk id="41" creationId="{D1A0FA9A-794F-F317-E411-7BC681F69677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1.405" v="72883" actId="478"/>
          <ac:spMkLst>
            <pc:docMk/>
            <pc:sldMk cId="1731271655" sldId="1930"/>
            <ac:spMk id="42" creationId="{AD2D9F01-7923-5307-EE1F-AC1B2A1C153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2.154" v="72884" actId="478"/>
          <ac:spMkLst>
            <pc:docMk/>
            <pc:sldMk cId="1731271655" sldId="1930"/>
            <ac:spMk id="43" creationId="{DD91B01C-4405-B454-7195-1047057B766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8:18.785" v="72961" actId="478"/>
          <ac:spMkLst>
            <pc:docMk/>
            <pc:sldMk cId="1731271655" sldId="1930"/>
            <ac:spMk id="44" creationId="{222FCCE7-7A40-AABF-1E9D-6CE359DEB97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2.894" v="72885" actId="478"/>
          <ac:spMkLst>
            <pc:docMk/>
            <pc:sldMk cId="1731271655" sldId="1930"/>
            <ac:spMk id="45" creationId="{D84D841B-C290-F15E-2AE1-2B4E5C4776B0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46" creationId="{7B78142C-ACCE-D152-D50D-986164868C65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7.750" v="72889" actId="478"/>
          <ac:spMkLst>
            <pc:docMk/>
            <pc:sldMk cId="1731271655" sldId="1930"/>
            <ac:spMk id="47" creationId="{8884D4BC-604E-DA56-080D-512E958A8764}"/>
          </ac:spMkLst>
        </pc:spChg>
        <pc:spChg chg="add mod ord">
          <ac:chgData name="김지나(Wei) - 서비스기획2팀" userId="6e8c8a86-0e65-4b65-b1b8-9f4bd60da1bb" providerId="ADAL" clId="{EDE7BDA0-0E1E-4697-B1F9-580A26A83613}" dt="2024-06-04T04:20:19.987" v="76639" actId="404"/>
          <ac:spMkLst>
            <pc:docMk/>
            <pc:sldMk cId="1731271655" sldId="1930"/>
            <ac:spMk id="49" creationId="{18BBDC46-F99E-F89A-71CE-06015C0F8D8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50" creationId="{219F66F7-430E-352C-879B-B9B67CF9A84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51" creationId="{9A791ED6-1F60-64BF-C943-0FE3AF61526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52" creationId="{3B22E591-16D0-7522-87B9-5E9514432B9E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5.934" v="72879" actId="478"/>
          <ac:spMkLst>
            <pc:docMk/>
            <pc:sldMk cId="1731271655" sldId="1930"/>
            <ac:spMk id="56" creationId="{CA36B1E9-19A3-4D39-C02E-97D207FEAA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8.559" v="72890" actId="478"/>
          <ac:spMkLst>
            <pc:docMk/>
            <pc:sldMk cId="1731271655" sldId="1930"/>
            <ac:spMk id="58" creationId="{4983670E-5944-B0E5-8B9E-4A15D1AD78A7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52.054" v="72893" actId="478"/>
          <ac:spMkLst>
            <pc:docMk/>
            <pc:sldMk cId="1731271655" sldId="1930"/>
            <ac:spMk id="59" creationId="{D187EE8A-87CD-4201-CB48-7544EFE6081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9.459" v="72891" actId="478"/>
          <ac:spMkLst>
            <pc:docMk/>
            <pc:sldMk cId="1731271655" sldId="1930"/>
            <ac:spMk id="60" creationId="{C0DDB202-8813-2EFA-CB44-250432586FC1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5.231" v="72887" actId="478"/>
          <ac:spMkLst>
            <pc:docMk/>
            <pc:sldMk cId="1731271655" sldId="1930"/>
            <ac:spMk id="61" creationId="{341735A1-15AF-A4B1-A8BE-3208741CA965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62" creationId="{ACFB4C97-9107-EBA9-EADB-C6E4E1DB07DD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63" creationId="{C5EB336B-1128-6C7B-7AD5-EDC39783186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64" creationId="{79D842A7-56EC-F2B2-3529-E4BED0134461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5" creationId="{1C5F4DF0-C22C-2FCE-26E4-97EDB8E30F18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7" creationId="{69730DD4-1EF6-F10A-B5A6-EF80EEC1CD10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8" creationId="{6E5EE229-34C2-DA1E-96FE-B696B1C25798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9" creationId="{4B459BB4-1186-B658-558C-89ECB1A9D485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70" creationId="{CF61D6DC-F20A-1BAA-ACFC-4404DF4EF154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71" creationId="{94FD9F54-47E0-8199-7430-C2E18BCFF179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72" creationId="{C07ECE38-AEB2-6196-EA22-74843079BFC0}"/>
          </ac:spMkLst>
        </pc:spChg>
        <pc:spChg chg="add mod ord">
          <ac:chgData name="김지나(Wei) - 서비스기획2팀" userId="6e8c8a86-0e65-4b65-b1b8-9f4bd60da1bb" providerId="ADAL" clId="{EDE7BDA0-0E1E-4697-B1F9-580A26A83613}" dt="2024-06-03T06:34:27.435" v="73370" actId="1076"/>
          <ac:spMkLst>
            <pc:docMk/>
            <pc:sldMk cId="1731271655" sldId="1930"/>
            <ac:spMk id="74" creationId="{956EF3D5-961D-473C-6EB1-458D5F3E2FF2}"/>
          </ac:spMkLst>
        </pc:spChg>
        <pc:spChg chg="mod">
          <ac:chgData name="김지나(Wei) - 서비스기획2팀" userId="6e8c8a86-0e65-4b65-b1b8-9f4bd60da1bb" providerId="ADAL" clId="{EDE7BDA0-0E1E-4697-B1F9-580A26A83613}" dt="2024-06-03T06:27:16.598" v="72928"/>
          <ac:spMkLst>
            <pc:docMk/>
            <pc:sldMk cId="1731271655" sldId="1930"/>
            <ac:spMk id="76" creationId="{3B04B7A5-A639-720B-6817-B4D02FDDE1CE}"/>
          </ac:spMkLst>
        </pc:spChg>
        <pc:spChg chg="mod">
          <ac:chgData name="김지나(Wei) - 서비스기획2팀" userId="6e8c8a86-0e65-4b65-b1b8-9f4bd60da1bb" providerId="ADAL" clId="{EDE7BDA0-0E1E-4697-B1F9-580A26A83613}" dt="2024-06-03T06:27:16.598" v="72928"/>
          <ac:spMkLst>
            <pc:docMk/>
            <pc:sldMk cId="1731271655" sldId="1930"/>
            <ac:spMk id="77" creationId="{0FBC3D29-C549-320C-3DE1-9951A95F08F6}"/>
          </ac:spMkLst>
        </pc:spChg>
        <pc:spChg chg="add mod">
          <ac:chgData name="김지나(Wei) - 서비스기획2팀" userId="6e8c8a86-0e65-4b65-b1b8-9f4bd60da1bb" providerId="ADAL" clId="{EDE7BDA0-0E1E-4697-B1F9-580A26A83613}" dt="2024-06-04T13:20:14.895" v="88441" actId="20577"/>
          <ac:spMkLst>
            <pc:docMk/>
            <pc:sldMk cId="1731271655" sldId="1930"/>
            <ac:spMk id="78" creationId="{0AB15FC4-AD61-A9D7-72D1-EC6B54BF245D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32:25.091" v="73257" actId="478"/>
          <ac:spMkLst>
            <pc:docMk/>
            <pc:sldMk cId="1731271655" sldId="1930"/>
            <ac:spMk id="80" creationId="{671C8529-2022-492F-1C5E-43F0E60009AA}"/>
          </ac:spMkLst>
        </pc:spChg>
        <pc:spChg chg="add mod">
          <ac:chgData name="김지나(Wei) - 서비스기획2팀" userId="6e8c8a86-0e65-4b65-b1b8-9f4bd60da1bb" providerId="ADAL" clId="{EDE7BDA0-0E1E-4697-B1F9-580A26A83613}" dt="2024-06-03T08:31:03.456" v="75611" actId="20577"/>
          <ac:spMkLst>
            <pc:docMk/>
            <pc:sldMk cId="1731271655" sldId="1930"/>
            <ac:spMk id="84" creationId="{09AA9787-D1B5-6826-1816-A4E27C1CA6CC}"/>
          </ac:spMkLst>
        </pc:spChg>
        <pc:grpChg chg="add mod topLvl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23" creationId="{3B9600BD-6A15-B335-8915-098A2EC523E7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39" creationId="{67B22F37-0F5C-15A2-8089-1076DE8A9FDF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66" creationId="{32C81F62-A7B2-E2D9-BE49-139D6C084FE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73" creationId="{6BE8BF98-C531-0192-18CD-E1D33397CA8A}"/>
          </ac:grpSpMkLst>
        </pc:grpChg>
        <pc:grpChg chg="add mod">
          <ac:chgData name="김지나(Wei) - 서비스기획2팀" userId="6e8c8a86-0e65-4b65-b1b8-9f4bd60da1bb" providerId="ADAL" clId="{EDE7BDA0-0E1E-4697-B1F9-580A26A83613}" dt="2024-06-03T08:30:54.239" v="75602" actId="1076"/>
          <ac:grpSpMkLst>
            <pc:docMk/>
            <pc:sldMk cId="1731271655" sldId="1930"/>
            <ac:grpSpMk id="75" creationId="{4967AA26-7CCC-4C34-30ED-32BB5098AE27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6-04T04:21:29.857" v="76793" actId="20577"/>
          <ac:graphicFrameMkLst>
            <pc:docMk/>
            <pc:sldMk cId="1731271655" sldId="1930"/>
            <ac:graphicFrameMk id="32" creationId="{981C7F79-664D-FDB5-E775-D98EA403587B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4T04:01:44.384" v="75680"/>
          <ac:picMkLst>
            <pc:docMk/>
            <pc:sldMk cId="1731271655" sldId="1930"/>
            <ac:picMk id="2" creationId="{86D5CBC6-8570-A672-9D4B-044D7E5D04AA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04:04:53.113" v="75684" actId="732"/>
          <ac:picMkLst>
            <pc:docMk/>
            <pc:sldMk cId="1731271655" sldId="1930"/>
            <ac:picMk id="4" creationId="{D9A6B55F-5017-2AF2-3C0A-A7483BD83929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04:12:17.101" v="75795" actId="1036"/>
          <ac:picMkLst>
            <pc:docMk/>
            <pc:sldMk cId="1731271655" sldId="1930"/>
            <ac:picMk id="5" creationId="{E6CB415A-EAAA-D0BC-8BD8-97ADE50756B4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04:10:45.728" v="75758" actId="1076"/>
          <ac:picMkLst>
            <pc:docMk/>
            <pc:sldMk cId="1731271655" sldId="1930"/>
            <ac:picMk id="6" creationId="{65B8FB7E-7267-45D0-BA38-A857A111B883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11:07:06.988" v="83624" actId="165"/>
          <ac:picMkLst>
            <pc:docMk/>
            <pc:sldMk cId="1731271655" sldId="1930"/>
            <ac:picMk id="13" creationId="{63F54C1E-FDD5-CA76-6846-9CAC0E2D62D1}"/>
          </ac:picMkLst>
        </pc:picChg>
        <pc:picChg chg="mod">
          <ac:chgData name="김지나(Wei) - 서비스기획2팀" userId="6e8c8a86-0e65-4b65-b1b8-9f4bd60da1bb" providerId="ADAL" clId="{EDE7BDA0-0E1E-4697-B1F9-580A26A83613}" dt="2024-06-04T11:07:06.988" v="83624" actId="165"/>
          <ac:picMkLst>
            <pc:docMk/>
            <pc:sldMk cId="1731271655" sldId="1930"/>
            <ac:picMk id="25" creationId="{9C353132-97C1-FDDD-026E-56DAFA2990BF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11:07:06.988" v="83624" actId="165"/>
          <ac:picMkLst>
            <pc:docMk/>
            <pc:sldMk cId="1731271655" sldId="1930"/>
            <ac:picMk id="48" creationId="{05D395B3-57AB-C702-F70B-704E2A22C1D8}"/>
          </ac:picMkLst>
        </pc:picChg>
        <pc:cxnChg chg="add mod">
          <ac:chgData name="김지나(Wei) - 서비스기획2팀" userId="6e8c8a86-0e65-4b65-b1b8-9f4bd60da1bb" providerId="ADAL" clId="{EDE7BDA0-0E1E-4697-B1F9-580A26A83613}" dt="2024-06-04T04:10:03.180" v="75749" actId="692"/>
          <ac:cxnSpMkLst>
            <pc:docMk/>
            <pc:sldMk cId="1731271655" sldId="1930"/>
            <ac:cxnSpMk id="14" creationId="{B81A8134-F8B3-3BF7-7276-5D14B5C343D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27" creationId="{6357B682-96B8-5BB0-2DA2-D921125DB5E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28" creationId="{F0217B11-D6F3-B5BF-0C14-7D5701FE323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3" creationId="{F05FAB97-5611-01D8-2A69-8A6141EB42B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4" creationId="{94F49533-F182-7E8B-F4BA-4F52B0599AD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5" creationId="{3B4416CE-3644-CF5E-092F-6E2DD695579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7" creationId="{A4F38472-F029-8B6E-F3E9-17E5CAAEB5E7}"/>
          </ac:cxnSpMkLst>
        </pc:cxnChg>
        <pc:cxnChg chg="add mod ord">
          <ac:chgData name="김지나(Wei) - 서비스기획2팀" userId="6e8c8a86-0e65-4b65-b1b8-9f4bd60da1bb" providerId="ADAL" clId="{EDE7BDA0-0E1E-4697-B1F9-580A26A83613}" dt="2024-06-03T08:30:48.809" v="75601" actId="14100"/>
          <ac:cxnSpMkLst>
            <pc:docMk/>
            <pc:sldMk cId="1731271655" sldId="1930"/>
            <ac:cxnSpMk id="79" creationId="{211DBAAF-A875-76FE-132D-917222CDAFDC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6T09:16:49.746" v="107048" actId="2696"/>
        <pc:sldMkLst>
          <pc:docMk/>
          <pc:sldMk cId="2179741325" sldId="1931"/>
        </pc:sldMkLst>
        <pc:spChg chg="mod">
          <ac:chgData name="김지나(Wei) - 서비스기획2팀" userId="6e8c8a86-0e65-4b65-b1b8-9f4bd60da1bb" providerId="ADAL" clId="{EDE7BDA0-0E1E-4697-B1F9-580A26A83613}" dt="2024-06-03T07:16:18.620" v="73407" actId="20577"/>
          <ac:spMkLst>
            <pc:docMk/>
            <pc:sldMk cId="2179741325" sldId="1931"/>
            <ac:spMk id="2" creationId="{75293F79-0DF2-C22C-3250-1862E872FAC9}"/>
          </ac:spMkLst>
        </pc:spChg>
        <pc:spChg chg="del mod">
          <ac:chgData name="김지나(Wei) - 서비스기획2팀" userId="6e8c8a86-0e65-4b65-b1b8-9f4bd60da1bb" providerId="ADAL" clId="{EDE7BDA0-0E1E-4697-B1F9-580A26A83613}" dt="2024-06-04T12:39:36.474" v="87461" actId="478"/>
          <ac:spMkLst>
            <pc:docMk/>
            <pc:sldMk cId="2179741325" sldId="1931"/>
            <ac:spMk id="4" creationId="{41812121-D8FE-2CEA-726B-3C24DCC462CD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8" creationId="{9140FDFF-296B-2B56-582C-2BB54E343DCF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9" creationId="{C9EA3272-763E-C72F-1D8F-EE3DCB65D398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0" creationId="{F389F3CC-A257-2340-B1FF-648FB80398E7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2" creationId="{1AB9863D-83A4-BB3F-8E93-7838020814F2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4" creationId="{729B7708-8507-99A4-A381-401C8791C3B6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6" creationId="{67F8805F-E687-AC76-208B-DE0719AFA59F}"/>
          </ac:spMkLst>
        </pc:spChg>
        <pc:spChg chg="mod">
          <ac:chgData name="김지나(Wei) - 서비스기획2팀" userId="6e8c8a86-0e65-4b65-b1b8-9f4bd60da1bb" providerId="ADAL" clId="{EDE7BDA0-0E1E-4697-B1F9-580A26A83613}" dt="2024-06-03T07:18:26.282" v="73502"/>
          <ac:spMkLst>
            <pc:docMk/>
            <pc:sldMk cId="2179741325" sldId="1931"/>
            <ac:spMk id="17" creationId="{7D4D44B0-2472-AE78-1624-2AC6433033EE}"/>
          </ac:spMkLst>
        </pc:spChg>
        <pc:spChg chg="mod">
          <ac:chgData name="김지나(Wei) - 서비스기획2팀" userId="6e8c8a86-0e65-4b65-b1b8-9f4bd60da1bb" providerId="ADAL" clId="{EDE7BDA0-0E1E-4697-B1F9-580A26A83613}" dt="2024-06-03T07:17:43.569" v="73434" actId="20577"/>
          <ac:spMkLst>
            <pc:docMk/>
            <pc:sldMk cId="2179741325" sldId="1931"/>
            <ac:spMk id="18" creationId="{F85AF3D2-B563-D5B1-9CBD-903CCB5923AE}"/>
          </ac:spMkLst>
        </pc:spChg>
        <pc:spChg chg="mod">
          <ac:chgData name="김지나(Wei) - 서비스기획2팀" userId="6e8c8a86-0e65-4b65-b1b8-9f4bd60da1bb" providerId="ADAL" clId="{EDE7BDA0-0E1E-4697-B1F9-580A26A83613}" dt="2024-06-04T13:00:40.129" v="87955" actId="20577"/>
          <ac:spMkLst>
            <pc:docMk/>
            <pc:sldMk cId="2179741325" sldId="1931"/>
            <ac:spMk id="19" creationId="{9A6C6173-2A8E-AEF5-4DAB-1935AFAE31E1}"/>
          </ac:spMkLst>
        </pc:spChg>
        <pc:spChg chg="mod">
          <ac:chgData name="김지나(Wei) - 서비스기획2팀" userId="6e8c8a86-0e65-4b65-b1b8-9f4bd60da1bb" providerId="ADAL" clId="{EDE7BDA0-0E1E-4697-B1F9-580A26A83613}" dt="2024-06-04T12:57:44.945" v="87794" actId="20577"/>
          <ac:spMkLst>
            <pc:docMk/>
            <pc:sldMk cId="2179741325" sldId="1931"/>
            <ac:spMk id="20" creationId="{0B9D4CC0-BDB5-7139-80A8-D60DA06B6F2A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1" creationId="{8330BE23-559D-ED19-7A08-F6DE2464FAF5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2" creationId="{93B38CD5-D976-DDA1-322F-BA8051C13C23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3" creationId="{2D21983E-16A2-3B32-C082-08DDB26C402F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3" creationId="{7B3E00C4-E56C-7C43-0E1D-CC5E8BEAE858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5" creationId="{E898561C-7D68-06AD-7870-4559637337D6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6" creationId="{5822C62B-9DFD-CB1F-1C97-BA07C03EBF64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6" creationId="{60F6F85D-572B-B3DC-7F24-7A1907CDFB83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7" creationId="{5A9BE66D-BC3A-A090-5FDD-F856BCA88EFD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8" creationId="{0E271780-1B6D-E7CE-ACF7-1EC98C6F0FC6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8" creationId="{F47FB3D3-13F1-BA85-4182-4EC5E2D71A2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0" creationId="{66617FC5-0223-02A1-D6B7-AE09C579DB6C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30" creationId="{B6D5779E-FB6C-7F9C-09C5-A784391686F2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1" creationId="{19A9D309-CEF1-BE6D-1368-92C8985A583F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31" creationId="{8CBB85DA-4606-97DF-B382-C39E99FF9A5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2" creationId="{8B638279-C973-9953-775E-B88474C7F48B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33" creationId="{3C49B564-5525-8950-171C-D6A284D24174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4" creationId="{BB13193D-555C-47F1-71D7-081A4C954BBA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35" creationId="{3A2DD20F-474E-A210-CA24-8E85E73360C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6" creationId="{8F52C8B8-395A-69DD-0402-F96748B90C7A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37" creationId="{547A7464-43C6-B62E-BD28-F4863BBF3943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9" creationId="{23382D24-78D6-0719-298F-805CAF62A6DA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39" creationId="{98442CA9-9007-40FC-542E-EB201C7FE2A0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40" creationId="{9B353177-2CF3-FC2D-7D30-AD63DEBB8683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41" creationId="{0DC1CA82-CDCB-03D5-270E-7EABD3C52749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42" creationId="{2A2CCF8D-CFA2-9164-691B-8BC6C5593065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2" creationId="{878613A5-FFC8-DB64-DCDD-9A79BE478BE1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43" creationId="{1FFB9180-1D7C-1919-CDE8-394DE01A7E35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44" creationId="{02DE2524-CDBA-84C7-B352-C10D0E0C56D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7" creationId="{0C0EBD50-D688-2B56-F0D4-2679C99B1A8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8" creationId="{947CCCB2-F1F4-91DA-46E5-1BADDF60F580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9" creationId="{9162DE62-5D65-CB78-653B-6339FDEC35CC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0" creationId="{D7E3D2BC-B1EB-8553-9C18-A821F0073AA9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1" creationId="{7AF3583F-31ED-3ABE-3B23-C3A5F64FB867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2" creationId="{7C7F5F50-263F-240D-FBE7-D5B3C4D05AE7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3" creationId="{696A878E-453D-8B10-C6A2-995ABE63BB3A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4" creationId="{8F4B98D7-B815-831D-209F-891502FCD29F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6" creationId="{4B274F21-BD79-9569-3296-3F7A09732B13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7" creationId="{FAABCD81-BB3F-F626-F57B-2F66B3FA98A0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8" creationId="{2CE9467B-504C-DBEE-FE34-7BFADA8AE3D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9" creationId="{AC5A0193-7078-99D0-04D1-AF63065E222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60" creationId="{7C5A01F1-7707-8963-3907-03BDABDC1C76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61" creationId="{F8010606-BD1D-FE93-916F-D908A76A0223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62" creationId="{836DD45C-1C62-A4DB-0BB8-33DF0DF65408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28" creationId="{6923ECE4-E939-F618-6193-53013521BCAF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29" creationId="{C3D33C15-5652-6845-23FB-C51A0CB9950D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0" creationId="{794A39F5-60E7-571E-5244-B2FC54A8D3F2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4" creationId="{ACA9E184-4999-D493-171C-D4C5B38E246A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6" creationId="{45DDB4C2-8D48-8B89-B445-368D3500E5E1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7" creationId="{3259A626-39BE-ACF7-3DFF-E392C35973C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8" creationId="{64B6AB52-8C01-925B-D68E-2C316CA67CB9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9" creationId="{CEEC3F10-607D-599D-6324-AF6503303693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0" creationId="{4E1ED2FC-5324-ACF2-DE60-94CC6DAF9974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1" creationId="{7C31351F-0F54-7154-B52E-5920E8A28A3D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2" creationId="{C3D07B22-F8E6-67ED-C4B4-607277BD5A62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3" creationId="{597DF70B-45AF-8E92-D23D-0102A93C646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5" creationId="{C451366A-8561-573E-8DEB-0385E3E92B7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6" creationId="{0219CF79-6366-9D60-5F49-D3C60F71D19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7" creationId="{D3BBC3F5-D7B6-66C7-1D05-041FC7CDBBF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8" creationId="{6EAFD0C5-8101-AFAD-CE67-76F8DE06A076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9" creationId="{5573171E-EF90-ED4D-B2C9-F6496075DA2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0" creationId="{BA5A7298-2F63-CF00-58D6-D40A5CF90B3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1" creationId="{697B5954-5186-404B-2C3C-F3FF5BFD733A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2" creationId="{3960E00B-236D-8D92-92FD-62D568EF869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3" creationId="{A0354D87-6871-B9CF-2E85-F68B9F56377E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55" creationId="{B88A70AC-0E8C-86C0-2405-6516F6CB772A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57" creationId="{27F35A6F-4048-32F1-2336-D402F59E470E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59" creationId="{36A8B5D0-8176-097D-2061-F7E4B831B35A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0" creationId="{7FBDD4B8-65AC-B757-09EE-0EDC7E22CA61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1" creationId="{08C7D8AA-4BFB-1A19-0ECB-4CF0A92EA10D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2" creationId="{5C09A549-41BB-6041-DC05-69F1F5902B6E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3" creationId="{84797106-1DA3-50B2-50CB-73759A09B2D2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4" creationId="{CF65CE0F-AFCE-DF01-435D-4B9E3CFDF446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67" creationId="{E6726EF2-087C-C0D8-4B62-D250484437E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68" creationId="{C1181BA2-46AA-A37F-DBE7-9F1163CB221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69" creationId="{082F3D7E-A8F8-95C5-2761-C35F3F10C21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0" creationId="{3DAA291C-C233-9B24-3A23-B8246D16BCD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1" creationId="{AB6BE59D-E861-5959-8B97-FC0160F5B7A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2" creationId="{F41560D4-6865-8317-B8ED-A70BDE93126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3" creationId="{12AD585D-2C3B-8F51-750D-0F77337023F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4" creationId="{6716F2E8-BDFB-1294-82B8-130C831C2EC7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76" creationId="{507DC31D-2262-797F-6254-DF8E4AB4517B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77" creationId="{3B9A992B-8B0C-A6AE-EB8D-D6A9CD55375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9" creationId="{31AF8D70-54FF-D592-58A0-1E06BADB6F1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0" creationId="{92E31646-93E6-9D68-127D-5952ED4D61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1" creationId="{21139426-04D1-0B9A-7AF4-AEBDA8147DD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2" creationId="{CCE45F2A-D0A6-93FB-5567-954AF42353C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3" creationId="{B604E85D-3C85-8706-8662-6AEFBA5BC9F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7" creationId="{E77368F7-BB1C-6A30-C493-4277A2B4B970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89" creationId="{43CBFA3B-908E-211A-4987-C76A73A0EB33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91" creationId="{4E503C67-6432-841C-A706-63F7974D9BB7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93" creationId="{89EC81CE-1A49-71BF-BC6A-C1BFB2661EF6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94" creationId="{DCC9DB57-FF1B-4201-6906-0C486FF8CC0C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4" creationId="{9AA4D8FC-C9C5-315F-5F41-0701B5C7B0A1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5" creationId="{5A21299F-C85F-A97F-31A1-04A7EC9CB7D5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6" creationId="{547C1106-1997-A51F-28F3-032792E4E5C0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7" creationId="{444E6CD8-A265-E454-F0C3-056BA50E00FA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8" creationId="{124E882A-EB77-C292-ACAC-A3C7CD5470E7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9" creationId="{99FD6254-D419-7466-3AE2-2FFDC660BB17}"/>
          </ac:spMkLst>
        </pc:spChg>
        <pc:spChg chg="add mod">
          <ac:chgData name="김지나(Wei) - 서비스기획2팀" userId="6e8c8a86-0e65-4b65-b1b8-9f4bd60da1bb" providerId="ADAL" clId="{EDE7BDA0-0E1E-4697-B1F9-580A26A83613}" dt="2024-06-04T12:48:02.255" v="87662"/>
          <ac:spMkLst>
            <pc:docMk/>
            <pc:sldMk cId="2179741325" sldId="1931"/>
            <ac:spMk id="210" creationId="{E5BEDD05-C741-2421-E8E6-A542F5B310B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10:58.465" v="106927" actId="478"/>
          <ac:spMkLst>
            <pc:docMk/>
            <pc:sldMk cId="2179741325" sldId="1931"/>
            <ac:spMk id="215" creationId="{67F747DB-40C9-9391-D7AD-B88547B02EA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40.689" v="106898" actId="478"/>
          <ac:spMkLst>
            <pc:docMk/>
            <pc:sldMk cId="2179741325" sldId="1931"/>
            <ac:spMk id="219" creationId="{1C2B8D1B-A668-BDB4-9345-32A8876C5516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6" creationId="{9190EE01-34A5-1FD9-E143-59879EF6EFC7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7" creationId="{1738B2DE-066B-B3C2-C184-5950CB600BB4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8" creationId="{5EF55B3E-DB5E-9859-7B88-9B1EC26E2591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9" creationId="{0C321895-258D-13F8-68F0-DD55B89C8FC6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30" creationId="{1B0A5F36-2A08-E661-C889-664D518D5488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31" creationId="{37DE0705-6AD9-257E-4440-5B56542A3F7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1:55.680" v="87694" actId="478"/>
          <ac:spMkLst>
            <pc:docMk/>
            <pc:sldMk cId="2179741325" sldId="1931"/>
            <ac:spMk id="232" creationId="{F64D1C6B-5E53-B368-4C75-FBB095C754C1}"/>
          </ac:spMkLst>
        </pc:spChg>
        <pc:spChg chg="add del">
          <ac:chgData name="김지나(Wei) - 서비스기획2팀" userId="6e8c8a86-0e65-4b65-b1b8-9f4bd60da1bb" providerId="ADAL" clId="{EDE7BDA0-0E1E-4697-B1F9-580A26A83613}" dt="2024-06-04T12:53:02.660" v="87701" actId="11529"/>
          <ac:spMkLst>
            <pc:docMk/>
            <pc:sldMk cId="2179741325" sldId="1931"/>
            <ac:spMk id="237" creationId="{3F075F5B-9E80-F9DD-CEC8-84E64DDBD4E2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4" creationId="{6D6A847E-C59A-64DE-819F-73D139B1D21B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5" creationId="{0924C2F6-4C84-3603-2D8B-2F7C243641BF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6" creationId="{CBA815D1-094B-39CE-2EC1-CF2A0D65D15F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7" creationId="{E447F349-6493-AEE9-CBB0-CE41C0CEA1F1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8" creationId="{785D5F81-512E-4E31-7553-6107F5AE66D0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9" creationId="{CC8E4D82-3D1E-7440-E48D-19DDB3AA3849}"/>
          </ac:spMkLst>
        </pc:spChg>
        <pc:spChg chg="mod">
          <ac:chgData name="김지나(Wei) - 서비스기획2팀" userId="6e8c8a86-0e65-4b65-b1b8-9f4bd60da1bb" providerId="ADAL" clId="{EDE7BDA0-0E1E-4697-B1F9-580A26A83613}" dt="2024-06-04T12:59:44.328" v="87891" actId="20577"/>
          <ac:spMkLst>
            <pc:docMk/>
            <pc:sldMk cId="2179741325" sldId="1931"/>
            <ac:spMk id="251" creationId="{058F23DD-049C-A3A7-57A1-3D530B1836D2}"/>
          </ac:spMkLst>
        </pc:spChg>
        <pc:spChg chg="mod">
          <ac:chgData name="김지나(Wei) - 서비스기획2팀" userId="6e8c8a86-0e65-4b65-b1b8-9f4bd60da1bb" providerId="ADAL" clId="{EDE7BDA0-0E1E-4697-B1F9-580A26A83613}" dt="2024-06-04T12:58:23.061" v="87802"/>
          <ac:spMkLst>
            <pc:docMk/>
            <pc:sldMk cId="2179741325" sldId="1931"/>
            <ac:spMk id="252" creationId="{BC4D8CB3-3C7E-B7C6-5437-F5A89ED0F587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27.774" v="106895" actId="478"/>
          <ac:spMkLst>
            <pc:docMk/>
            <pc:sldMk cId="2179741325" sldId="1931"/>
            <ac:spMk id="255" creationId="{C0F36922-52C2-C283-7B62-0DA522CA5EC2}"/>
          </ac:spMkLst>
        </pc:spChg>
        <pc:spChg chg="add mod">
          <ac:chgData name="김지나(Wei) - 서비스기획2팀" userId="6e8c8a86-0e65-4b65-b1b8-9f4bd60da1bb" providerId="ADAL" clId="{EDE7BDA0-0E1E-4697-B1F9-580A26A83613}" dt="2024-06-04T12:59:26.764" v="87854" actId="1076"/>
          <ac:spMkLst>
            <pc:docMk/>
            <pc:sldMk cId="2179741325" sldId="1931"/>
            <ac:spMk id="259" creationId="{018F4D66-109C-D82D-702F-0AE3BFBA1263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37.546" v="106897" actId="478"/>
          <ac:spMkLst>
            <pc:docMk/>
            <pc:sldMk cId="2179741325" sldId="1931"/>
            <ac:spMk id="261" creationId="{BA0D6E81-9711-FF86-8B10-70CD4602D414}"/>
          </ac:spMkLst>
        </pc:spChg>
        <pc:spChg chg="add mod">
          <ac:chgData name="김지나(Wei) - 서비스기획2팀" userId="6e8c8a86-0e65-4b65-b1b8-9f4bd60da1bb" providerId="ADAL" clId="{EDE7BDA0-0E1E-4697-B1F9-580A26A83613}" dt="2024-06-04T13:40:12.991" v="90239"/>
          <ac:spMkLst>
            <pc:docMk/>
            <pc:sldMk cId="2179741325" sldId="1931"/>
            <ac:spMk id="263" creationId="{9A9350D5-2239-A73C-EB04-92B0145A9DD0}"/>
          </ac:spMkLst>
        </pc:spChg>
        <pc:grpChg chg="add del mod ord">
          <ac:chgData name="김지나(Wei) - 서비스기획2팀" userId="6e8c8a86-0e65-4b65-b1b8-9f4bd60da1bb" providerId="ADAL" clId="{EDE7BDA0-0E1E-4697-B1F9-580A26A83613}" dt="2024-06-06T09:11:04.429" v="106928" actId="165"/>
          <ac:grpSpMkLst>
            <pc:docMk/>
            <pc:sldMk cId="2179741325" sldId="1931"/>
            <ac:grpSpMk id="4" creationId="{E6244BFF-5B08-381E-55C9-3A74F4C9440F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6T09:16:28.642" v="107033" actId="164"/>
          <ac:grpSpMkLst>
            <pc:docMk/>
            <pc:sldMk cId="2179741325" sldId="1931"/>
            <ac:grpSpMk id="6" creationId="{A64C1C51-5DD0-2D42-5AF9-A4E7BEA963F0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16:28.642" v="107033" actId="164"/>
          <ac:grpSpMkLst>
            <pc:docMk/>
            <pc:sldMk cId="2179741325" sldId="1931"/>
            <ac:grpSpMk id="21" creationId="{02ECAD50-CF14-62A2-6AEA-1363B8ACF83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25:01.155" v="75417" actId="165"/>
          <ac:grpSpMkLst>
            <pc:docMk/>
            <pc:sldMk cId="2179741325" sldId="1931"/>
            <ac:grpSpMk id="23" creationId="{CDBE2811-817A-EE60-D74F-D38E1808586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22:15.885" v="87197" actId="478"/>
          <ac:grpSpMkLst>
            <pc:docMk/>
            <pc:sldMk cId="2179741325" sldId="1931"/>
            <ac:grpSpMk id="25" creationId="{5C1F9894-74E0-D4E0-F096-2E6AC782D7BE}"/>
          </ac:grpSpMkLst>
        </pc:grpChg>
        <pc:grpChg chg="mod ord topLvl">
          <ac:chgData name="김지나(Wei) - 서비스기획2팀" userId="6e8c8a86-0e65-4b65-b1b8-9f4bd60da1bb" providerId="ADAL" clId="{EDE7BDA0-0E1E-4697-B1F9-580A26A83613}" dt="2024-06-04T12:48:11.733" v="87665" actId="164"/>
          <ac:grpSpMkLst>
            <pc:docMk/>
            <pc:sldMk cId="2179741325" sldId="1931"/>
            <ac:grpSpMk id="29" creationId="{D2F99B2B-3C1C-3449-FBB5-578AC047A0B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16:28.642" v="107033" actId="164"/>
          <ac:grpSpMkLst>
            <pc:docMk/>
            <pc:sldMk cId="2179741325" sldId="1931"/>
            <ac:grpSpMk id="30" creationId="{4208A068-F07D-DBE5-85F4-E2250CAB47BB}"/>
          </ac:grpSpMkLst>
        </pc:grpChg>
        <pc:grpChg chg="del">
          <ac:chgData name="김지나(Wei) - 서비스기획2팀" userId="6e8c8a86-0e65-4b65-b1b8-9f4bd60da1bb" providerId="ADAL" clId="{EDE7BDA0-0E1E-4697-B1F9-580A26A83613}" dt="2024-06-03T07:15:43.865" v="73381" actId="478"/>
          <ac:grpSpMkLst>
            <pc:docMk/>
            <pc:sldMk cId="2179741325" sldId="1931"/>
            <ac:grpSpMk id="32" creationId="{0C4B6BAC-7C46-9ADB-6F02-0AC34F130F19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23:51.495" v="87252"/>
          <ac:grpSpMkLst>
            <pc:docMk/>
            <pc:sldMk cId="2179741325" sldId="1931"/>
            <ac:grpSpMk id="38" creationId="{742DB5CE-C5EA-A77D-C237-28A023680793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23:51.495" v="87252"/>
          <ac:grpSpMkLst>
            <pc:docMk/>
            <pc:sldMk cId="2179741325" sldId="1931"/>
            <ac:grpSpMk id="55" creationId="{FCC06F3D-1A1B-2BCF-386F-5264E3778B5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39:43.597" v="87465" actId="21"/>
          <ac:grpSpMkLst>
            <pc:docMk/>
            <pc:sldMk cId="2179741325" sldId="1931"/>
            <ac:grpSpMk id="154" creationId="{9907E50A-8583-D441-9356-C87BDE2340D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4:41.548" v="92915" actId="21"/>
          <ac:grpSpMkLst>
            <pc:docMk/>
            <pc:sldMk cId="2179741325" sldId="1931"/>
            <ac:grpSpMk id="158" creationId="{4920096A-7CEE-DD72-CBE6-D143DED5A8D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39:43.597" v="87465" actId="21"/>
          <ac:grpSpMkLst>
            <pc:docMk/>
            <pc:sldMk cId="2179741325" sldId="1931"/>
            <ac:grpSpMk id="175" creationId="{32DB3774-997B-8B7A-567C-E46C5482238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39:43.597" v="87465" actId="21"/>
          <ac:grpSpMkLst>
            <pc:docMk/>
            <pc:sldMk cId="2179741325" sldId="1931"/>
            <ac:grpSpMk id="188" creationId="{CEF90270-7524-A59A-D6A5-8FFE146F840B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37.848" v="87462"/>
          <ac:grpSpMkLst>
            <pc:docMk/>
            <pc:sldMk cId="2179741325" sldId="1931"/>
            <ac:grpSpMk id="190" creationId="{C0BB23A5-5B4B-25AE-E814-B55FDD88AE72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37.848" v="87462"/>
          <ac:grpSpMkLst>
            <pc:docMk/>
            <pc:sldMk cId="2179741325" sldId="1931"/>
            <ac:grpSpMk id="192" creationId="{784FBBB3-1A0D-3F40-D7DD-68240FC312A3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9:13:14.558" v="106968" actId="478"/>
          <ac:grpSpMkLst>
            <pc:docMk/>
            <pc:sldMk cId="2179741325" sldId="1931"/>
            <ac:grpSpMk id="203" creationId="{7F1150E8-ED49-264E-DBB4-5FA5129F6F9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48:11.733" v="87665" actId="164"/>
          <ac:grpSpMkLst>
            <pc:docMk/>
            <pc:sldMk cId="2179741325" sldId="1931"/>
            <ac:grpSpMk id="212" creationId="{FF38B46D-DFD2-F20A-6ACF-6EAF9E65F9A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4:07.712" v="92903" actId="165"/>
          <ac:grpSpMkLst>
            <pc:docMk/>
            <pc:sldMk cId="2179741325" sldId="1931"/>
            <ac:grpSpMk id="213" creationId="{D2B53352-4DE2-6FA1-7E59-D443900763D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3:39.897" v="87715" actId="165"/>
          <ac:grpSpMkLst>
            <pc:docMk/>
            <pc:sldMk cId="2179741325" sldId="1931"/>
            <ac:grpSpMk id="222" creationId="{17975005-1171-6770-D8D3-E57970ED5824}"/>
          </ac:grpSpMkLst>
        </pc:grpChg>
        <pc:grpChg chg="mod ord topLvl">
          <ac:chgData name="김지나(Wei) - 서비스기획2팀" userId="6e8c8a86-0e65-4b65-b1b8-9f4bd60da1bb" providerId="ADAL" clId="{EDE7BDA0-0E1E-4697-B1F9-580A26A83613}" dt="2024-06-04T12:55:15.782" v="87740" actId="1076"/>
          <ac:grpSpMkLst>
            <pc:docMk/>
            <pc:sldMk cId="2179741325" sldId="1931"/>
            <ac:grpSpMk id="225" creationId="{8B54D820-5E30-DE72-97F2-221882474957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4T12:55:07.397" v="87739" actId="14100"/>
          <ac:grpSpMkLst>
            <pc:docMk/>
            <pc:sldMk cId="2179741325" sldId="1931"/>
            <ac:grpSpMk id="238" creationId="{E28A8A1C-7BE0-4081-18F8-0E748EEAA4A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8:13.886" v="87801" actId="1076"/>
          <ac:grpSpMkLst>
            <pc:docMk/>
            <pc:sldMk cId="2179741325" sldId="1931"/>
            <ac:grpSpMk id="243" creationId="{FC3615EA-3904-4FB4-FBD8-D4AD7BB986D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8:44.268" v="106899" actId="1076"/>
          <ac:grpSpMkLst>
            <pc:docMk/>
            <pc:sldMk cId="2179741325" sldId="1931"/>
            <ac:grpSpMk id="250" creationId="{D4BB7018-213C-A666-74C7-78A656F17858}"/>
          </ac:grpSpMkLst>
        </pc:grpChg>
        <pc:picChg chg="add del mod topLvl">
          <ac:chgData name="김지나(Wei) - 서비스기획2팀" userId="6e8c8a86-0e65-4b65-b1b8-9f4bd60da1bb" providerId="ADAL" clId="{EDE7BDA0-0E1E-4697-B1F9-580A26A83613}" dt="2024-06-04T12:23:33.211" v="87250" actId="478"/>
          <ac:picMkLst>
            <pc:docMk/>
            <pc:sldMk cId="2179741325" sldId="1931"/>
            <ac:picMk id="5" creationId="{D01BD234-1C2B-12E8-D1A9-EF3B07169AEB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11" creationId="{0D9479EE-EBEC-5B47-D402-3BFE396108E5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13" creationId="{43D021AF-9818-7757-5F00-3154414FA7B3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4T12:48:11.733" v="87665" actId="164"/>
          <ac:picMkLst>
            <pc:docMk/>
            <pc:sldMk cId="2179741325" sldId="1931"/>
            <ac:picMk id="13" creationId="{B0EF31B8-F133-97C5-5CD1-007C706B9EBD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9:16:28.642" v="107033" actId="164"/>
          <ac:picMkLst>
            <pc:docMk/>
            <pc:sldMk cId="2179741325" sldId="1931"/>
            <ac:picMk id="15" creationId="{75400B60-6549-3AF6-C142-0C3ED0BF7C9A}"/>
          </ac:picMkLst>
        </pc:picChg>
        <pc:picChg chg="add mod">
          <ac:chgData name="김지나(Wei) - 서비스기획2팀" userId="6e8c8a86-0e65-4b65-b1b8-9f4bd60da1bb" providerId="ADAL" clId="{EDE7BDA0-0E1E-4697-B1F9-580A26A83613}" dt="2024-06-04T12:23:51.495" v="87252"/>
          <ac:picMkLst>
            <pc:docMk/>
            <pc:sldMk cId="2179741325" sldId="1931"/>
            <ac:picMk id="15" creationId="{B0A14BB7-7854-527A-B54D-2FDC448795BD}"/>
          </ac:picMkLst>
        </pc:picChg>
        <pc:picChg chg="add del mod ord modCrop">
          <ac:chgData name="김지나(Wei) - 서비스기획2팀" userId="6e8c8a86-0e65-4b65-b1b8-9f4bd60da1bb" providerId="ADAL" clId="{EDE7BDA0-0E1E-4697-B1F9-580A26A83613}" dt="2024-06-04T12:23:34.035" v="87251" actId="478"/>
          <ac:picMkLst>
            <pc:docMk/>
            <pc:sldMk cId="2179741325" sldId="1931"/>
            <ac:picMk id="22" creationId="{88E5832D-65E9-D729-4B58-435F34E1CA99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4T12:48:11.733" v="87665" actId="164"/>
          <ac:picMkLst>
            <pc:docMk/>
            <pc:sldMk cId="2179741325" sldId="1931"/>
            <ac:picMk id="24" creationId="{8362FDB3-8AF2-0672-AB5F-2766689C7036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26" creationId="{AB749001-DA25-5D55-1F4B-D37FF41A073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2:22:15.885" v="87197" actId="478"/>
          <ac:picMkLst>
            <pc:docMk/>
            <pc:sldMk cId="2179741325" sldId="1931"/>
            <ac:picMk id="27" creationId="{9240718D-696F-97A6-1E79-A37E0DBD9ABB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28" creationId="{EB122C96-FF9C-97A2-0332-F15E7618535A}"/>
          </ac:picMkLst>
        </pc:picChg>
        <pc:picChg chg="mod">
          <ac:chgData name="김지나(Wei) - 서비스기획2팀" userId="6e8c8a86-0e65-4b65-b1b8-9f4bd60da1bb" providerId="ADAL" clId="{EDE7BDA0-0E1E-4697-B1F9-580A26A83613}" dt="2024-06-04T12:23:51.495" v="87252"/>
          <ac:picMkLst>
            <pc:docMk/>
            <pc:sldMk cId="2179741325" sldId="1931"/>
            <ac:picMk id="40" creationId="{332B77A5-AAD4-C726-2DC4-161B40BC1732}"/>
          </ac:picMkLst>
        </pc:picChg>
        <pc:picChg chg="add mod">
          <ac:chgData name="김지나(Wei) - 서비스기획2팀" userId="6e8c8a86-0e65-4b65-b1b8-9f4bd60da1bb" providerId="ADAL" clId="{EDE7BDA0-0E1E-4697-B1F9-580A26A83613}" dt="2024-06-04T12:23:51.495" v="87252"/>
          <ac:picMkLst>
            <pc:docMk/>
            <pc:sldMk cId="2179741325" sldId="1931"/>
            <ac:picMk id="63" creationId="{38C35A60-C9DD-6615-7E0B-5C3703727D5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39:43.597" v="87465" actId="21"/>
          <ac:picMkLst>
            <pc:docMk/>
            <pc:sldMk cId="2179741325" sldId="1931"/>
            <ac:picMk id="144" creationId="{84D143F5-93F4-4464-C046-7B387827349D}"/>
          </ac:picMkLst>
        </pc:picChg>
        <pc:picChg chg="mod">
          <ac:chgData name="김지나(Wei) - 서비스기획2팀" userId="6e8c8a86-0e65-4b65-b1b8-9f4bd60da1bb" providerId="ADAL" clId="{EDE7BDA0-0E1E-4697-B1F9-580A26A83613}" dt="2024-06-04T12:39:37.848" v="87462"/>
          <ac:picMkLst>
            <pc:docMk/>
            <pc:sldMk cId="2179741325" sldId="1931"/>
            <ac:picMk id="156" creationId="{66936E83-8DFB-00F2-3B73-4B6BDDCFED6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39:43.597" v="87465" actId="21"/>
          <ac:picMkLst>
            <pc:docMk/>
            <pc:sldMk cId="2179741325" sldId="1931"/>
            <ac:picMk id="178" creationId="{4FF927D4-340A-C7BD-CE8C-7F997DAC8BE6}"/>
          </ac:picMkLst>
        </pc:picChg>
        <pc:picChg chg="add del mod ord topLvl modCrop">
          <ac:chgData name="김지나(Wei) - 서비스기획2팀" userId="6e8c8a86-0e65-4b65-b1b8-9f4bd60da1bb" providerId="ADAL" clId="{EDE7BDA0-0E1E-4697-B1F9-580A26A83613}" dt="2024-06-06T09:10:29.144" v="106920" actId="478"/>
          <ac:picMkLst>
            <pc:docMk/>
            <pc:sldMk cId="2179741325" sldId="1931"/>
            <ac:picMk id="196" creationId="{37CE3D9C-2775-6293-72BE-D384AA98BCE1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12:41:31.301" v="87491" actId="478"/>
          <ac:picMkLst>
            <pc:docMk/>
            <pc:sldMk cId="2179741325" sldId="1931"/>
            <ac:picMk id="198" creationId="{7DFBB904-26EB-3A91-E6CB-D858FB03F70A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12:45:18.492" v="87630" actId="478"/>
          <ac:picMkLst>
            <pc:docMk/>
            <pc:sldMk cId="2179741325" sldId="1931"/>
            <ac:picMk id="200" creationId="{F2D62863-FE6C-0EC7-C340-9E2CD8925ABC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9:16:28.642" v="107033" actId="164"/>
          <ac:picMkLst>
            <pc:docMk/>
            <pc:sldMk cId="2179741325" sldId="1931"/>
            <ac:picMk id="202" creationId="{31F9AAB3-62F4-288D-21CF-27AE8F7CD125}"/>
          </ac:picMkLst>
        </pc:picChg>
        <pc:picChg chg="mod topLvl modCrop">
          <ac:chgData name="김지나(Wei) - 서비스기획2팀" userId="6e8c8a86-0e65-4b65-b1b8-9f4bd60da1bb" providerId="ADAL" clId="{EDE7BDA0-0E1E-4697-B1F9-580A26A83613}" dt="2024-06-04T12:57:36.584" v="87772" actId="554"/>
          <ac:picMkLst>
            <pc:docMk/>
            <pc:sldMk cId="2179741325" sldId="1931"/>
            <ac:picMk id="223" creationId="{FD983BAD-107D-D350-00EA-78F7303BF59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2:53:42.735" v="87716" actId="478"/>
          <ac:picMkLst>
            <pc:docMk/>
            <pc:sldMk cId="2179741325" sldId="1931"/>
            <ac:picMk id="224" creationId="{CADE8B62-5837-78C3-C65B-DFCD41C0265A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3:36.440" v="87714" actId="164"/>
          <ac:picMkLst>
            <pc:docMk/>
            <pc:sldMk cId="2179741325" sldId="1931"/>
            <ac:picMk id="234" creationId="{4DA9EF4A-5611-A33E-2833-2A85E23E3782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3:36.440" v="87714" actId="164"/>
          <ac:picMkLst>
            <pc:docMk/>
            <pc:sldMk cId="2179741325" sldId="1931"/>
            <ac:picMk id="236" creationId="{69B01D63-65E6-83F0-0724-A7A6179E5B4D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12:58:07.834" v="87800" actId="732"/>
          <ac:picMkLst>
            <pc:docMk/>
            <pc:sldMk cId="2179741325" sldId="1931"/>
            <ac:picMk id="242" creationId="{347A1404-B377-CC5E-DF51-5D94A378A512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9:55.253" v="87894" actId="571"/>
          <ac:picMkLst>
            <pc:docMk/>
            <pc:sldMk cId="2179741325" sldId="1931"/>
            <ac:picMk id="262" creationId="{F8EECC5E-9ACD-47F4-3017-F252045DB5CE}"/>
          </ac:picMkLst>
        </pc:picChg>
        <pc:cxnChg chg="del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15" creationId="{96A70EEF-E70B-6F7E-5CCA-7BE9B3915E2F}"/>
          </ac:cxnSpMkLst>
        </pc:cxnChg>
        <pc:cxnChg chg="del mod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38" creationId="{9B40D658-2FBE-E1C0-CB7E-0D3C0D31A31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45" creationId="{8C49DFEB-A4E9-0D87-2954-A52F49D9C19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46" creationId="{00910FD1-92BF-6B4D-8C7A-8DE0B205C21B}"/>
          </ac:cxnSpMkLst>
        </pc:cxnChg>
        <pc:cxnChg chg="del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59" creationId="{0424C367-69F3-9330-D8AA-10F6902DD6AE}"/>
          </ac:cxnSpMkLst>
        </pc:cxnChg>
        <pc:cxnChg chg="del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60" creationId="{82F6A435-9E5C-7DDD-4937-0FD8E25115B3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1" creationId="{40104814-8867-9993-C30F-350EDBE03342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2" creationId="{4A81E346-E48F-6C49-7853-D9CEA89B28B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3" creationId="{382B2F32-CDB4-2A5C-4D7F-5C94B91952B1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5" creationId="{66B8BF9A-8F23-740F-22B7-F3908DC199D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65" creationId="{ECD8DCCB-4A6D-EB2A-8806-7A3B6095B0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66" creationId="{FD566A18-E7DF-3424-E575-7E98012E7D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84" creationId="{C266345B-00C7-B39F-4338-A186C4B0D87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85" creationId="{235BFDCC-04D8-925B-F178-FAD63BB7DF9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86" creationId="{F64823D1-6EFF-14D6-CBD6-AB101DFA957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48:02.255" v="87662"/>
          <ac:cxnSpMkLst>
            <pc:docMk/>
            <pc:sldMk cId="2179741325" sldId="1931"/>
            <ac:cxnSpMk id="211" creationId="{DDBD5CF7-144D-B85A-FD92-4EA2239D4EB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9:08:23.623" v="106892" actId="478"/>
          <ac:cxnSpMkLst>
            <pc:docMk/>
            <pc:sldMk cId="2179741325" sldId="1931"/>
            <ac:cxnSpMk id="214" creationId="{304C6FC4-695C-9B7A-9882-7F6932C72C81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6-06T09:08:22.535" v="106891" actId="478"/>
          <ac:cxnSpMkLst>
            <pc:docMk/>
            <pc:sldMk cId="2179741325" sldId="1931"/>
            <ac:cxnSpMk id="216" creationId="{A9408261-E7B4-F56E-949B-BF7948E53D8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9:08:24.393" v="106893" actId="478"/>
          <ac:cxnSpMkLst>
            <pc:docMk/>
            <pc:sldMk cId="2179741325" sldId="1931"/>
            <ac:cxnSpMk id="239" creationId="{7DB3F9E5-7D5F-9FBB-CD2D-F68CE5E44C3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5:28.740" v="87742" actId="478"/>
          <ac:cxnSpMkLst>
            <pc:docMk/>
            <pc:sldMk cId="2179741325" sldId="1931"/>
            <ac:cxnSpMk id="240" creationId="{98F310E9-24B9-18E0-D991-7519ECBF23F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9:08:25.378" v="106894" actId="478"/>
          <ac:cxnSpMkLst>
            <pc:docMk/>
            <pc:sldMk cId="2179741325" sldId="1931"/>
            <ac:cxnSpMk id="253" creationId="{05FCB67B-3512-A24A-EE6C-E6A1073871E2}"/>
          </ac:cxnSpMkLst>
        </pc:cxnChg>
      </pc:sldChg>
      <pc:sldChg chg="addSp delSp modSp new mod ord modClrScheme chgLayout">
        <pc:chgData name="김지나(Wei) - 서비스기획2팀" userId="6e8c8a86-0e65-4b65-b1b8-9f4bd60da1bb" providerId="ADAL" clId="{EDE7BDA0-0E1E-4697-B1F9-580A26A83613}" dt="2024-06-06T13:31:35.103" v="111976" actId="478"/>
        <pc:sldMkLst>
          <pc:docMk/>
          <pc:sldMk cId="2204114971" sldId="1932"/>
        </pc:sldMkLst>
        <pc:spChg chg="add del mod ord">
          <ac:chgData name="김지나(Wei) - 서비스기획2팀" userId="6e8c8a86-0e65-4b65-b1b8-9f4bd60da1bb" providerId="ADAL" clId="{EDE7BDA0-0E1E-4697-B1F9-580A26A83613}" dt="2024-06-03T08:08:11.104" v="75170" actId="700"/>
          <ac:spMkLst>
            <pc:docMk/>
            <pc:sldMk cId="2204114971" sldId="1932"/>
            <ac:spMk id="2" creationId="{0F03318F-5B7D-584D-E9EA-6F7C0637F226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8:11.104" v="75170" actId="700"/>
          <ac:spMkLst>
            <pc:docMk/>
            <pc:sldMk cId="2204114971" sldId="1932"/>
            <ac:spMk id="3" creationId="{75A7B59C-E3AD-AB1E-2B23-FC5D07B25150}"/>
          </ac:spMkLst>
        </pc:spChg>
        <pc:spChg chg="add mod">
          <ac:chgData name="김지나(Wei) - 서비스기획2팀" userId="6e8c8a86-0e65-4b65-b1b8-9f4bd60da1bb" providerId="ADAL" clId="{EDE7BDA0-0E1E-4697-B1F9-580A26A83613}" dt="2024-06-04T13:14:22.743" v="88236"/>
          <ac:spMkLst>
            <pc:docMk/>
            <pc:sldMk cId="2204114971" sldId="1932"/>
            <ac:spMk id="3" creationId="{A3E0D348-C40C-3C9B-95D2-49605B699F2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8:20.592" v="75172" actId="478"/>
          <ac:spMkLst>
            <pc:docMk/>
            <pc:sldMk cId="2204114971" sldId="1932"/>
            <ac:spMk id="4" creationId="{32A34973-9B76-7E60-30D0-27875B2E6F86}"/>
          </ac:spMkLst>
        </pc:spChg>
        <pc:spChg chg="add mod">
          <ac:chgData name="김지나(Wei) - 서비스기획2팀" userId="6e8c8a86-0e65-4b65-b1b8-9f4bd60da1bb" providerId="ADAL" clId="{EDE7BDA0-0E1E-4697-B1F9-580A26A83613}" dt="2024-06-04T13:14:22.743" v="88236"/>
          <ac:spMkLst>
            <pc:docMk/>
            <pc:sldMk cId="2204114971" sldId="1932"/>
            <ac:spMk id="4" creationId="{3900F716-7CD3-19C2-4658-A3240B4C8222}"/>
          </ac:spMkLst>
        </pc:spChg>
        <pc:spChg chg="add mod">
          <ac:chgData name="김지나(Wei) - 서비스기획2팀" userId="6e8c8a86-0e65-4b65-b1b8-9f4bd60da1bb" providerId="ADAL" clId="{EDE7BDA0-0E1E-4697-B1F9-580A26A83613}" dt="2024-06-04T13:14:32.637" v="88250" actId="1038"/>
          <ac:spMkLst>
            <pc:docMk/>
            <pc:sldMk cId="2204114971" sldId="1932"/>
            <ac:spMk id="5" creationId="{35308175-4C89-BE6E-1CEA-FC2852B093EF}"/>
          </ac:spMkLst>
        </pc:spChg>
        <pc:spChg chg="add mod">
          <ac:chgData name="김지나(Wei) - 서비스기획2팀" userId="6e8c8a86-0e65-4b65-b1b8-9f4bd60da1bb" providerId="ADAL" clId="{EDE7BDA0-0E1E-4697-B1F9-580A26A83613}" dt="2024-06-04T13:20:53.597" v="88448" actId="1035"/>
          <ac:spMkLst>
            <pc:docMk/>
            <pc:sldMk cId="2204114971" sldId="1932"/>
            <ac:spMk id="6" creationId="{8A302AA3-76EB-E3C6-F5B8-C5874F1023F7}"/>
          </ac:spMkLst>
        </pc:spChg>
        <pc:spChg chg="mod">
          <ac:chgData name="김지나(Wei) - 서비스기획2팀" userId="6e8c8a86-0e65-4b65-b1b8-9f4bd60da1bb" providerId="ADAL" clId="{EDE7BDA0-0E1E-4697-B1F9-580A26A83613}" dt="2024-06-03T07:23:58.829" v="73628"/>
          <ac:spMkLst>
            <pc:docMk/>
            <pc:sldMk cId="2204114971" sldId="1932"/>
            <ac:spMk id="6" creationId="{A7B6160A-F58D-ECE4-4212-CAE57BE0B2E0}"/>
          </ac:spMkLst>
        </pc:spChg>
        <pc:spChg chg="add mod">
          <ac:chgData name="김지나(Wei) - 서비스기획2팀" userId="6e8c8a86-0e65-4b65-b1b8-9f4bd60da1bb" providerId="ADAL" clId="{EDE7BDA0-0E1E-4697-B1F9-580A26A83613}" dt="2024-06-04T13:30:36.958" v="89392" actId="1076"/>
          <ac:spMkLst>
            <pc:docMk/>
            <pc:sldMk cId="2204114971" sldId="1932"/>
            <ac:spMk id="7" creationId="{94996906-91C5-4032-10DC-00ACB92A2DB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35.103" v="111976" actId="478"/>
          <ac:spMkLst>
            <pc:docMk/>
            <pc:sldMk cId="2204114971" sldId="1932"/>
            <ac:spMk id="8" creationId="{0C19494F-298E-831C-5C18-6CBAEC833B70}"/>
          </ac:spMkLst>
        </pc:spChg>
        <pc:spChg chg="mod">
          <ac:chgData name="김지나(Wei) - 서비스기획2팀" userId="6e8c8a86-0e65-4b65-b1b8-9f4bd60da1bb" providerId="ADAL" clId="{EDE7BDA0-0E1E-4697-B1F9-580A26A83613}" dt="2024-06-03T07:23:58.829" v="73628"/>
          <ac:spMkLst>
            <pc:docMk/>
            <pc:sldMk cId="2204114971" sldId="1932"/>
            <ac:spMk id="8" creationId="{67E48EDE-6F21-7351-4E80-0467C953C9BE}"/>
          </ac:spMkLst>
        </pc:spChg>
        <pc:spChg chg="mod">
          <ac:chgData name="김지나(Wei) - 서비스기획2팀" userId="6e8c8a86-0e65-4b65-b1b8-9f4bd60da1bb" providerId="ADAL" clId="{EDE7BDA0-0E1E-4697-B1F9-580A26A83613}" dt="2024-06-03T07:23:58.829" v="73628"/>
          <ac:spMkLst>
            <pc:docMk/>
            <pc:sldMk cId="2204114971" sldId="1932"/>
            <ac:spMk id="9" creationId="{5EF4A508-73CF-4855-085A-0C2703F26033}"/>
          </ac:spMkLst>
        </pc:spChg>
        <pc:spChg chg="add mod">
          <ac:chgData name="김지나(Wei) - 서비스기획2팀" userId="6e8c8a86-0e65-4b65-b1b8-9f4bd60da1bb" providerId="ADAL" clId="{EDE7BDA0-0E1E-4697-B1F9-580A26A83613}" dt="2024-06-04T13:31:09.118" v="89396" actId="20577"/>
          <ac:spMkLst>
            <pc:docMk/>
            <pc:sldMk cId="2204114971" sldId="1932"/>
            <ac:spMk id="9" creationId="{955C3A44-26A0-8F56-EC8D-C8C13A4839E5}"/>
          </ac:spMkLst>
        </pc:spChg>
        <pc:spChg chg="mod topLvl">
          <ac:chgData name="김지나(Wei) - 서비스기획2팀" userId="6e8c8a86-0e65-4b65-b1b8-9f4bd60da1bb" providerId="ADAL" clId="{EDE7BDA0-0E1E-4697-B1F9-580A26A83613}" dt="2024-06-03T07:32:57.574" v="73804" actId="21"/>
          <ac:spMkLst>
            <pc:docMk/>
            <pc:sldMk cId="2204114971" sldId="1932"/>
            <ac:spMk id="11" creationId="{20F1D649-7413-477A-6192-5767563B25D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3T08:29:38.286" v="75558" actId="20577"/>
          <ac:spMkLst>
            <pc:docMk/>
            <pc:sldMk cId="2204114971" sldId="1932"/>
            <ac:spMk id="12" creationId="{D6BDC377-04BD-7E9E-F742-CB9A7EDE3957}"/>
          </ac:spMkLst>
        </pc:spChg>
        <pc:spChg chg="add mod ord">
          <ac:chgData name="김지나(Wei) - 서비스기획2팀" userId="6e8c8a86-0e65-4b65-b1b8-9f4bd60da1bb" providerId="ADAL" clId="{EDE7BDA0-0E1E-4697-B1F9-580A26A83613}" dt="2024-06-04T12:20:19.065" v="87186" actId="1036"/>
          <ac:spMkLst>
            <pc:docMk/>
            <pc:sldMk cId="2204114971" sldId="1932"/>
            <ac:spMk id="13" creationId="{20E712E7-EDC4-62EC-2D40-CC0A9C48E43B}"/>
          </ac:spMkLst>
        </pc:spChg>
        <pc:spChg chg="add mod">
          <ac:chgData name="김지나(Wei) - 서비스기획2팀" userId="6e8c8a86-0e65-4b65-b1b8-9f4bd60da1bb" providerId="ADAL" clId="{EDE7BDA0-0E1E-4697-B1F9-580A26A83613}" dt="2024-06-03T08:21:46.795" v="75370" actId="14100"/>
          <ac:spMkLst>
            <pc:docMk/>
            <pc:sldMk cId="2204114971" sldId="1932"/>
            <ac:spMk id="14" creationId="{4F526755-DAED-817E-2261-7D3035323712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51:16.116" v="107821" actId="1076"/>
          <ac:spMkLst>
            <pc:docMk/>
            <pc:sldMk cId="2204114971" sldId="1932"/>
            <ac:spMk id="18" creationId="{3C5F33D0-48CC-9414-C715-C18C7F95071E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9:50:40.615" v="107812" actId="478"/>
          <ac:spMkLst>
            <pc:docMk/>
            <pc:sldMk cId="2204114971" sldId="1932"/>
            <ac:spMk id="19" creationId="{C03F2FAF-B0B0-1A69-D210-3F39164F4C52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1" creationId="{7063E90E-E744-FBE0-621E-EA8D9C3DA981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2" creationId="{0B48805C-3F35-5A44-C55D-144BC130E750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3" creationId="{6E8970EB-3575-F698-CE0C-AFCD95A45444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4" creationId="{99471592-DF49-5DD5-2D1A-17554709D62C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26" creationId="{64B0A9DB-DCA6-1A84-9661-6AFA6DFBD377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7" creationId="{FD14727B-2190-BF20-DE00-35812573590F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8" creationId="{AE40FA11-3ABD-7E0A-1500-A2D2F77A0B21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29" creationId="{5364EC9D-5F59-3725-B386-738B2562AA9E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0" creationId="{1434806D-E236-1547-FC7F-9094C61574C8}"/>
          </ac:spMkLst>
        </pc:spChg>
        <pc:spChg chg="add mod">
          <ac:chgData name="김지나(Wei) - 서비스기획2팀" userId="6e8c8a86-0e65-4b65-b1b8-9f4bd60da1bb" providerId="ADAL" clId="{EDE7BDA0-0E1E-4697-B1F9-580A26A83613}" dt="2024-06-06T09:48:45.842" v="107805" actId="164"/>
          <ac:spMkLst>
            <pc:docMk/>
            <pc:sldMk cId="2204114971" sldId="1932"/>
            <ac:spMk id="31" creationId="{86D44115-768C-6E14-29C8-C25C0E514245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35:00.800" v="73939" actId="478"/>
          <ac:spMkLst>
            <pc:docMk/>
            <pc:sldMk cId="2204114971" sldId="1932"/>
            <ac:spMk id="31" creationId="{9940629B-B767-CD18-35FB-4C49CEE96D5D}"/>
          </ac:spMkLst>
        </pc:spChg>
        <pc:spChg chg="add mod">
          <ac:chgData name="김지나(Wei) - 서비스기획2팀" userId="6e8c8a86-0e65-4b65-b1b8-9f4bd60da1bb" providerId="ADAL" clId="{EDE7BDA0-0E1E-4697-B1F9-580A26A83613}" dt="2024-06-06T09:48:45.842" v="107805" actId="164"/>
          <ac:spMkLst>
            <pc:docMk/>
            <pc:sldMk cId="2204114971" sldId="1932"/>
            <ac:spMk id="32" creationId="{5FF1BCDB-D764-2DA6-8817-DE4D9E68EC9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4" creationId="{2F801817-5F5E-01CA-0DDC-6F37716B1470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5" creationId="{B1249193-5C50-BE0E-ADE2-7A319E1F17D2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6" creationId="{50A94FE3-417B-C7B3-B3FD-4F21A3087F3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7" creationId="{8DCC431D-8627-133A-68E7-38F9F0A79DF5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8" creationId="{CAE58E09-B483-06C8-DF8B-AF4ED23CEED1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9" creationId="{6FCF9C7B-9DEC-517D-26F9-C86685BBE09E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40" creationId="{1258C01D-171C-BBA3-EE5F-8C7A079B87BB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41" creationId="{C10B0998-E031-67F9-9332-F5B9F89032EC}"/>
          </ac:spMkLst>
        </pc:spChg>
        <pc:spChg chg="add mod">
          <ac:chgData name="김지나(Wei) - 서비스기획2팀" userId="6e8c8a86-0e65-4b65-b1b8-9f4bd60da1bb" providerId="ADAL" clId="{EDE7BDA0-0E1E-4697-B1F9-580A26A83613}" dt="2024-06-04T12:19:54.651" v="87184" actId="208"/>
          <ac:spMkLst>
            <pc:docMk/>
            <pc:sldMk cId="2204114971" sldId="1932"/>
            <ac:spMk id="42" creationId="{550B654F-F3E9-B135-6426-334C299BEDEC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58:40.234" v="74672" actId="478"/>
          <ac:spMkLst>
            <pc:docMk/>
            <pc:sldMk cId="2204114971" sldId="1932"/>
            <ac:spMk id="43" creationId="{715E2278-5657-C68E-8D20-8F54A2A8DBBF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58:40.234" v="74672" actId="478"/>
          <ac:spMkLst>
            <pc:docMk/>
            <pc:sldMk cId="2204114971" sldId="1932"/>
            <ac:spMk id="44" creationId="{B57FF65A-A7BB-5581-0348-DE503C88FEA8}"/>
          </ac:spMkLst>
        </pc:spChg>
        <pc:spChg chg="add mod ord">
          <ac:chgData name="김지나(Wei) - 서비스기획2팀" userId="6e8c8a86-0e65-4b65-b1b8-9f4bd60da1bb" providerId="ADAL" clId="{EDE7BDA0-0E1E-4697-B1F9-580A26A83613}" dt="2024-06-04T08:52:22.768" v="80804" actId="207"/>
          <ac:spMkLst>
            <pc:docMk/>
            <pc:sldMk cId="2204114971" sldId="1932"/>
            <ac:spMk id="45" creationId="{9874B259-59C3-BE72-E23C-D2FCB65696EA}"/>
          </ac:spMkLst>
        </pc:spChg>
        <pc:spChg chg="add mod">
          <ac:chgData name="김지나(Wei) - 서비스기획2팀" userId="6e8c8a86-0e65-4b65-b1b8-9f4bd60da1bb" providerId="ADAL" clId="{EDE7BDA0-0E1E-4697-B1F9-580A26A83613}" dt="2024-06-03T07:46:50.401" v="74333" actId="571"/>
          <ac:spMkLst>
            <pc:docMk/>
            <pc:sldMk cId="2204114971" sldId="1932"/>
            <ac:spMk id="46" creationId="{D4239F8A-8D20-67E6-EB99-910FF39CA909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43:50.142" v="74248" actId="478"/>
          <ac:spMkLst>
            <pc:docMk/>
            <pc:sldMk cId="2204114971" sldId="1932"/>
            <ac:spMk id="47" creationId="{BDCFBED5-4EC3-EFF7-C5A1-8863BA15DBAA}"/>
          </ac:spMkLst>
        </pc:spChg>
        <pc:spChg chg="mod topLvl">
          <ac:chgData name="김지나(Wei) - 서비스기획2팀" userId="6e8c8a86-0e65-4b65-b1b8-9f4bd60da1bb" providerId="ADAL" clId="{EDE7BDA0-0E1E-4697-B1F9-580A26A83613}" dt="2024-06-03T07:46:50.401" v="74333" actId="571"/>
          <ac:spMkLst>
            <pc:docMk/>
            <pc:sldMk cId="2204114971" sldId="1932"/>
            <ac:spMk id="49" creationId="{4D8EB46B-5042-F854-493D-16373FF97761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7:58:40.234" v="74672" actId="478"/>
          <ac:spMkLst>
            <pc:docMk/>
            <pc:sldMk cId="2204114971" sldId="1932"/>
            <ac:spMk id="50" creationId="{D6EB84D4-22C4-3122-6843-1478AB037E67}"/>
          </ac:spMkLst>
        </pc:spChg>
        <pc:spChg chg="add mod">
          <ac:chgData name="김지나(Wei) - 서비스기획2팀" userId="6e8c8a86-0e65-4b65-b1b8-9f4bd60da1bb" providerId="ADAL" clId="{EDE7BDA0-0E1E-4697-B1F9-580A26A83613}" dt="2024-06-03T07:46:06.103" v="74315" actId="571"/>
          <ac:spMkLst>
            <pc:docMk/>
            <pc:sldMk cId="2204114971" sldId="1932"/>
            <ac:spMk id="52" creationId="{F87159ED-7EE1-9EEB-256F-B569B154B54B}"/>
          </ac:spMkLst>
        </pc:spChg>
        <pc:spChg chg="mod">
          <ac:chgData name="김지나(Wei) - 서비스기획2팀" userId="6e8c8a86-0e65-4b65-b1b8-9f4bd60da1bb" providerId="ADAL" clId="{EDE7BDA0-0E1E-4697-B1F9-580A26A83613}" dt="2024-06-03T07:46:06.103" v="74315" actId="571"/>
          <ac:spMkLst>
            <pc:docMk/>
            <pc:sldMk cId="2204114971" sldId="1932"/>
            <ac:spMk id="54" creationId="{F0C9F934-CB1F-471D-1212-C9FCFCA505A4}"/>
          </ac:spMkLst>
        </pc:spChg>
        <pc:spChg chg="mod">
          <ac:chgData name="김지나(Wei) - 서비스기획2팀" userId="6e8c8a86-0e65-4b65-b1b8-9f4bd60da1bb" providerId="ADAL" clId="{EDE7BDA0-0E1E-4697-B1F9-580A26A83613}" dt="2024-06-03T07:46:06.103" v="74315" actId="571"/>
          <ac:spMkLst>
            <pc:docMk/>
            <pc:sldMk cId="2204114971" sldId="1932"/>
            <ac:spMk id="55" creationId="{F88EC0CC-F77D-0AA6-4A9D-48AE9EDE4F47}"/>
          </ac:spMkLst>
        </pc:spChg>
        <pc:spChg chg="add mod">
          <ac:chgData name="김지나(Wei) - 서비스기획2팀" userId="6e8c8a86-0e65-4b65-b1b8-9f4bd60da1bb" providerId="ADAL" clId="{EDE7BDA0-0E1E-4697-B1F9-580A26A83613}" dt="2024-06-03T07:46:11.098" v="74317" actId="571"/>
          <ac:spMkLst>
            <pc:docMk/>
            <pc:sldMk cId="2204114971" sldId="1932"/>
            <ac:spMk id="56" creationId="{3A5EA9AC-62D7-86B7-77C6-64CCDAB6BE2D}"/>
          </ac:spMkLst>
        </pc:spChg>
        <pc:spChg chg="mod">
          <ac:chgData name="김지나(Wei) - 서비스기획2팀" userId="6e8c8a86-0e65-4b65-b1b8-9f4bd60da1bb" providerId="ADAL" clId="{EDE7BDA0-0E1E-4697-B1F9-580A26A83613}" dt="2024-06-03T07:46:11.098" v="74317" actId="571"/>
          <ac:spMkLst>
            <pc:docMk/>
            <pc:sldMk cId="2204114971" sldId="1932"/>
            <ac:spMk id="58" creationId="{9AE8258F-0B80-045A-5C02-56C54BFFCFAF}"/>
          </ac:spMkLst>
        </pc:spChg>
        <pc:spChg chg="mod">
          <ac:chgData name="김지나(Wei) - 서비스기획2팀" userId="6e8c8a86-0e65-4b65-b1b8-9f4bd60da1bb" providerId="ADAL" clId="{EDE7BDA0-0E1E-4697-B1F9-580A26A83613}" dt="2024-06-03T07:46:11.098" v="74317" actId="571"/>
          <ac:spMkLst>
            <pc:docMk/>
            <pc:sldMk cId="2204114971" sldId="1932"/>
            <ac:spMk id="59" creationId="{D5926CBB-120D-D8AD-779A-7B2B1731B6B7}"/>
          </ac:spMkLst>
        </pc:spChg>
        <pc:spChg chg="mod">
          <ac:chgData name="김지나(Wei) - 서비스기획2팀" userId="6e8c8a86-0e65-4b65-b1b8-9f4bd60da1bb" providerId="ADAL" clId="{EDE7BDA0-0E1E-4697-B1F9-580A26A83613}" dt="2024-06-03T07:46:16.977" v="74318" actId="571"/>
          <ac:spMkLst>
            <pc:docMk/>
            <pc:sldMk cId="2204114971" sldId="1932"/>
            <ac:spMk id="61" creationId="{50D71FDC-7EEA-42B3-DA93-014DFE48FE67}"/>
          </ac:spMkLst>
        </pc:spChg>
        <pc:spChg chg="mod">
          <ac:chgData name="김지나(Wei) - 서비스기획2팀" userId="6e8c8a86-0e65-4b65-b1b8-9f4bd60da1bb" providerId="ADAL" clId="{EDE7BDA0-0E1E-4697-B1F9-580A26A83613}" dt="2024-06-03T07:46:16.977" v="74318" actId="571"/>
          <ac:spMkLst>
            <pc:docMk/>
            <pc:sldMk cId="2204114971" sldId="1932"/>
            <ac:spMk id="62" creationId="{F5337C09-C9AA-2B4B-D019-79AA3E00BB33}"/>
          </ac:spMkLst>
        </pc:spChg>
        <pc:spChg chg="add mod">
          <ac:chgData name="김지나(Wei) - 서비스기획2팀" userId="6e8c8a86-0e65-4b65-b1b8-9f4bd60da1bb" providerId="ADAL" clId="{EDE7BDA0-0E1E-4697-B1F9-580A26A83613}" dt="2024-06-03T07:47:36.671" v="74386" actId="20577"/>
          <ac:spMkLst>
            <pc:docMk/>
            <pc:sldMk cId="2204114971" sldId="1932"/>
            <ac:spMk id="63" creationId="{B7551777-ED2F-D35C-894F-322356DE3BA9}"/>
          </ac:spMkLst>
        </pc:spChg>
        <pc:spChg chg="add mod">
          <ac:chgData name="김지나(Wei) - 서비스기획2팀" userId="6e8c8a86-0e65-4b65-b1b8-9f4bd60da1bb" providerId="ADAL" clId="{EDE7BDA0-0E1E-4697-B1F9-580A26A83613}" dt="2024-06-03T07:47:42.777" v="74395" actId="1038"/>
          <ac:spMkLst>
            <pc:docMk/>
            <pc:sldMk cId="2204114971" sldId="1932"/>
            <ac:spMk id="64" creationId="{DA0C73C4-FCA7-4F08-426A-7573CEBC50A7}"/>
          </ac:spMkLst>
        </pc:spChg>
        <pc:spChg chg="add mod">
          <ac:chgData name="김지나(Wei) - 서비스기획2팀" userId="6e8c8a86-0e65-4b65-b1b8-9f4bd60da1bb" providerId="ADAL" clId="{EDE7BDA0-0E1E-4697-B1F9-580A26A83613}" dt="2024-06-03T07:47:48.390" v="74398" actId="571"/>
          <ac:spMkLst>
            <pc:docMk/>
            <pc:sldMk cId="2204114971" sldId="1932"/>
            <ac:spMk id="65" creationId="{360FD07B-B492-C77D-FDB1-3EE84D1392C7}"/>
          </ac:spMkLst>
        </pc:spChg>
        <pc:spChg chg="add mod">
          <ac:chgData name="김지나(Wei) - 서비스기획2팀" userId="6e8c8a86-0e65-4b65-b1b8-9f4bd60da1bb" providerId="ADAL" clId="{EDE7BDA0-0E1E-4697-B1F9-580A26A83613}" dt="2024-06-03T07:47:48.390" v="74398" actId="571"/>
          <ac:spMkLst>
            <pc:docMk/>
            <pc:sldMk cId="2204114971" sldId="1932"/>
            <ac:spMk id="66" creationId="{8B40F40D-A19C-2B1D-FCDF-DD0189DE9F2B}"/>
          </ac:spMkLst>
        </pc:spChg>
        <pc:spChg chg="add mod">
          <ac:chgData name="김지나(Wei) - 서비스기획2팀" userId="6e8c8a86-0e65-4b65-b1b8-9f4bd60da1bb" providerId="ADAL" clId="{EDE7BDA0-0E1E-4697-B1F9-580A26A83613}" dt="2024-06-04T12:19:41.175" v="87180" actId="1582"/>
          <ac:spMkLst>
            <pc:docMk/>
            <pc:sldMk cId="2204114971" sldId="1932"/>
            <ac:spMk id="67" creationId="{CE61B692-2FBC-4D6D-9324-F8535B260A35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68" creationId="{F800EF70-6256-00C7-6995-1B14941E3061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69" creationId="{2EF6B956-5612-759C-8693-97D4523421AE}"/>
          </ac:spMkLst>
        </pc:spChg>
        <pc:spChg chg="add mod">
          <ac:chgData name="김지나(Wei) - 서비스기획2팀" userId="6e8c8a86-0e65-4b65-b1b8-9f4bd60da1bb" providerId="ADAL" clId="{EDE7BDA0-0E1E-4697-B1F9-580A26A83613}" dt="2024-06-04T12:19:59.970" v="87185" actId="208"/>
          <ac:spMkLst>
            <pc:docMk/>
            <pc:sldMk cId="2204114971" sldId="1932"/>
            <ac:spMk id="70" creationId="{58E30F99-F5D1-DB96-5444-A36D8F6E9EC9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1" creationId="{3EB08A11-F859-2FC4-F1A4-117C17A8349A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2" creationId="{FBB8D1EB-AC4C-BDD5-CA39-60CFCBA8CCCF}"/>
          </ac:spMkLst>
        </pc:spChg>
        <pc:spChg chg="add mod">
          <ac:chgData name="김지나(Wei) - 서비스기획2팀" userId="6e8c8a86-0e65-4b65-b1b8-9f4bd60da1bb" providerId="ADAL" clId="{EDE7BDA0-0E1E-4697-B1F9-580A26A83613}" dt="2024-06-03T07:55:43.495" v="74571" actId="571"/>
          <ac:spMkLst>
            <pc:docMk/>
            <pc:sldMk cId="2204114971" sldId="1932"/>
            <ac:spMk id="73" creationId="{2D047F15-9A0E-1F5D-D7E8-24A8602FC223}"/>
          </ac:spMkLst>
        </pc:spChg>
        <pc:spChg chg="add mod">
          <ac:chgData name="김지나(Wei) - 서비스기획2팀" userId="6e8c8a86-0e65-4b65-b1b8-9f4bd60da1bb" providerId="ADAL" clId="{EDE7BDA0-0E1E-4697-B1F9-580A26A83613}" dt="2024-06-03T07:55:43.495" v="74571" actId="571"/>
          <ac:spMkLst>
            <pc:docMk/>
            <pc:sldMk cId="2204114971" sldId="1932"/>
            <ac:spMk id="74" creationId="{EB782982-AFE2-9407-F3FF-BF32FA8B1E5A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5" creationId="{AA1BC813-57B9-CFAC-4044-6BF8CBFC4D80}"/>
          </ac:spMkLst>
        </pc:spChg>
        <pc:spChg chg="add mod">
          <ac:chgData name="김지나(Wei) - 서비스기획2팀" userId="6e8c8a86-0e65-4b65-b1b8-9f4bd60da1bb" providerId="ADAL" clId="{EDE7BDA0-0E1E-4697-B1F9-580A26A83613}" dt="2024-06-04T12:19:52.638" v="87183" actId="208"/>
          <ac:spMkLst>
            <pc:docMk/>
            <pc:sldMk cId="2204114971" sldId="1932"/>
            <ac:spMk id="76" creationId="{5319E67E-9EE0-7F47-7473-338A20480B1B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7" creationId="{021361B7-62BF-7D49-4AB1-4AFCA112B4BF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8" creationId="{8B004D2F-798F-6B18-031B-727F5BD2CDEE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57:33.604" v="74644" actId="478"/>
          <ac:spMkLst>
            <pc:docMk/>
            <pc:sldMk cId="2204114971" sldId="1932"/>
            <ac:spMk id="79" creationId="{55C9C05D-3398-4996-889B-61C5487952AD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0" creationId="{700E1E6C-3D40-ECCC-EC83-39EDA833494B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1" creationId="{A0A9DDFC-249F-8542-225E-51487F45C65F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2" creationId="{A7F2235B-0DED-6058-C81A-B28337FEF4BA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3" creationId="{DBC0062E-1434-0B7F-BC41-C941E0AA3454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4" creationId="{DC261FC8-0ABB-EC0E-A71D-72A9E4F207BD}"/>
          </ac:spMkLst>
        </pc:spChg>
        <pc:spChg chg="add mod ord">
          <ac:chgData name="김지나(Wei) - 서비스기획2팀" userId="6e8c8a86-0e65-4b65-b1b8-9f4bd60da1bb" providerId="ADAL" clId="{EDE7BDA0-0E1E-4697-B1F9-580A26A83613}" dt="2024-06-03T08:08:50.622" v="75205" actId="14100"/>
          <ac:spMkLst>
            <pc:docMk/>
            <pc:sldMk cId="2204114971" sldId="1932"/>
            <ac:spMk id="86" creationId="{6D2083DD-3FDC-FA9C-CF68-46B9DD7C0D5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87" creationId="{D035553E-1DC1-BE0A-E51B-F3B2770610B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88" creationId="{366CE727-397C-BBEF-1759-0736B91D5F13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89" creationId="{6CC9BEE7-1DBB-5858-A8B8-3C4C90497E31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0" creationId="{3937B9A8-D92F-818E-4F61-47B8207F2181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02:58.613" v="74980" actId="478"/>
          <ac:spMkLst>
            <pc:docMk/>
            <pc:sldMk cId="2204114971" sldId="1932"/>
            <ac:spMk id="91" creationId="{555A564F-5AD4-6ABD-41B3-48F06656B039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02:58.613" v="74980" actId="478"/>
          <ac:spMkLst>
            <pc:docMk/>
            <pc:sldMk cId="2204114971" sldId="1932"/>
            <ac:spMk id="92" creationId="{7215F2AF-41DC-BECA-01BF-D659B4ECE900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3" creationId="{87259A99-C367-E5DF-B0B4-198E3723A28A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95" creationId="{5468BDC4-B026-3388-0BCB-451575DB8C8F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96" creationId="{1373227E-0667-1D92-E854-B8D5344D6F30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7" creationId="{4F461A4F-F631-980B-DC93-D22B6D4D4725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8" creationId="{A224F6E5-760B-92CC-7696-27C5755FD5B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7:58.543" v="75166" actId="700"/>
          <ac:spMkLst>
            <pc:docMk/>
            <pc:sldMk cId="2204114971" sldId="1932"/>
            <ac:spMk id="99" creationId="{19AD34C3-85EE-DE4D-B3A9-79A7E1FCD4E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7:58.543" v="75166" actId="700"/>
          <ac:spMkLst>
            <pc:docMk/>
            <pc:sldMk cId="2204114971" sldId="1932"/>
            <ac:spMk id="100" creationId="{F09554A8-50D2-5BCC-8AAF-281E998A1CCC}"/>
          </ac:spMkLst>
        </pc:spChg>
        <pc:spChg chg="add mod">
          <ac:chgData name="김지나(Wei) - 서비스기획2팀" userId="6e8c8a86-0e65-4b65-b1b8-9f4bd60da1bb" providerId="ADAL" clId="{EDE7BDA0-0E1E-4697-B1F9-580A26A83613}" dt="2024-06-03T08:08:07.706" v="75169" actId="1076"/>
          <ac:spMkLst>
            <pc:docMk/>
            <pc:sldMk cId="2204114971" sldId="1932"/>
            <ac:spMk id="101" creationId="{9EDB4E4C-BB44-0EE0-331E-8C86A5E0F45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28:21.262" v="75477" actId="478"/>
          <ac:spMkLst>
            <pc:docMk/>
            <pc:sldMk cId="2204114971" sldId="1932"/>
            <ac:spMk id="102" creationId="{232FE09E-E676-308C-0E2D-9BA244E58BF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27:57.456" v="75456" actId="478"/>
          <ac:spMkLst>
            <pc:docMk/>
            <pc:sldMk cId="2204114971" sldId="1932"/>
            <ac:spMk id="103" creationId="{F258C8DB-759F-9F3F-0666-E2C1F98CA13F}"/>
          </ac:spMkLst>
        </pc:spChg>
        <pc:spChg chg="add mod">
          <ac:chgData name="김지나(Wei) - 서비스기획2팀" userId="6e8c8a86-0e65-4b65-b1b8-9f4bd60da1bb" providerId="ADAL" clId="{EDE7BDA0-0E1E-4697-B1F9-580A26A83613}" dt="2024-06-04T13:36:29.152" v="90113" actId="1076"/>
          <ac:spMkLst>
            <pc:docMk/>
            <pc:sldMk cId="2204114971" sldId="1932"/>
            <ac:spMk id="104" creationId="{C16A8392-22D8-336F-F7FE-A742A1EC56DE}"/>
          </ac:spMkLst>
        </pc:spChg>
        <pc:spChg chg="add mod">
          <ac:chgData name="김지나(Wei) - 서비스기획2팀" userId="6e8c8a86-0e65-4b65-b1b8-9f4bd60da1bb" providerId="ADAL" clId="{EDE7BDA0-0E1E-4697-B1F9-580A26A83613}" dt="2024-06-03T08:17:17.273" v="75303" actId="14100"/>
          <ac:spMkLst>
            <pc:docMk/>
            <pc:sldMk cId="2204114971" sldId="1932"/>
            <ac:spMk id="105" creationId="{E732EE01-0DCB-4B0D-2A17-302B4DCB49CF}"/>
          </ac:spMkLst>
        </pc:spChg>
        <pc:spChg chg="add mod">
          <ac:chgData name="김지나(Wei) - 서비스기획2팀" userId="6e8c8a86-0e65-4b65-b1b8-9f4bd60da1bb" providerId="ADAL" clId="{EDE7BDA0-0E1E-4697-B1F9-580A26A83613}" dt="2024-06-03T08:09:55.230" v="75210" actId="571"/>
          <ac:spMkLst>
            <pc:docMk/>
            <pc:sldMk cId="2204114971" sldId="1932"/>
            <ac:spMk id="106" creationId="{51A071D6-CB7F-27F0-FCEE-EBB02262A195}"/>
          </ac:spMkLst>
        </pc:spChg>
        <pc:spChg chg="add mod">
          <ac:chgData name="김지나(Wei) - 서비스기획2팀" userId="6e8c8a86-0e65-4b65-b1b8-9f4bd60da1bb" providerId="ADAL" clId="{EDE7BDA0-0E1E-4697-B1F9-580A26A83613}" dt="2024-06-03T08:09:55.230" v="75210" actId="571"/>
          <ac:spMkLst>
            <pc:docMk/>
            <pc:sldMk cId="2204114971" sldId="1932"/>
            <ac:spMk id="107" creationId="{20F0E830-1DC3-3D80-A979-A0EA061BF127}"/>
          </ac:spMkLst>
        </pc:spChg>
        <pc:spChg chg="mod topLvl">
          <ac:chgData name="김지나(Wei) - 서비스기획2팀" userId="6e8c8a86-0e65-4b65-b1b8-9f4bd60da1bb" providerId="ADAL" clId="{EDE7BDA0-0E1E-4697-B1F9-580A26A83613}" dt="2024-06-03T08:17:59.893" v="75324" actId="552"/>
          <ac:spMkLst>
            <pc:docMk/>
            <pc:sldMk cId="2204114971" sldId="1932"/>
            <ac:spMk id="109" creationId="{FBB0DAD2-DBC0-2F32-0024-F6CCD12D9BCA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8:17:26.610" v="75314" actId="478"/>
          <ac:spMkLst>
            <pc:docMk/>
            <pc:sldMk cId="2204114971" sldId="1932"/>
            <ac:spMk id="110" creationId="{C4200F85-253F-C50A-0042-C19D1E3E434A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8:13:11.863" v="75216" actId="478"/>
          <ac:spMkLst>
            <pc:docMk/>
            <pc:sldMk cId="2204114971" sldId="1932"/>
            <ac:spMk id="112" creationId="{C929D794-9F19-27AA-839C-3246EAA904BE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8:13:11.863" v="75216" actId="478"/>
          <ac:spMkLst>
            <pc:docMk/>
            <pc:sldMk cId="2204114971" sldId="1932"/>
            <ac:spMk id="113" creationId="{B1F18115-DCE1-92E1-4A08-1FF76F198486}"/>
          </ac:spMkLst>
        </pc:spChg>
        <pc:spChg chg="add mod">
          <ac:chgData name="김지나(Wei) - 서비스기획2팀" userId="6e8c8a86-0e65-4b65-b1b8-9f4bd60da1bb" providerId="ADAL" clId="{EDE7BDA0-0E1E-4697-B1F9-580A26A83613}" dt="2024-06-03T08:18:05.012" v="75325" actId="1076"/>
          <ac:spMkLst>
            <pc:docMk/>
            <pc:sldMk cId="2204114971" sldId="1932"/>
            <ac:spMk id="114" creationId="{6BC87C2E-A3BB-C06F-2A79-84BC7B2EE2AF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6.969" v="75275" actId="2711"/>
          <ac:spMkLst>
            <pc:docMk/>
            <pc:sldMk cId="2204114971" sldId="1932"/>
            <ac:spMk id="115" creationId="{07B101B6-0D79-63D7-7DA8-7A490987E7B1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6.969" v="75275" actId="2711"/>
          <ac:spMkLst>
            <pc:docMk/>
            <pc:sldMk cId="2204114971" sldId="1932"/>
            <ac:spMk id="116" creationId="{169F9B08-99A2-897F-1681-CB7EFFBDD9C4}"/>
          </ac:spMkLst>
        </pc:spChg>
        <pc:spChg chg="add mod">
          <ac:chgData name="김지나(Wei) - 서비스기획2팀" userId="6e8c8a86-0e65-4b65-b1b8-9f4bd60da1bb" providerId="ADAL" clId="{EDE7BDA0-0E1E-4697-B1F9-580A26A83613}" dt="2024-06-04T12:17:54.291" v="87178"/>
          <ac:spMkLst>
            <pc:docMk/>
            <pc:sldMk cId="2204114971" sldId="1932"/>
            <ac:spMk id="117" creationId="{AB371D04-DBF6-0089-3F09-13808A62A186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6.969" v="75275" actId="2711"/>
          <ac:spMkLst>
            <pc:docMk/>
            <pc:sldMk cId="2204114971" sldId="1932"/>
            <ac:spMk id="118" creationId="{7F1FA4C1-2620-4BFC-7C77-9AE097390679}"/>
          </ac:spMkLst>
        </pc:spChg>
        <pc:spChg chg="add mod">
          <ac:chgData name="김지나(Wei) - 서비스기획2팀" userId="6e8c8a86-0e65-4b65-b1b8-9f4bd60da1bb" providerId="ADAL" clId="{EDE7BDA0-0E1E-4697-B1F9-580A26A83613}" dt="2024-06-03T08:19:43.951" v="75334"/>
          <ac:spMkLst>
            <pc:docMk/>
            <pc:sldMk cId="2204114971" sldId="1932"/>
            <ac:spMk id="123" creationId="{FFDC4E36-1A6C-6C24-9157-BA3C4D3D8108}"/>
          </ac:spMkLst>
        </pc:spChg>
        <pc:spChg chg="add mod">
          <ac:chgData name="김지나(Wei) - 서비스기획2팀" userId="6e8c8a86-0e65-4b65-b1b8-9f4bd60da1bb" providerId="ADAL" clId="{EDE7BDA0-0E1E-4697-B1F9-580A26A83613}" dt="2024-06-03T08:19:52.856" v="75340" actId="14100"/>
          <ac:spMkLst>
            <pc:docMk/>
            <pc:sldMk cId="2204114971" sldId="1932"/>
            <ac:spMk id="124" creationId="{C4F1C4CE-FB21-37B1-3276-8181617CC5A0}"/>
          </ac:spMkLst>
        </pc:spChg>
        <pc:spChg chg="mod topLvl">
          <ac:chgData name="김지나(Wei) - 서비스기획2팀" userId="6e8c8a86-0e65-4b65-b1b8-9f4bd60da1bb" providerId="ADAL" clId="{EDE7BDA0-0E1E-4697-B1F9-580A26A83613}" dt="2024-06-03T08:21:13.433" v="75367" actId="2711"/>
          <ac:spMkLst>
            <pc:docMk/>
            <pc:sldMk cId="2204114971" sldId="1932"/>
            <ac:spMk id="126" creationId="{83E277AB-E833-EB11-F46C-7ED2E6ABD13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3:35:02.777" v="90046" actId="478"/>
          <ac:spMkLst>
            <pc:docMk/>
            <pc:sldMk cId="2204114971" sldId="1932"/>
            <ac:spMk id="127" creationId="{76698233-27E5-DD6A-892E-F0AC3F46D885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28" creationId="{70FB887D-4E57-38C3-83E8-FE50E91147AB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1" creationId="{20D650D4-CF8A-C856-670C-DF5D777A7C65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2" creationId="{D896255A-AD52-30C3-B4E9-3E26A14E7773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3" creationId="{3244251C-78BB-D6DD-658A-960910E0FD46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4" creationId="{63FB250B-86D4-FE93-2FDC-013FAC46EB06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5" creationId="{C2C68904-03DA-D419-FB0D-58C1C99E0781}"/>
          </ac:spMkLst>
        </pc:spChg>
        <pc:spChg chg="add mod">
          <ac:chgData name="김지나(Wei) - 서비스기획2팀" userId="6e8c8a86-0e65-4b65-b1b8-9f4bd60da1bb" providerId="ADAL" clId="{EDE7BDA0-0E1E-4697-B1F9-580A26A83613}" dt="2024-06-06T11:40:02.623" v="111209" actId="108"/>
          <ac:spMkLst>
            <pc:docMk/>
            <pc:sldMk cId="2204114971" sldId="1932"/>
            <ac:spMk id="137" creationId="{D2B36534-B2AF-1959-43C4-0A7C558806A7}"/>
          </ac:spMkLst>
        </pc:spChg>
        <pc:spChg chg="add mod">
          <ac:chgData name="김지나(Wei) - 서비스기획2팀" userId="6e8c8a86-0e65-4b65-b1b8-9f4bd60da1bb" providerId="ADAL" clId="{EDE7BDA0-0E1E-4697-B1F9-580A26A83613}" dt="2024-06-06T12:49:42.526" v="111412"/>
          <ac:spMkLst>
            <pc:docMk/>
            <pc:sldMk cId="2204114971" sldId="1932"/>
            <ac:spMk id="138" creationId="{56655560-EAAA-E6D7-4E76-B4AC2DC8CB19}"/>
          </ac:spMkLst>
        </pc:spChg>
        <pc:grpChg chg="add del mod">
          <ac:chgData name="김지나(Wei) - 서비스기획2팀" userId="6e8c8a86-0e65-4b65-b1b8-9f4bd60da1bb" providerId="ADAL" clId="{EDE7BDA0-0E1E-4697-B1F9-580A26A83613}" dt="2024-06-03T07:28:15.270" v="73754" actId="478"/>
          <ac:grpSpMkLst>
            <pc:docMk/>
            <pc:sldMk cId="2204114971" sldId="1932"/>
            <ac:grpSpMk id="5" creationId="{4A68467E-24E8-901C-7C49-025FDA9B7AB5}"/>
          </ac:grpSpMkLst>
        </pc:grpChg>
        <pc:grpChg chg="mod">
          <ac:chgData name="김지나(Wei) - 서비스기획2팀" userId="6e8c8a86-0e65-4b65-b1b8-9f4bd60da1bb" providerId="ADAL" clId="{EDE7BDA0-0E1E-4697-B1F9-580A26A83613}" dt="2024-06-03T07:23:58.829" v="73628"/>
          <ac:grpSpMkLst>
            <pc:docMk/>
            <pc:sldMk cId="2204114971" sldId="1932"/>
            <ac:grpSpMk id="7" creationId="{36563523-EC84-E873-53B1-2855A19C9BCF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3T08:08:36.043" v="75190" actId="1035"/>
          <ac:grpSpMkLst>
            <pc:docMk/>
            <pc:sldMk cId="2204114971" sldId="1932"/>
            <ac:grpSpMk id="10" creationId="{DE40E4FF-AFF2-9CFC-42D6-E5820CF28B6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48:45.842" v="107805" actId="164"/>
          <ac:grpSpMkLst>
            <pc:docMk/>
            <pc:sldMk cId="2204114971" sldId="1932"/>
            <ac:grpSpMk id="16" creationId="{E6A279B8-2AA1-5333-E487-BC5D37E10A8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50:40.615" v="107812" actId="478"/>
          <ac:grpSpMkLst>
            <pc:docMk/>
            <pc:sldMk cId="2204114971" sldId="1932"/>
            <ac:grpSpMk id="17" creationId="{560BB621-5966-963E-8DC4-494C8248817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48:57.004" v="107808" actId="478"/>
          <ac:grpSpMkLst>
            <pc:docMk/>
            <pc:sldMk cId="2204114971" sldId="1932"/>
            <ac:grpSpMk id="43" creationId="{F3E53D81-438F-AECB-DAE9-EEE4D42FE8F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7:42:32.857" v="74211" actId="165"/>
          <ac:grpSpMkLst>
            <pc:docMk/>
            <pc:sldMk cId="2204114971" sldId="1932"/>
            <ac:grpSpMk id="48" creationId="{B77B2076-8E96-DFDB-4F15-74FA2E7AB837}"/>
          </ac:grpSpMkLst>
        </pc:grpChg>
        <pc:grpChg chg="add mod">
          <ac:chgData name="김지나(Wei) - 서비스기획2팀" userId="6e8c8a86-0e65-4b65-b1b8-9f4bd60da1bb" providerId="ADAL" clId="{EDE7BDA0-0E1E-4697-B1F9-580A26A83613}" dt="2024-06-03T08:08:36.043" v="75190" actId="1035"/>
          <ac:grpSpMkLst>
            <pc:docMk/>
            <pc:sldMk cId="2204114971" sldId="1932"/>
            <ac:grpSpMk id="51" creationId="{063FDBB6-DDB4-98D1-608A-F6992666611B}"/>
          </ac:grpSpMkLst>
        </pc:grpChg>
        <pc:grpChg chg="add mod">
          <ac:chgData name="김지나(Wei) - 서비스기획2팀" userId="6e8c8a86-0e65-4b65-b1b8-9f4bd60da1bb" providerId="ADAL" clId="{EDE7BDA0-0E1E-4697-B1F9-580A26A83613}" dt="2024-06-03T07:46:06.103" v="74315" actId="571"/>
          <ac:grpSpMkLst>
            <pc:docMk/>
            <pc:sldMk cId="2204114971" sldId="1932"/>
            <ac:grpSpMk id="53" creationId="{133625A5-2D92-3A89-1252-59FC8224E269}"/>
          </ac:grpSpMkLst>
        </pc:grpChg>
        <pc:grpChg chg="add mod">
          <ac:chgData name="김지나(Wei) - 서비스기획2팀" userId="6e8c8a86-0e65-4b65-b1b8-9f4bd60da1bb" providerId="ADAL" clId="{EDE7BDA0-0E1E-4697-B1F9-580A26A83613}" dt="2024-06-03T07:46:11.098" v="74317" actId="571"/>
          <ac:grpSpMkLst>
            <pc:docMk/>
            <pc:sldMk cId="2204114971" sldId="1932"/>
            <ac:grpSpMk id="57" creationId="{6BB011FA-5573-0AA5-0BD0-F481290C4F7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7:46:31.301" v="74322" actId="478"/>
          <ac:grpSpMkLst>
            <pc:docMk/>
            <pc:sldMk cId="2204114971" sldId="1932"/>
            <ac:grpSpMk id="60" creationId="{B0CE6AEC-013D-09F7-7188-149D7E55168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13:06.657" v="75215" actId="165"/>
          <ac:grpSpMkLst>
            <pc:docMk/>
            <pc:sldMk cId="2204114971" sldId="1932"/>
            <ac:grpSpMk id="108" creationId="{81252860-B8E2-A681-6A4F-C1B2EB939AA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13:06.657" v="75215" actId="165"/>
          <ac:grpSpMkLst>
            <pc:docMk/>
            <pc:sldMk cId="2204114971" sldId="1932"/>
            <ac:grpSpMk id="111" creationId="{7D738BE3-FC78-3CC2-4972-C8CFFE86770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20:01.077" v="75342" actId="165"/>
          <ac:grpSpMkLst>
            <pc:docMk/>
            <pc:sldMk cId="2204114971" sldId="1932"/>
            <ac:grpSpMk id="125" creationId="{EC591063-72FC-2384-B675-AF07DD3467A9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6-06T09:47:54.832" v="107796" actId="20577"/>
          <ac:graphicFrameMkLst>
            <pc:docMk/>
            <pc:sldMk cId="2204114971" sldId="1932"/>
            <ac:graphicFrameMk id="2" creationId="{3B969C39-0679-EF50-7AF2-E8B17D1D413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3T08:29:57.382" v="75562" actId="478"/>
          <ac:graphicFrameMkLst>
            <pc:docMk/>
            <pc:sldMk cId="2204114971" sldId="1932"/>
            <ac:graphicFrameMk id="136" creationId="{154632F6-691F-1B22-793E-540ED33324E2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6T09:48:45.842" v="107805" actId="164"/>
          <ac:picMkLst>
            <pc:docMk/>
            <pc:sldMk cId="2204114971" sldId="1932"/>
            <ac:picMk id="15" creationId="{4A0E9BF4-317A-D5FE-5B1B-2474635E61C0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8:07:20.619" v="75134" actId="478"/>
          <ac:picMkLst>
            <pc:docMk/>
            <pc:sldMk cId="2204114971" sldId="1932"/>
            <ac:picMk id="16" creationId="{A73F4AA2-421C-F396-4CC0-12D362CFD90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3:35:40.277" v="90057" actId="478"/>
          <ac:picMkLst>
            <pc:docMk/>
            <pc:sldMk cId="2204114971" sldId="1932"/>
            <ac:picMk id="16" creationId="{AD09D3BC-1224-7DA3-01C7-E6466A189CAC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8:18:19.786" v="75326" actId="478"/>
          <ac:picMkLst>
            <pc:docMk/>
            <pc:sldMk cId="2204114971" sldId="1932"/>
            <ac:picMk id="18" creationId="{737AEC53-35F2-7ED2-4B05-2185B9FD4F33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8:07:17.067" v="75132" actId="478"/>
          <ac:picMkLst>
            <pc:docMk/>
            <pc:sldMk cId="2204114971" sldId="1932"/>
            <ac:picMk id="20" creationId="{09C8C88C-939B-CAAD-6057-0D1337FF531C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7:58:58.145" v="74677" actId="478"/>
          <ac:picMkLst>
            <pc:docMk/>
            <pc:sldMk cId="2204114971" sldId="1932"/>
            <ac:picMk id="21" creationId="{E5133D5A-4E89-084F-8A83-013E2CB70EBE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7:32:11.057" v="73790" actId="478"/>
          <ac:picMkLst>
            <pc:docMk/>
            <pc:sldMk cId="2204114971" sldId="1932"/>
            <ac:picMk id="23" creationId="{0EEAC4FA-BD72-E9CC-5C33-4E5DB81F7088}"/>
          </ac:picMkLst>
        </pc:picChg>
        <pc:picChg chg="add mod">
          <ac:chgData name="김지나(Wei) - 서비스기획2팀" userId="6e8c8a86-0e65-4b65-b1b8-9f4bd60da1bb" providerId="ADAL" clId="{EDE7BDA0-0E1E-4697-B1F9-580A26A83613}" dt="2024-06-03T08:08:36.043" v="75190" actId="1035"/>
          <ac:picMkLst>
            <pc:docMk/>
            <pc:sldMk cId="2204114971" sldId="1932"/>
            <ac:picMk id="25" creationId="{0D75AB8F-2548-B3ED-85C8-8A9485038B25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7:58:45.498" v="74673" actId="478"/>
          <ac:picMkLst>
            <pc:docMk/>
            <pc:sldMk cId="2204114971" sldId="1932"/>
            <ac:picMk id="28" creationId="{559C03F1-0888-4452-BDE6-67EBF1A30C2C}"/>
          </ac:picMkLst>
        </pc:picChg>
        <pc:picChg chg="add mod">
          <ac:chgData name="김지나(Wei) - 서비스기획2팀" userId="6e8c8a86-0e65-4b65-b1b8-9f4bd60da1bb" providerId="ADAL" clId="{EDE7BDA0-0E1E-4697-B1F9-580A26A83613}" dt="2024-06-03T08:08:36.043" v="75190" actId="1035"/>
          <ac:picMkLst>
            <pc:docMk/>
            <pc:sldMk cId="2204114971" sldId="1932"/>
            <ac:picMk id="33" creationId="{3116F6A7-4913-D467-65ED-073130E08B70}"/>
          </ac:picMkLst>
        </pc:picChg>
        <pc:picChg chg="add mod">
          <ac:chgData name="김지나(Wei) - 서비스기획2팀" userId="6e8c8a86-0e65-4b65-b1b8-9f4bd60da1bb" providerId="ADAL" clId="{EDE7BDA0-0E1E-4697-B1F9-580A26A83613}" dt="2024-06-06T09:51:16.116" v="107821" actId="1076"/>
          <ac:picMkLst>
            <pc:docMk/>
            <pc:sldMk cId="2204114971" sldId="1932"/>
            <ac:picMk id="48" creationId="{0A9B6031-E798-E682-4800-D1B754EE17D0}"/>
          </ac:picMkLst>
        </pc:picChg>
        <pc:cxnChg chg="add mod ord">
          <ac:chgData name="김지나(Wei) - 서비스기획2팀" userId="6e8c8a86-0e65-4b65-b1b8-9f4bd60da1bb" providerId="ADAL" clId="{EDE7BDA0-0E1E-4697-B1F9-580A26A83613}" dt="2024-06-06T09:51:16.116" v="107821" actId="1076"/>
          <ac:cxnSpMkLst>
            <pc:docMk/>
            <pc:sldMk cId="2204114971" sldId="1932"/>
            <ac:cxnSpMk id="20" creationId="{3787FF0F-00DF-4B32-5606-A0C469814829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08:36.043" v="75190" actId="1035"/>
          <ac:cxnSpMkLst>
            <pc:docMk/>
            <pc:sldMk cId="2204114971" sldId="1932"/>
            <ac:cxnSpMk id="85" creationId="{C2370467-DE80-8CBD-BC6D-071A2ECDE4E0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08:36.043" v="75190" actId="1035"/>
          <ac:cxnSpMkLst>
            <pc:docMk/>
            <pc:sldMk cId="2204114971" sldId="1932"/>
            <ac:cxnSpMk id="94" creationId="{2ACB61D9-06D9-4581-305E-71F2EACAC888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15:55.297" v="75281" actId="1076"/>
          <ac:cxnSpMkLst>
            <pc:docMk/>
            <pc:sldMk cId="2204114971" sldId="1932"/>
            <ac:cxnSpMk id="119" creationId="{15570B28-0AAF-822A-FE53-66FB7F550BB1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16:40.020" v="75293" actId="1076"/>
          <ac:cxnSpMkLst>
            <pc:docMk/>
            <pc:sldMk cId="2204114971" sldId="1932"/>
            <ac:cxnSpMk id="120" creationId="{352BD76B-C4BC-7D89-39F4-4B127581A5BE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16:41.949" v="75294" actId="571"/>
          <ac:cxnSpMkLst>
            <pc:docMk/>
            <pc:sldMk cId="2204114971" sldId="1932"/>
            <ac:cxnSpMk id="121" creationId="{D971A6DF-C8C2-5DA4-8091-B1D145FF656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8:17:13.949" v="75302" actId="478"/>
          <ac:cxnSpMkLst>
            <pc:docMk/>
            <pc:sldMk cId="2204114971" sldId="1932"/>
            <ac:cxnSpMk id="122" creationId="{B4AA64D6-4145-99A4-5D60-4CA0926D3BB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8:20:34.382" v="75364" actId="478"/>
          <ac:cxnSpMkLst>
            <pc:docMk/>
            <pc:sldMk cId="2204114971" sldId="1932"/>
            <ac:cxnSpMk id="129" creationId="{3C09E173-EFDE-1CD4-3252-3B34D0A5A26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8:20:34.382" v="75364" actId="478"/>
          <ac:cxnSpMkLst>
            <pc:docMk/>
            <pc:sldMk cId="2204114971" sldId="1932"/>
            <ac:cxnSpMk id="130" creationId="{12E8FD44-C056-7A52-252E-8DE9DEA2D253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50445542" sldId="1933"/>
        </pc:sldMkLst>
        <pc:spChg chg="del">
          <ac:chgData name="김지나(Wei) - 서비스기획2팀" userId="6e8c8a86-0e65-4b65-b1b8-9f4bd60da1bb" providerId="ADAL" clId="{EDE7BDA0-0E1E-4697-B1F9-580A26A83613}" dt="2024-06-03T07:21:24.911" v="73600" actId="478"/>
          <ac:spMkLst>
            <pc:docMk/>
            <pc:sldMk cId="50445542" sldId="1933"/>
            <ac:spMk id="2" creationId="{019A76EF-04F6-803A-4E78-DA3A10EA708C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6" creationId="{163743BD-4A7E-2FC8-2190-1BC5A0E617BC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3" creationId="{DDC7DEF2-AAA0-B126-AD19-B526820EE7E9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4" creationId="{669DF699-5B3E-3E26-0284-D7A1D13965A0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5" creationId="{E7AB5947-88EB-EB25-AD62-F41720F6EF2C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6" creationId="{0F0977AC-E1BA-93FD-CD6F-5542BA17F99B}"/>
          </ac:spMkLst>
        </pc:spChg>
        <pc:spChg chg="del">
          <ac:chgData name="김지나(Wei) - 서비스기획2팀" userId="6e8c8a86-0e65-4b65-b1b8-9f4bd60da1bb" providerId="ADAL" clId="{EDE7BDA0-0E1E-4697-B1F9-580A26A83613}" dt="2024-06-03T07:21:47.035" v="73611" actId="478"/>
          <ac:spMkLst>
            <pc:docMk/>
            <pc:sldMk cId="50445542" sldId="1933"/>
            <ac:spMk id="18" creationId="{CC21F612-6816-C90A-995F-F72EDBCB673B}"/>
          </ac:spMkLst>
        </pc:spChg>
        <pc:spChg chg="del mod">
          <ac:chgData name="김지나(Wei) - 서비스기획2팀" userId="6e8c8a86-0e65-4b65-b1b8-9f4bd60da1bb" providerId="ADAL" clId="{EDE7BDA0-0E1E-4697-B1F9-580A26A83613}" dt="2024-06-03T07:21:45.371" v="73610" actId="478"/>
          <ac:spMkLst>
            <pc:docMk/>
            <pc:sldMk cId="50445542" sldId="1933"/>
            <ac:spMk id="19" creationId="{0C07F473-8FBB-A2B9-F720-6872F0EDD77B}"/>
          </ac:spMkLst>
        </pc:spChg>
        <pc:spChg chg="del">
          <ac:chgData name="김지나(Wei) - 서비스기획2팀" userId="6e8c8a86-0e65-4b65-b1b8-9f4bd60da1bb" providerId="ADAL" clId="{EDE7BDA0-0E1E-4697-B1F9-580A26A83613}" dt="2024-06-03T07:21:52.032" v="73615" actId="478"/>
          <ac:spMkLst>
            <pc:docMk/>
            <pc:sldMk cId="50445542" sldId="1933"/>
            <ac:spMk id="20" creationId="{643F6FCC-BC5E-9333-819E-3FDD488A4C16}"/>
          </ac:spMkLst>
        </pc:spChg>
        <pc:spChg chg="del">
          <ac:chgData name="김지나(Wei) - 서비스기획2팀" userId="6e8c8a86-0e65-4b65-b1b8-9f4bd60da1bb" providerId="ADAL" clId="{EDE7BDA0-0E1E-4697-B1F9-580A26A83613}" dt="2024-06-03T07:21:43.782" v="73609" actId="478"/>
          <ac:spMkLst>
            <pc:docMk/>
            <pc:sldMk cId="50445542" sldId="1933"/>
            <ac:spMk id="21" creationId="{D2FFBB94-FA5F-84DE-7EF5-CEFB0ADCEDEA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22" creationId="{4A52D280-F002-51E5-A63E-05DDF76CF4E0}"/>
          </ac:spMkLst>
        </pc:spChg>
        <pc:spChg chg="del">
          <ac:chgData name="김지나(Wei) - 서비스기획2팀" userId="6e8c8a86-0e65-4b65-b1b8-9f4bd60da1bb" providerId="ADAL" clId="{EDE7BDA0-0E1E-4697-B1F9-580A26A83613}" dt="2024-06-03T07:21:48.295" v="73612" actId="478"/>
          <ac:spMkLst>
            <pc:docMk/>
            <pc:sldMk cId="50445542" sldId="1933"/>
            <ac:spMk id="28" creationId="{341E8C0E-8849-750C-0C60-9F2C5A04D6FE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0" creationId="{42156F5B-CA13-EA18-998A-C973B41D3C31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6" creationId="{90C34A2D-8A4D-152F-5590-EA60D43CE0A0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7" creationId="{EE9BD608-C71E-D44A-9F90-1FAAFA9CDCFA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43" creationId="{D4EE33B5-B9CC-B2CD-6FFF-79FA93776120}"/>
          </ac:spMkLst>
        </pc:spChg>
        <pc:spChg chg="del">
          <ac:chgData name="김지나(Wei) - 서비스기획2팀" userId="6e8c8a86-0e65-4b65-b1b8-9f4bd60da1bb" providerId="ADAL" clId="{EDE7BDA0-0E1E-4697-B1F9-580A26A83613}" dt="2024-06-03T07:21:27.220" v="73602" actId="478"/>
          <ac:spMkLst>
            <pc:docMk/>
            <pc:sldMk cId="50445542" sldId="1933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6-03T07:21:37.691" v="73606" actId="478"/>
          <ac:spMkLst>
            <pc:docMk/>
            <pc:sldMk cId="50445542" sldId="1933"/>
            <ac:spMk id="455" creationId="{6FAF6DF0-E7B2-3CF4-DC0A-2A8DAAFC55EF}"/>
          </ac:spMkLst>
        </pc:spChg>
        <pc:spChg chg="del">
          <ac:chgData name="김지나(Wei) - 서비스기획2팀" userId="6e8c8a86-0e65-4b65-b1b8-9f4bd60da1bb" providerId="ADAL" clId="{EDE7BDA0-0E1E-4697-B1F9-580A26A83613}" dt="2024-06-03T07:21:57.791" v="73618" actId="478"/>
          <ac:spMkLst>
            <pc:docMk/>
            <pc:sldMk cId="50445542" sldId="1933"/>
            <ac:spMk id="456" creationId="{A18A07D7-C181-773E-55C4-5837B1DE65C7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57" creationId="{581CAFA7-A8EF-AF24-0323-20327A892B18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58" creationId="{5A74C314-D2A3-7FA0-D50B-4BED739828ED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59" creationId="{1DF5A787-1671-64DE-4D2E-FC4A694B4CFF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70" creationId="{A7C547CB-CF96-74A7-4888-53B32B5A75B7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474" creationId="{CD424350-6425-05C6-3B85-C45626F8FBF2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496" creationId="{48C2F0B8-508A-49A7-524E-AA8800F50712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502" creationId="{4246E518-8432-E2DD-B398-F2788840377D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504" creationId="{376398DF-61A8-0708-6576-CE3FDABA7B66}"/>
          </ac:spMkLst>
        </pc:spChg>
        <pc:spChg chg="del">
          <ac:chgData name="김지나(Wei) - 서비스기획2팀" userId="6e8c8a86-0e65-4b65-b1b8-9f4bd60da1bb" providerId="ADAL" clId="{EDE7BDA0-0E1E-4697-B1F9-580A26A83613}" dt="2024-06-03T07:21:54.101" v="73616" actId="478"/>
          <ac:spMkLst>
            <pc:docMk/>
            <pc:sldMk cId="50445542" sldId="1933"/>
            <ac:spMk id="505" creationId="{DA095FE2-6506-591D-55BB-037E3D3096F6}"/>
          </ac:spMkLst>
        </pc:spChg>
        <pc:grpChg chg="add del">
          <ac:chgData name="김지나(Wei) - 서비스기획2팀" userId="6e8c8a86-0e65-4b65-b1b8-9f4bd60da1bb" providerId="ADAL" clId="{EDE7BDA0-0E1E-4697-B1F9-580A26A83613}" dt="2024-06-03T07:21:40.724" v="73608" actId="478"/>
          <ac:grpSpMkLst>
            <pc:docMk/>
            <pc:sldMk cId="50445542" sldId="1933"/>
            <ac:grpSpMk id="450" creationId="{99443632-93F7-66A6-C048-41CFD3BB9B3F}"/>
          </ac:grpSpMkLst>
        </pc:grpChg>
        <pc:grpChg chg="del">
          <ac:chgData name="김지나(Wei) - 서비스기획2팀" userId="6e8c8a86-0e65-4b65-b1b8-9f4bd60da1bb" providerId="ADAL" clId="{EDE7BDA0-0E1E-4697-B1F9-580A26A83613}" dt="2024-06-03T07:22:06.311" v="73619" actId="478"/>
          <ac:grpSpMkLst>
            <pc:docMk/>
            <pc:sldMk cId="50445542" sldId="1933"/>
            <ac:grpSpMk id="460" creationId="{AFCCFC78-70DC-30E8-D518-042FD7E2A679}"/>
          </ac:grpSpMkLst>
        </pc:grpChg>
        <pc:grpChg chg="del">
          <ac:chgData name="김지나(Wei) - 서비스기획2팀" userId="6e8c8a86-0e65-4b65-b1b8-9f4bd60da1bb" providerId="ADAL" clId="{EDE7BDA0-0E1E-4697-B1F9-580A26A83613}" dt="2024-06-03T07:21:56.516" v="73617" actId="478"/>
          <ac:grpSpMkLst>
            <pc:docMk/>
            <pc:sldMk cId="50445542" sldId="1933"/>
            <ac:grpSpMk id="475" creationId="{D70D2838-4498-88F4-09C8-3D76E407E94D}"/>
          </ac:grpSpMkLst>
        </pc:grpChg>
        <pc:grpChg chg="del">
          <ac:chgData name="김지나(Wei) - 서비스기획2팀" userId="6e8c8a86-0e65-4b65-b1b8-9f4bd60da1bb" providerId="ADAL" clId="{EDE7BDA0-0E1E-4697-B1F9-580A26A83613}" dt="2024-06-03T07:22:18.145" v="73620" actId="478"/>
          <ac:grpSpMkLst>
            <pc:docMk/>
            <pc:sldMk cId="50445542" sldId="1933"/>
            <ac:grpSpMk id="490" creationId="{3590B869-F325-AF6E-5241-8C3CC7FD1CEC}"/>
          </ac:grpSpMkLst>
        </pc:grpChg>
        <pc:graphicFrameChg chg="modGraphic">
          <ac:chgData name="김지나(Wei) - 서비스기획2팀" userId="6e8c8a86-0e65-4b65-b1b8-9f4bd60da1bb" providerId="ADAL" clId="{EDE7BDA0-0E1E-4697-B1F9-580A26A83613}" dt="2024-06-03T07:22:25.858" v="73621" actId="20577"/>
          <ac:graphicFrameMkLst>
            <pc:docMk/>
            <pc:sldMk cId="50445542" sldId="1933"/>
            <ac:graphicFrameMk id="208" creationId="{E8A63456-09DC-9E22-0169-83D8BDB58EC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3T07:22:06.311" v="73619" actId="478"/>
          <ac:graphicFrameMkLst>
            <pc:docMk/>
            <pc:sldMk cId="50445542" sldId="1933"/>
            <ac:graphicFrameMk id="469" creationId="{3FCE37DF-32B6-0056-B957-3A6D477127A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3T07:21:56.516" v="73617" actId="478"/>
          <ac:graphicFrameMkLst>
            <pc:docMk/>
            <pc:sldMk cId="50445542" sldId="1933"/>
            <ac:graphicFrameMk id="503" creationId="{31C6AD8D-9245-3BEA-9DB4-84E555543827}"/>
          </ac:graphicFrameMkLst>
        </pc:graphicFrameChg>
        <pc:cxnChg chg="del">
          <ac:chgData name="김지나(Wei) - 서비스기획2팀" userId="6e8c8a86-0e65-4b65-b1b8-9f4bd60da1bb" providerId="ADAL" clId="{EDE7BDA0-0E1E-4697-B1F9-580A26A83613}" dt="2024-06-03T07:21:49.859" v="73614" actId="478"/>
          <ac:cxnSpMkLst>
            <pc:docMk/>
            <pc:sldMk cId="50445542" sldId="1933"/>
            <ac:cxnSpMk id="26" creationId="{73353FE9-83F8-87D3-FD0B-8D8110B60FF0}"/>
          </ac:cxnSpMkLst>
        </pc:cxnChg>
        <pc:cxnChg chg="del">
          <ac:chgData name="김지나(Wei) - 서비스기획2팀" userId="6e8c8a86-0e65-4b65-b1b8-9f4bd60da1bb" providerId="ADAL" clId="{EDE7BDA0-0E1E-4697-B1F9-580A26A83613}" dt="2024-06-03T07:21:49.074" v="73613" actId="478"/>
          <ac:cxnSpMkLst>
            <pc:docMk/>
            <pc:sldMk cId="50445542" sldId="1933"/>
            <ac:cxnSpMk id="27" creationId="{718A0419-4CF7-AE0E-0B0D-5768BA092AA7}"/>
          </ac:cxnSpMkLst>
        </pc:cxnChg>
        <pc:cxnChg chg="del mod">
          <ac:chgData name="김지나(Wei) - 서비스기획2팀" userId="6e8c8a86-0e65-4b65-b1b8-9f4bd60da1bb" providerId="ADAL" clId="{EDE7BDA0-0E1E-4697-B1F9-580A26A83613}" dt="2024-06-03T07:21:29.979" v="73603" actId="478"/>
          <ac:cxnSpMkLst>
            <pc:docMk/>
            <pc:sldMk cId="50445542" sldId="1933"/>
            <ac:cxnSpMk id="220" creationId="{3CDC13B2-BCBF-824A-D772-880E0CE4D0AD}"/>
          </ac:cxnSpMkLst>
        </pc:cxnChg>
        <pc:cxnChg chg="del mod">
          <ac:chgData name="김지나(Wei) - 서비스기획2팀" userId="6e8c8a86-0e65-4b65-b1b8-9f4bd60da1bb" providerId="ADAL" clId="{EDE7BDA0-0E1E-4697-B1F9-580A26A83613}" dt="2024-06-03T07:21:26.304" v="73601" actId="478"/>
          <ac:cxnSpMkLst>
            <pc:docMk/>
            <pc:sldMk cId="50445542" sldId="1933"/>
            <ac:cxnSpMk id="509" creationId="{9BCE9C75-54DA-A44F-EC48-02093AC99EF0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3529480732" sldId="1934"/>
        </pc:sldMkLst>
      </pc:sldChg>
      <pc:sldChg chg="addSp delSp modSp mod ord">
        <pc:chgData name="김지나(Wei) - 서비스기획2팀" userId="6e8c8a86-0e65-4b65-b1b8-9f4bd60da1bb" providerId="ADAL" clId="{EDE7BDA0-0E1E-4697-B1F9-580A26A83613}" dt="2024-06-06T13:20:06.008" v="111839"/>
        <pc:sldMkLst>
          <pc:docMk/>
          <pc:sldMk cId="3646078612" sldId="1934"/>
        </pc:sldMkLst>
        <pc:spChg chg="mod">
          <ac:chgData name="김지나(Wei) - 서비스기획2팀" userId="6e8c8a86-0e65-4b65-b1b8-9f4bd60da1bb" providerId="ADAL" clId="{EDE7BDA0-0E1E-4697-B1F9-580A26A83613}" dt="2024-06-06T11:41:45.126" v="111237" actId="108"/>
          <ac:spMkLst>
            <pc:docMk/>
            <pc:sldMk cId="3646078612" sldId="1934"/>
            <ac:spMk id="3" creationId="{BF7410D7-8BF7-75D4-4DDC-62CD0E30EA1B}"/>
          </ac:spMkLst>
        </pc:spChg>
        <pc:spChg chg="add del">
          <ac:chgData name="김지나(Wei) - 서비스기획2팀" userId="6e8c8a86-0e65-4b65-b1b8-9f4bd60da1bb" providerId="ADAL" clId="{EDE7BDA0-0E1E-4697-B1F9-580A26A83613}" dt="2024-06-06T12:09:08.446" v="111274" actId="22"/>
          <ac:spMkLst>
            <pc:docMk/>
            <pc:sldMk cId="3646078612" sldId="1934"/>
            <ac:spMk id="4" creationId="{7BB871A8-3FBC-2261-192D-259ABA2FBFAC}"/>
          </ac:spMkLst>
        </pc:spChg>
        <pc:spChg chg="mod">
          <ac:chgData name="김지나(Wei) - 서비스기획2팀" userId="6e8c8a86-0e65-4b65-b1b8-9f4bd60da1bb" providerId="ADAL" clId="{EDE7BDA0-0E1E-4697-B1F9-580A26A83613}" dt="2024-06-06T11:41:42.889" v="111236" actId="108"/>
          <ac:spMkLst>
            <pc:docMk/>
            <pc:sldMk cId="3646078612" sldId="1934"/>
            <ac:spMk id="5" creationId="{EED509A4-35DD-B1BE-33D3-DA52AB7AC731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4141953517" sldId="1935"/>
        </pc:sldMkLst>
      </pc:sldChg>
      <pc:sldChg chg="add del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38690828" sldId="1936"/>
        </pc:sldMkLst>
      </pc:sldChg>
      <pc:sldChg chg="add del">
        <pc:chgData name="김지나(Wei) - 서비스기획2팀" userId="6e8c8a86-0e65-4b65-b1b8-9f4bd60da1bb" providerId="ADAL" clId="{EDE7BDA0-0E1E-4697-B1F9-580A26A83613}" dt="2024-06-04T08:10:04.067" v="79402"/>
        <pc:sldMkLst>
          <pc:docMk/>
          <pc:sldMk cId="602984985" sldId="1936"/>
        </pc:sldMkLst>
      </pc:sldChg>
      <pc:sldChg chg="modSp mod ord">
        <pc:chgData name="김지나(Wei) - 서비스기획2팀" userId="6e8c8a86-0e65-4b65-b1b8-9f4bd60da1bb" providerId="ADAL" clId="{EDE7BDA0-0E1E-4697-B1F9-580A26A83613}" dt="2024-06-06T13:20:06.008" v="111839"/>
        <pc:sldMkLst>
          <pc:docMk/>
          <pc:sldMk cId="1559116031" sldId="1937"/>
        </pc:sldMkLst>
        <pc:spChg chg="mod">
          <ac:chgData name="김지나(Wei) - 서비스기획2팀" userId="6e8c8a86-0e65-4b65-b1b8-9f4bd60da1bb" providerId="ADAL" clId="{EDE7BDA0-0E1E-4697-B1F9-580A26A83613}" dt="2024-06-06T11:41:52.254" v="111239" actId="108"/>
          <ac:spMkLst>
            <pc:docMk/>
            <pc:sldMk cId="1559116031" sldId="1937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1:49.803" v="111238" actId="108"/>
          <ac:spMkLst>
            <pc:docMk/>
            <pc:sldMk cId="1559116031" sldId="1937"/>
            <ac:spMk id="5" creationId="{EED509A4-35DD-B1BE-33D3-DA52AB7AC731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2879429341" sldId="1937"/>
        </pc:sldMkLst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1035567495" sldId="1938"/>
        </pc:sldMkLst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311477332" sldId="1939"/>
        </pc:sldMkLst>
      </pc:sldChg>
      <pc:sldChg chg="addSp delSp modSp add del mod chgLayout">
        <pc:chgData name="김지나(Wei) - 서비스기획2팀" userId="6e8c8a86-0e65-4b65-b1b8-9f4bd60da1bb" providerId="ADAL" clId="{EDE7BDA0-0E1E-4697-B1F9-580A26A83613}" dt="2024-06-06T11:26:35.484" v="110908" actId="20577"/>
        <pc:sldMkLst>
          <pc:docMk/>
          <pc:sldMk cId="304506682" sldId="1940"/>
        </pc:sldMkLst>
        <pc:spChg chg="del">
          <ac:chgData name="김지나(Wei) - 서비스기획2팀" userId="6e8c8a86-0e65-4b65-b1b8-9f4bd60da1bb" providerId="ADAL" clId="{EDE7BDA0-0E1E-4697-B1F9-580A26A83613}" dt="2024-06-06T11:26:24.108" v="110902" actId="478"/>
          <ac:spMkLst>
            <pc:docMk/>
            <pc:sldMk cId="304506682" sldId="1940"/>
            <ac:spMk id="6" creationId="{0EA39376-84CA-902C-E376-68D4E6817E1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11:26:21.906" v="110901" actId="700"/>
          <ac:spMkLst>
            <pc:docMk/>
            <pc:sldMk cId="304506682" sldId="1940"/>
            <ac:spMk id="9" creationId="{87E8AB07-C9A5-7091-013A-42B9E377845E}"/>
          </ac:spMkLst>
        </pc:spChg>
        <pc:spChg chg="add mod ord">
          <ac:chgData name="김지나(Wei) - 서비스기획2팀" userId="6e8c8a86-0e65-4b65-b1b8-9f4bd60da1bb" providerId="ADAL" clId="{EDE7BDA0-0E1E-4697-B1F9-580A26A83613}" dt="2024-06-06T11:26:35.484" v="110908" actId="20577"/>
          <ac:spMkLst>
            <pc:docMk/>
            <pc:sldMk cId="304506682" sldId="1940"/>
            <ac:spMk id="10" creationId="{0A65B5C1-2692-4D9C-B912-219DD8A1EC16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3270155182" sldId="1940"/>
        </pc:sldMkLst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4T13:01:47.148" v="88019" actId="2696"/>
        <pc:sldMkLst>
          <pc:docMk/>
          <pc:sldMk cId="1268722385" sldId="1941"/>
        </pc:sldMkLst>
        <pc:spChg chg="del mod ord">
          <ac:chgData name="김지나(Wei) - 서비스기획2팀" userId="6e8c8a86-0e65-4b65-b1b8-9f4bd60da1bb" providerId="ADAL" clId="{EDE7BDA0-0E1E-4697-B1F9-580A26A83613}" dt="2024-06-04T12:39:50.830" v="87468" actId="700"/>
          <ac:spMkLst>
            <pc:docMk/>
            <pc:sldMk cId="1268722385" sldId="1941"/>
            <ac:spMk id="2" creationId="{430FD4C5-ED81-F2F9-52CA-6714AD9D193E}"/>
          </ac:spMkLst>
        </pc:spChg>
        <pc:spChg chg="del mod ord">
          <ac:chgData name="김지나(Wei) - 서비스기획2팀" userId="6e8c8a86-0e65-4b65-b1b8-9f4bd60da1bb" providerId="ADAL" clId="{EDE7BDA0-0E1E-4697-B1F9-580A26A83613}" dt="2024-06-04T12:39:50.830" v="87468" actId="700"/>
          <ac:spMkLst>
            <pc:docMk/>
            <pc:sldMk cId="1268722385" sldId="1941"/>
            <ac:spMk id="3" creationId="{B03CF791-FE50-B85C-2EF0-CEEC1DDBF6B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40:58.133" v="87483" actId="700"/>
          <ac:spMkLst>
            <pc:docMk/>
            <pc:sldMk cId="1268722385" sldId="1941"/>
            <ac:spMk id="4" creationId="{ED67F9D7-AAAE-6DBA-F737-4A302490603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40:58.133" v="87483" actId="700"/>
          <ac:spMkLst>
            <pc:docMk/>
            <pc:sldMk cId="1268722385" sldId="1941"/>
            <ac:spMk id="5" creationId="{2DBC8ABC-08BF-A4C7-9B2B-3C6EF8114F1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6" creationId="{5B616BBC-99FD-6074-8195-7E46F3BF854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7" creationId="{34A5D481-130F-95E7-5646-4526F908A08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8" creationId="{03C8FA98-7ABE-98F5-546B-47064B978A4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9" creationId="{4CFF838D-6467-99F2-0225-2074B1523629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0" creationId="{80F69458-69D7-6544-1EC8-8C82634D44F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1" creationId="{C7497D45-C5B4-85C1-7C97-C5CD894AF2B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2" creationId="{F2FCB382-4E9B-7BC1-2D24-44F91AAB74B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" creationId="{3AF5B799-5E00-E4BF-BD32-34DC35B63F8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" creationId="{F090E0AD-260C-4A16-0501-06CD4C54D55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" creationId="{E9168A53-FBEF-F2A0-3781-675BED01740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" creationId="{C1AA41B2-0C5D-E7C2-CF5F-1ADBCBAFC02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1" creationId="{66A581E7-7A07-6CAA-503F-3B79123A9A4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2" creationId="{82BEB63A-3287-ECC0-6D83-A855A794F4EF}"/>
          </ac:spMkLst>
        </pc:spChg>
        <pc:spChg chg="mod">
          <ac:chgData name="김지나(Wei) - 서비스기획2팀" userId="6e8c8a86-0e65-4b65-b1b8-9f4bd60da1bb" providerId="ADAL" clId="{EDE7BDA0-0E1E-4697-B1F9-580A26A83613}" dt="2024-06-04T12:40:53.792" v="87482"/>
          <ac:spMkLst>
            <pc:docMk/>
            <pc:sldMk cId="1268722385" sldId="1941"/>
            <ac:spMk id="24" creationId="{33669045-8837-8B31-CC47-F6CF3CD63277}"/>
          </ac:spMkLst>
        </pc:spChg>
        <pc:spChg chg="mod">
          <ac:chgData name="김지나(Wei) - 서비스기획2팀" userId="6e8c8a86-0e65-4b65-b1b8-9f4bd60da1bb" providerId="ADAL" clId="{EDE7BDA0-0E1E-4697-B1F9-580A26A83613}" dt="2024-06-04T12:40:53.792" v="87482"/>
          <ac:spMkLst>
            <pc:docMk/>
            <pc:sldMk cId="1268722385" sldId="1941"/>
            <ac:spMk id="25" creationId="{C0BCB337-9143-D716-66C4-04CC03F7C23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1:05.531" v="87486" actId="478"/>
          <ac:spMkLst>
            <pc:docMk/>
            <pc:sldMk cId="1268722385" sldId="1941"/>
            <ac:spMk id="26" creationId="{391A39FD-C5AE-95F6-F406-122425DC5528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6:11.954" v="87638" actId="478"/>
          <ac:spMkLst>
            <pc:docMk/>
            <pc:sldMk cId="1268722385" sldId="1941"/>
            <ac:spMk id="27" creationId="{06AEB24E-CE8D-8833-7DFC-0C01D395CD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8" creationId="{4F1A5849-2A35-27AD-8468-AF3CA2A50B6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9" creationId="{93938516-6B12-DC5B-D0B1-D695CC23574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0" creationId="{38F7DD0E-BEEC-6DF6-4BDC-C9D981E1A71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1" creationId="{B2422DA0-746F-504B-7E00-A4585B1A793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6:07.349" v="87636" actId="478"/>
          <ac:spMkLst>
            <pc:docMk/>
            <pc:sldMk cId="1268722385" sldId="1941"/>
            <ac:spMk id="32" creationId="{8624B22D-A13D-A77E-1304-353386EF26F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3" creationId="{924A14D2-58DC-1652-55E6-05A0E787B2C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4" creationId="{E81B9FCD-4855-CA50-4441-A0982F7F39D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5" creationId="{AA23CC0F-CC12-2D1D-F832-B1E6BE647F6A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1:02.126" v="87484" actId="478"/>
          <ac:spMkLst>
            <pc:docMk/>
            <pc:sldMk cId="1268722385" sldId="1941"/>
            <ac:spMk id="36" creationId="{18DBC089-B587-16FA-577D-C5DA10329A8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1:04.512" v="87485" actId="478"/>
          <ac:spMkLst>
            <pc:docMk/>
            <pc:sldMk cId="1268722385" sldId="1941"/>
            <ac:spMk id="37" creationId="{CE74D0AD-98E0-F9B9-9FC9-7F94CCF8B4A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8" creationId="{0B82434D-E79C-AE3D-7323-54A8EA8E646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40" creationId="{D85D852F-125B-25DD-6D55-50CA2DCD1E4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56:55.960" v="87762" actId="700"/>
          <ac:spMkLst>
            <pc:docMk/>
            <pc:sldMk cId="1268722385" sldId="1941"/>
            <ac:spMk id="41" creationId="{BCCC670E-E511-365A-1A7D-29BA937FCCE7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56:55.960" v="87762" actId="700"/>
          <ac:spMkLst>
            <pc:docMk/>
            <pc:sldMk cId="1268722385" sldId="1941"/>
            <ac:spMk id="42" creationId="{217339A2-015F-7D96-3865-72CFECBEF688}"/>
          </ac:spMkLst>
        </pc:spChg>
        <pc:spChg chg="add mod ord">
          <ac:chgData name="김지나(Wei) - 서비스기획2팀" userId="6e8c8a86-0e65-4b65-b1b8-9f4bd60da1bb" providerId="ADAL" clId="{EDE7BDA0-0E1E-4697-B1F9-580A26A83613}" dt="2024-06-04T12:56:55.960" v="87762" actId="700"/>
          <ac:spMkLst>
            <pc:docMk/>
            <pc:sldMk cId="1268722385" sldId="1941"/>
            <ac:spMk id="44" creationId="{B94A271D-86C3-8861-C6BB-6AB488B46C5E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5" creationId="{8E345F01-395E-8957-7E05-6D0CEF9C24E3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6" creationId="{5B544B54-72EE-0821-6801-38A884E44BBA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7" creationId="{A4D8844D-3ACF-0C3C-5049-F44139D88CF4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8" creationId="{5B3EA5FD-F722-F4A1-57B4-E7541E4D107A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0" creationId="{2E5E0342-97B1-01FA-B8E6-385262BAE33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4" creationId="{63B4F4D7-8EE3-D4A4-0714-B83A9A8C8AFD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5" creationId="{E339E201-64BA-4370-7DD3-20B90EA583D8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7" creationId="{45343F98-0AF5-AF19-4A2D-4C866DD5290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8" creationId="{6A94BE9B-663B-B360-D704-E54456ED16D6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9" creationId="{A60D3146-80A0-C642-7078-1FAB0A727931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60" creationId="{11631C5F-96D0-A8F7-B611-6CA27A611DAA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63" creationId="{D27C7905-DF57-715A-28A6-38170A728AA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37" creationId="{C9938916-1539-4202-0442-D71C08459C7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38" creationId="{E2B3BD62-BFCD-726B-5611-3DE2F2A598C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39" creationId="{008C236C-8DEE-4BF7-07FD-A8C4F42BC82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40" creationId="{9A4E4535-2D15-A7AC-368A-EC05505A9B6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41" creationId="{6808BD24-932D-6D5F-5B96-C0E29AC9407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43" creationId="{1522B77B-0B4A-ED04-B758-52C3A41BAAA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5" creationId="{C451366A-8561-573E-8DEB-0385E3E92B7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6" creationId="{0219CF79-6366-9D60-5F49-D3C60F71D19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7" creationId="{D3BBC3F5-D7B6-66C7-1D05-041FC7CDBBF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8" creationId="{6EAFD0C5-8101-AFAD-CE67-76F8DE06A076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9" creationId="{5573171E-EF90-ED4D-B2C9-F6496075DA2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0" creationId="{BA5A7298-2F63-CF00-58D6-D40A5CF90B3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1" creationId="{697B5954-5186-404B-2C3C-F3FF5BFD733A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2" creationId="{3960E00B-236D-8D92-92FD-62D568EF869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3" creationId="{A0354D87-6871-B9CF-2E85-F68B9F56377E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55" creationId="{B88A70AC-0E8C-86C0-2405-6516F6CB772A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57" creationId="{27F35A6F-4048-32F1-2336-D402F59E470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60" creationId="{B6E0E401-8FF4-D46C-2A24-4C1424513298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64" creationId="{05BE4094-7885-A26F-58B3-02C2E745FD8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7" creationId="{E6726EF2-087C-C0D8-4B62-D250484437E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8" creationId="{C1181BA2-46AA-A37F-DBE7-9F1163CB221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9" creationId="{082F3D7E-A8F8-95C5-2761-C35F3F10C21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0" creationId="{3DAA291C-C233-9B24-3A23-B8246D16BCD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1" creationId="{AB6BE59D-E861-5959-8B97-FC0160F5B7A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2" creationId="{F41560D4-6865-8317-B8ED-A70BDE93126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3" creationId="{12AD585D-2C3B-8F51-750D-0F77337023F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4" creationId="{6716F2E8-BDFB-1294-82B8-130C831C2EC7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76" creationId="{507DC31D-2262-797F-6254-DF8E4AB4517B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77" creationId="{3B9A992B-8B0C-A6AE-EB8D-D6A9CD55375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9" creationId="{31AF8D70-54FF-D592-58A0-1E06BADB6F1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0" creationId="{92E31646-93E6-9D68-127D-5952ED4D61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1" creationId="{21139426-04D1-0B9A-7AF4-AEBDA8147DD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2" creationId="{CCE45F2A-D0A6-93FB-5567-954AF42353C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3" creationId="{B604E85D-3C85-8706-8662-6AEFBA5BC9F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7" creationId="{E77368F7-BB1C-6A30-C493-4277A2B4B970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89" creationId="{43CBFA3B-908E-211A-4987-C76A73A0EB33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91" creationId="{4E503C67-6432-841C-A706-63F7974D9BB7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93" creationId="{89EC81CE-1A49-71BF-BC6A-C1BFB2661EF6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94" creationId="{DCC9DB57-FF1B-4201-6906-0C486FF8CC0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96" creationId="{D6FE6EF9-D08C-B2BE-D978-786227D1D1D5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97" creationId="{F1B2929A-D67B-C61E-B4E4-1A32449C20B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99" creationId="{17213CE8-D485-EC63-FE8B-B244046A56E6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2" creationId="{81EB54F1-790B-C408-E2AC-DAA97C786E74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3" creationId="{D40CA879-B972-3FCC-01BE-23E089D4D97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4" creationId="{49F37D0A-DB98-7138-E877-7DE446CC3AA9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5" creationId="{8EBFB4F8-93F8-F604-09DE-D869FCD17F6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7" creationId="{98029CA8-C7F8-1364-6F83-D5CC1352749D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9" creationId="{E72B2286-C7E1-689B-C12C-4644D07F101A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3" creationId="{2750E752-59EB-3679-CC13-88A58BB36933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4" creationId="{418B1260-8773-D99A-6F6F-4494A45F35A9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8" creationId="{AB21886A-E208-F4CD-0C76-1CDB9D0161D5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9" creationId="{B42EE9D7-452A-5544-99B2-68AB9570ACD0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0" creationId="{02353890-B0E4-402A-0BD1-45662A40734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2" creationId="{B638C29B-AFBC-0AAE-DEB1-76344EC43FA9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3" creationId="{D0960521-20CF-D688-F2D9-37309696601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4" creationId="{DFC4F349-F220-E4C2-D298-38348C1461BF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5" creationId="{410C485C-F180-361D-4FDD-BDBAE77019E3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6" creationId="{74AFEDF9-3250-AFE9-7893-D49FE82C1D3D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8" creationId="{23753AB2-9B24-3BE3-4AE6-891B5CACC1A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1" creationId="{33D82236-B0EE-73C8-089F-517A01BD98E7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4" creationId="{8DE1E1C8-5DA1-2B95-5E61-D4C6CBC070B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6" creationId="{90A85A9E-8316-CCD6-13A1-BFBF8A4694C1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7" creationId="{47CB5ADE-F34E-B85B-F021-C7CEA36F16E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9" creationId="{50DB6393-0B8C-8305-226F-E0F647500D7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40" creationId="{5EE0B510-8569-3B6F-BB31-558FE45C720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7:01.203" v="87764" actId="478"/>
          <ac:spMkLst>
            <pc:docMk/>
            <pc:sldMk cId="1268722385" sldId="1941"/>
            <ac:spMk id="241" creationId="{B776E9AC-A8FD-E91A-B40E-C05FCF3378B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7:02.537" v="87765" actId="478"/>
          <ac:spMkLst>
            <pc:docMk/>
            <pc:sldMk cId="1268722385" sldId="1941"/>
            <ac:spMk id="242" creationId="{5C944BEA-9D6D-69A0-E02A-0947CE671DF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7:03.902" v="87766" actId="478"/>
          <ac:spMkLst>
            <pc:docMk/>
            <pc:sldMk cId="1268722385" sldId="1941"/>
            <ac:spMk id="243" creationId="{25A4E11F-D674-5CF7-D44B-EDAAC5359E7C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44" creationId="{C3064F8D-4199-5629-B9A8-2A56181F6C6F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47" creationId="{755EC97B-D764-5481-00F0-7AF13BCC6FF4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2" creationId="{B943E80F-FDF3-179F-DAE5-182FE46950B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5" creationId="{A5A79B8E-F0E7-1ED0-F68E-362C79F7160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6" creationId="{EBF178E5-FE8A-24BC-0C60-A20C471552F5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7" creationId="{07BAA3AE-DB5D-68F0-7371-3808F824C2B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8" creationId="{8CC91157-B103-6E93-F835-5D58A356DB4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9" creationId="{A0252296-C20A-3248-7A5B-84C0214B2E22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61" creationId="{74B7C16D-3477-44B7-BFDC-61F394FFC2A0}"/>
          </ac:spMkLst>
        </pc:s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23" creationId="{17108152-9F17-A929-86A6-9A79D658D9F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49" creationId="{31198769-81A8-DE2D-1581-8BB2D6CFD26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53" creationId="{3D51BCB3-A5AD-7EAF-8B54-E9D1C6D8071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56" creationId="{4B574304-8182-2B8F-FC4D-D61C28F03004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61" creationId="{213F597A-E13B-FEA6-F559-455DF4272FB8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62" creationId="{07235EA7-3861-04FE-01F3-3A4E450BF36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31" creationId="{956C6646-B209-ED07-DA5B-52CA77A0B5F6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32" creationId="{A69DC74C-4819-AC4A-57A5-C41366F784EF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36" creationId="{916D7CB0-7F99-6C90-A3A9-F3FC92B50F1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154" creationId="{9907E50A-8583-D441-9356-C87BDE2340DF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58" creationId="{CAC9FAA2-6F66-7260-2892-B429D9A80925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63" creationId="{103C6CBE-DCCF-CAC8-6D35-B5C6F37CCEA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175" creationId="{32DB3774-997B-8B7A-567C-E46C5482238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188" creationId="{CEF90270-7524-A59A-D6A5-8FFE146F840B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46.519" v="87467"/>
          <ac:grpSpMkLst>
            <pc:docMk/>
            <pc:sldMk cId="1268722385" sldId="1941"/>
            <ac:grpSpMk id="190" creationId="{C0BB23A5-5B4B-25AE-E814-B55FDD88AE72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46.519" v="87467"/>
          <ac:grpSpMkLst>
            <pc:docMk/>
            <pc:sldMk cId="1268722385" sldId="1941"/>
            <ac:grpSpMk id="192" creationId="{784FBBB3-1A0D-3F40-D7DD-68240FC312A3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95" creationId="{532EB80D-6F38-B7F6-1064-8C710CB567E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98" creationId="{96F81101-499E-F602-82A5-43BEC45FFF5D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00" creationId="{45A7212F-A58A-6419-3961-C3F0503AE4EF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06" creationId="{82400372-3824-EF6D-2F1A-8D2116FA51AC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0" creationId="{D67702E9-5FE6-A029-255F-1C6117DB7D61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1" creationId="{50548538-B917-6847-7D41-349B47FB5A44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5" creationId="{1578E6E5-0743-E8CF-DAD7-983F79D7C72C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6" creationId="{154CAD15-567C-5477-3937-29F96E9500A0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21" creationId="{BECFCA30-AD3E-E69D-86C5-918FF7FB900F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29" creationId="{967A172B-9D63-794B-315D-735BBFF2D370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35" creationId="{568170F0-1A30-AD5B-73B1-3766783E678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38" creationId="{B6D401D6-F6B9-6EB4-68B4-133BFB3B8AEE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46" creationId="{C825EA89-71CD-C5C1-2150-865D2C3B3BF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49" creationId="{18119645-3769-FDD2-251F-2672BB600BEF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50" creationId="{F99A0AAE-D6ED-D0ED-57DC-1C8E0C3EA50B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51" creationId="{FD6920B5-2106-2E16-1DAA-3C9B93E6EBA0}"/>
          </ac:grpSpMkLst>
        </pc:grp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28" creationId="{72CC3114-840D-10CA-E805-A8F06A73EA7C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29" creationId="{A5C0CA40-FDEE-5D9C-6E8D-42FBE1B31A43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0" creationId="{B2CA6EC9-C7B5-D6D7-5739-2097924ED1E5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3" creationId="{73437A4F-8844-D09F-854C-B33F11F18FAC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4" creationId="{84E74D71-6E5A-C6A0-A2BA-BBAFC724DC15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5" creationId="{D2E8595F-D337-D5A0-1505-6F758E302500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42" creationId="{7A7AFF1D-0992-DCB0-8760-EF21869253A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56:52.294" v="87761" actId="478"/>
          <ac:picMkLst>
            <pc:docMk/>
            <pc:sldMk cId="1268722385" sldId="1941"/>
            <ac:picMk id="144" creationId="{84D143F5-93F4-4464-C046-7B387827349D}"/>
          </ac:picMkLst>
        </pc:picChg>
        <pc:picChg chg="mod">
          <ac:chgData name="김지나(Wei) - 서비스기획2팀" userId="6e8c8a86-0e65-4b65-b1b8-9f4bd60da1bb" providerId="ADAL" clId="{EDE7BDA0-0E1E-4697-B1F9-580A26A83613}" dt="2024-06-04T12:39:46.519" v="87467"/>
          <ac:picMkLst>
            <pc:docMk/>
            <pc:sldMk cId="1268722385" sldId="1941"/>
            <ac:picMk id="156" creationId="{66936E83-8DFB-00F2-3B73-4B6BDDCFED67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59" creationId="{4A4EA309-2D56-519D-6078-827FBCA4FCA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56:52.294" v="87761" actId="478"/>
          <ac:picMkLst>
            <pc:docMk/>
            <pc:sldMk cId="1268722385" sldId="1941"/>
            <ac:picMk id="178" creationId="{4FF927D4-340A-C7BD-CE8C-7F997DAC8BE6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08" creationId="{20CAA8C5-24CA-E936-2D8E-2515AA41E8B2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12" creationId="{14DEAB26-FF0C-87B9-5989-2672C07BBCA9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17" creationId="{0C4D0638-E8BE-F700-9622-B4336423C2DA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27" creationId="{77E95B79-D152-11C3-46FF-84288E5A10C3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30" creationId="{D7DD0C97-5578-0068-526E-BE704FB279FD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45" creationId="{9A79AD38-E1E9-5DD9-30CD-F107DDB5C29B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48" creationId="{99EEAC6F-353C-70C0-E6C7-B22DBE6F8AAE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60" creationId="{70B32862-C535-54B9-035B-6C7C2D1730D9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62" creationId="{D1A78643-0AE9-5D8F-C63A-085394ED26E0}"/>
          </ac:picMkLst>
        </pc:pic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3" creationId="{F98ADCF1-DD83-67C8-8C03-9321C27AF7C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" creationId="{855F3367-845F-A90E-F51B-6ABD0F2FF4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9" creationId="{4C1447C2-45EE-6471-7986-8F3335C3940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20" creationId="{78D50EDD-A0E5-2D7A-E8F5-21E5CDA6226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39" creationId="{582EFF5B-4B9C-9F16-8749-3B51C5D42171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51" creationId="{3E209E70-73C7-9391-1859-80F7DBC0604A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52" creationId="{F37E9DEC-7216-79A7-DBDE-506E6F0D27B5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161" creationId="{D54CA52F-3872-EE9D-0870-A1851E701471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162" creationId="{6AB0DC72-CF8A-6452-B440-57ECDDDBA94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65" creationId="{ECD8DCCB-4A6D-EB2A-8806-7A3B6095B0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66" creationId="{FD566A18-E7DF-3424-E575-7E98012E7D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4" creationId="{C266345B-00C7-B39F-4338-A186C4B0D87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5" creationId="{235BFDCC-04D8-925B-F178-FAD63BB7DF9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6" creationId="{F64823D1-6EFF-14D6-CBD6-AB101DFA957B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01" creationId="{A2F01041-6326-5739-EA58-D04D8CBC8E6D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32" creationId="{5E6B4D58-8C2D-FB04-9A36-C4B70A7A0600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33" creationId="{8A8DFABB-97E0-D8C0-51EC-9C197A88E750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53" creationId="{8E5A387F-63BB-EB72-0126-6A5948652128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54" creationId="{2A390144-E12D-EBB0-C288-B4841F4AB135}"/>
          </ac:cxnSpMkLst>
        </pc:cxnChg>
      </pc:sldChg>
      <pc:sldChg chg="modSp mod ord">
        <pc:chgData name="김지나(Wei) - 서비스기획2팀" userId="6e8c8a86-0e65-4b65-b1b8-9f4bd60da1bb" providerId="ADAL" clId="{EDE7BDA0-0E1E-4697-B1F9-580A26A83613}" dt="2024-06-06T13:19:34.382" v="111819"/>
        <pc:sldMkLst>
          <pc:docMk/>
          <pc:sldMk cId="3160075185" sldId="1942"/>
        </pc:sldMkLst>
        <pc:spChg chg="mod">
          <ac:chgData name="김지나(Wei) - 서비스기획2팀" userId="6e8c8a86-0e65-4b65-b1b8-9f4bd60da1bb" providerId="ADAL" clId="{EDE7BDA0-0E1E-4697-B1F9-580A26A83613}" dt="2024-06-06T12:45:08.817" v="111341"/>
          <ac:spMkLst>
            <pc:docMk/>
            <pc:sldMk cId="3160075185" sldId="1942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2:22:30.155" v="111302" actId="20577"/>
          <ac:spMkLst>
            <pc:docMk/>
            <pc:sldMk cId="3160075185" sldId="1942"/>
            <ac:spMk id="5" creationId="{EED509A4-35DD-B1BE-33D3-DA52AB7AC731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6T13:47:27.769" v="112040" actId="478"/>
        <pc:sldMkLst>
          <pc:docMk/>
          <pc:sldMk cId="3160896931" sldId="1943"/>
        </pc:sldMkLst>
        <pc:spChg chg="add 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2" creationId="{F47178CC-0916-A190-156B-6BEEC127B9D3}"/>
          </ac:spMkLst>
        </pc:spChg>
        <pc:spChg chg="mod">
          <ac:chgData name="김지나(Wei) - 서비스기획2팀" userId="6e8c8a86-0e65-4b65-b1b8-9f4bd60da1bb" providerId="ADAL" clId="{EDE7BDA0-0E1E-4697-B1F9-580A26A83613}" dt="2024-06-06T11:39:08.594" v="111193" actId="108"/>
          <ac:spMkLst>
            <pc:docMk/>
            <pc:sldMk cId="3160896931" sldId="1943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17:25.082" v="97594" actId="478"/>
          <ac:spMkLst>
            <pc:docMk/>
            <pc:sldMk cId="3160896931" sldId="1943"/>
            <ac:spMk id="5" creationId="{179E2749-1164-983F-CBAF-435B08E04E6D}"/>
          </ac:spMkLst>
        </pc:spChg>
        <pc:spChg chg="mod">
          <ac:chgData name="김지나(Wei) - 서비스기획2팀" userId="6e8c8a86-0e65-4b65-b1b8-9f4bd60da1bb" providerId="ADAL" clId="{EDE7BDA0-0E1E-4697-B1F9-580A26A83613}" dt="2024-06-06T12:50:35.726" v="111429"/>
          <ac:spMkLst>
            <pc:docMk/>
            <pc:sldMk cId="3160896931" sldId="1943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6T09:05:38.461" v="106816" actId="1035"/>
          <ac:spMkLst>
            <pc:docMk/>
            <pc:sldMk cId="3160896931" sldId="1943"/>
            <ac:spMk id="8" creationId="{AC70C246-214A-465D-F2FF-D36D4856904C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00.118" v="92885" actId="478"/>
          <ac:spMkLst>
            <pc:docMk/>
            <pc:sldMk cId="3160896931" sldId="1943"/>
            <ac:spMk id="9" creationId="{C38663D4-CC74-CC03-AF80-23E6AC47F117}"/>
          </ac:spMkLst>
        </pc:spChg>
        <pc:spChg chg="add 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11" creationId="{A5EEA980-F9F2-CA34-8523-6A9F5832F74F}"/>
          </ac:spMkLst>
        </pc:spChg>
        <pc:spChg chg="del">
          <ac:chgData name="김지나(Wei) - 서비스기획2팀" userId="6e8c8a86-0e65-4b65-b1b8-9f4bd60da1bb" providerId="ADAL" clId="{EDE7BDA0-0E1E-4697-B1F9-580A26A83613}" dt="2024-06-06T04:49:06.705" v="97922" actId="478"/>
          <ac:spMkLst>
            <pc:docMk/>
            <pc:sldMk cId="3160896931" sldId="1943"/>
            <ac:spMk id="12" creationId="{3FC5524D-44F9-D9A7-65B7-DB86A55B35E0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2" creationId="{608B7C55-49C9-8876-6810-FD3692E79F09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3" creationId="{253F3AE5-DC3D-F40C-566C-D4F8907DFA41}"/>
          </ac:spMkLst>
        </pc:spChg>
        <pc:spChg chg="del mod">
          <ac:chgData name="김지나(Wei) - 서비스기획2팀" userId="6e8c8a86-0e65-4b65-b1b8-9f4bd60da1bb" providerId="ADAL" clId="{EDE7BDA0-0E1E-4697-B1F9-580A26A83613}" dt="2024-06-06T05:26:01.560" v="98871" actId="478"/>
          <ac:spMkLst>
            <pc:docMk/>
            <pc:sldMk cId="3160896931" sldId="1943"/>
            <ac:spMk id="13" creationId="{A6405D81-4070-D4BF-1A3B-5EA2CED5B60F}"/>
          </ac:spMkLst>
        </pc:spChg>
        <pc:spChg chg="del mod">
          <ac:chgData name="김지나(Wei) - 서비스기획2팀" userId="6e8c8a86-0e65-4b65-b1b8-9f4bd60da1bb" providerId="ADAL" clId="{EDE7BDA0-0E1E-4697-B1F9-580A26A83613}" dt="2024-06-06T05:26:01.560" v="98871" actId="478"/>
          <ac:spMkLst>
            <pc:docMk/>
            <pc:sldMk cId="3160896931" sldId="1943"/>
            <ac:spMk id="14" creationId="{03B30DF5-73F9-34A4-B906-78BDEFCDFB9E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4" creationId="{5B3E37DF-57C1-30A9-CE34-4D5AEBCC657A}"/>
          </ac:spMkLst>
        </pc:spChg>
        <pc:spChg chg="add mod or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16" creationId="{AC20868D-A90E-21E5-F683-26C006F66E75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6" creationId="{E1116CF1-E89B-F3CE-13DF-5093363092BE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16" creationId="{EA584104-2231-D7A9-D60A-D660B6FE933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7" creationId="{7D4D44B0-2472-AE78-1624-2AC6433033E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8" creationId="{F85AF3D2-B563-D5B1-9CBD-903CCB5923A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9" creationId="{9A6C6173-2A8E-AEF5-4DAB-1935AFAE31E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20" creationId="{0B9D4CC0-BDB5-7139-80A8-D60DA06B6F2A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40:22.929" v="104537" actId="478"/>
          <ac:spMkLst>
            <pc:docMk/>
            <pc:sldMk cId="3160896931" sldId="1943"/>
            <ac:spMk id="21" creationId="{FD330B81-AD6B-99D2-7443-856B4B0E6DED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25" creationId="{C4479477-7CCB-277A-9007-0C9767227E77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5" creationId="{E3188A9B-2DB4-2CBB-C05F-4308F3376495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26" creationId="{4C417A66-0E0D-9395-983E-21ACC31AAD02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6" creationId="{724D0E64-59F6-CB53-35AB-8C78B05F53FF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27" creationId="{085510F6-86C3-D86F-2DAF-1A0445341760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7" creationId="{433A3A2B-8B87-A618-B8AE-4EC1769C6C0B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27" creationId="{9725C043-8F83-CB88-84B6-E4065240FD96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8" creationId="{1C9CF09D-065D-339E-AAA3-9A4CE7F0118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28" creationId="{AFC08BD7-130C-72E1-8F09-37214B08B6E6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9" creationId="{C1870F87-2127-9B6B-C1EC-710E177C70B4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30" creationId="{95D44A5E-FC38-31FC-FFF0-2658E9CD8AC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0" creationId="{FC208865-5CD4-0979-B2C1-91E362A63C46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1" creationId="{6284049E-F25A-839A-CC2C-08BA46A2AF07}"/>
          </ac:spMkLst>
        </pc:spChg>
        <pc:spChg chg="mod">
          <ac:chgData name="김지나(Wei) - 서비스기획2팀" userId="6e8c8a86-0e65-4b65-b1b8-9f4bd60da1bb" providerId="ADAL" clId="{EDE7BDA0-0E1E-4697-B1F9-580A26A83613}" dt="2024-06-04T13:11:40.624" v="88212"/>
          <ac:spMkLst>
            <pc:docMk/>
            <pc:sldMk cId="3160896931" sldId="1943"/>
            <ac:spMk id="31" creationId="{978087BE-CCDA-3EEA-8354-6A2D61DDE3EE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2" creationId="{43DBDC54-F97F-7AD0-2F14-0F135E8611BF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32" creationId="{E5F3DBFD-5F2D-A8A1-64B1-0DE2B707AA4F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33" creationId="{5DD8C927-2367-66F3-F912-4DCA9AD49060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3" creationId="{BAB1363D-AC84-D512-8ADD-754E67AC66FD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5:18.062" v="104383" actId="478"/>
          <ac:spMkLst>
            <pc:docMk/>
            <pc:sldMk cId="3160896931" sldId="1943"/>
            <ac:spMk id="34" creationId="{5321F86C-21A6-369F-26B9-FEAC7ED261C7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36" creationId="{50BFB09F-6CAA-A232-A535-5C840A236CCB}"/>
          </ac:spMkLst>
        </pc:spChg>
        <pc:spChg chg="mod">
          <ac:chgData name="김지나(Wei) - 서비스기획2팀" userId="6e8c8a86-0e65-4b65-b1b8-9f4bd60da1bb" providerId="ADAL" clId="{EDE7BDA0-0E1E-4697-B1F9-580A26A83613}" dt="2024-06-06T05:42:54.380" v="99310" actId="571"/>
          <ac:spMkLst>
            <pc:docMk/>
            <pc:sldMk cId="3160896931" sldId="1943"/>
            <ac:spMk id="36" creationId="{850808BD-D50F-BD96-B563-26008B9E9280}"/>
          </ac:spMkLst>
        </pc:spChg>
        <pc:spChg chg="mod">
          <ac:chgData name="김지나(Wei) - 서비스기획2팀" userId="6e8c8a86-0e65-4b65-b1b8-9f4bd60da1bb" providerId="ADAL" clId="{EDE7BDA0-0E1E-4697-B1F9-580A26A83613}" dt="2024-06-06T05:42:54.380" v="99310" actId="571"/>
          <ac:spMkLst>
            <pc:docMk/>
            <pc:sldMk cId="3160896931" sldId="1943"/>
            <ac:spMk id="37" creationId="{FDEEF517-BFF7-C006-5C93-3D51FFBC0F1B}"/>
          </ac:spMkLst>
        </pc:spChg>
        <pc:spChg chg="del mod">
          <ac:chgData name="김지나(Wei) - 서비스기획2팀" userId="6e8c8a86-0e65-4b65-b1b8-9f4bd60da1bb" providerId="ADAL" clId="{EDE7BDA0-0E1E-4697-B1F9-580A26A83613}" dt="2024-06-06T04:51:49.380" v="97994" actId="478"/>
          <ac:spMkLst>
            <pc:docMk/>
            <pc:sldMk cId="3160896931" sldId="1943"/>
            <ac:spMk id="39" creationId="{98442CA9-9007-40FC-542E-EB201C7FE2A0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1" creationId="{EABFDEAA-8AF4-506C-BD27-26BD523C0DFC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3" creationId="{B9D69CD5-BCC3-AECC-8B58-DB2552D732F2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4" creationId="{C9A41CFF-DD72-7F1F-8DFA-A9CBB11388F5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5" creationId="{FBDDEB53-9479-F9AF-417A-0D3D53B4BD98}"/>
          </ac:spMkLst>
        </pc:spChg>
        <pc:spChg chg="mod topLvl">
          <ac:chgData name="김지나(Wei) - 서비스기획2팀" userId="6e8c8a86-0e65-4b65-b1b8-9f4bd60da1bb" providerId="ADAL" clId="{EDE7BDA0-0E1E-4697-B1F9-580A26A83613}" dt="2024-06-06T03:31:45.756" v="96577" actId="404"/>
          <ac:spMkLst>
            <pc:docMk/>
            <pc:sldMk cId="3160896931" sldId="1943"/>
            <ac:spMk id="46" creationId="{B77CF3F3-AF49-B991-E196-67101EA032DA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7" creationId="{CBCDB485-51DB-98CF-B528-E64FC8307BFC}"/>
          </ac:spMkLst>
        </pc:spChg>
        <pc:spChg chg="mod topLvl">
          <ac:chgData name="김지나(Wei) - 서비스기획2팀" userId="6e8c8a86-0e65-4b65-b1b8-9f4bd60da1bb" providerId="ADAL" clId="{EDE7BDA0-0E1E-4697-B1F9-580A26A83613}" dt="2024-06-06T03:31:48.245" v="96578" actId="404"/>
          <ac:spMkLst>
            <pc:docMk/>
            <pc:sldMk cId="3160896931" sldId="1943"/>
            <ac:spMk id="48" creationId="{DA8E77DA-2BC4-31DF-6189-57F9954F90B4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9" creationId="{FAB7538E-DE4B-3F8E-3690-5C62D1EE3713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52" creationId="{A7AF4311-1863-BC19-B18B-691CD09E8378}"/>
          </ac:spMkLst>
        </pc:spChg>
        <pc:spChg chg="mod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54" creationId="{2C7D2F71-5204-37FA-EB9C-8206AEED50F9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61" creationId="{62C4F7D6-C257-79DF-1B2A-8037C01E7528}"/>
          </ac:spMkLst>
        </pc:spChg>
        <pc:spChg chg="del mod ord">
          <ac:chgData name="김지나(Wei) - 서비스기획2팀" userId="6e8c8a86-0e65-4b65-b1b8-9f4bd60da1bb" providerId="ADAL" clId="{EDE7BDA0-0E1E-4697-B1F9-580A26A83613}" dt="2024-06-06T04:49:01.605" v="97921" actId="478"/>
          <ac:spMkLst>
            <pc:docMk/>
            <pc:sldMk cId="3160896931" sldId="1943"/>
            <ac:spMk id="62" creationId="{1E0C2615-6188-AE40-D626-93DCEC0DF89D}"/>
          </ac:spMkLst>
        </pc:spChg>
        <pc:spChg chg="del mod">
          <ac:chgData name="김지나(Wei) - 서비스기획2팀" userId="6e8c8a86-0e65-4b65-b1b8-9f4bd60da1bb" providerId="ADAL" clId="{EDE7BDA0-0E1E-4697-B1F9-580A26A83613}" dt="2024-06-06T05:05:21.618" v="98273" actId="478"/>
          <ac:spMkLst>
            <pc:docMk/>
            <pc:sldMk cId="3160896931" sldId="1943"/>
            <ac:spMk id="63" creationId="{A67FE217-2A9F-A8DE-62C1-C9AA90225D7B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4:32.816" v="99143" actId="21"/>
          <ac:spMkLst>
            <pc:docMk/>
            <pc:sldMk cId="3160896931" sldId="1943"/>
            <ac:spMk id="71" creationId="{5400A3CC-0939-6688-99B9-B1765275A208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4:32.816" v="99143" actId="21"/>
          <ac:spMkLst>
            <pc:docMk/>
            <pc:sldMk cId="3160896931" sldId="1943"/>
            <ac:spMk id="72" creationId="{19D2DC09-43FD-B6EC-6017-2D0CB2405F20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73" creationId="{F5329AA3-D363-C9D7-AFAE-60DD4CD4A724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0:43.668" v="99417" actId="478"/>
          <ac:spMkLst>
            <pc:docMk/>
            <pc:sldMk cId="3160896931" sldId="1943"/>
            <ac:spMk id="74" creationId="{F8C1ECB3-957F-6B70-C1D9-97582E618A81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0:46.579" v="99418" actId="478"/>
          <ac:spMkLst>
            <pc:docMk/>
            <pc:sldMk cId="3160896931" sldId="1943"/>
            <ac:spMk id="75" creationId="{3A133031-681F-3E64-10C4-F8791AB60607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0:49.221" v="99419" actId="478"/>
          <ac:spMkLst>
            <pc:docMk/>
            <pc:sldMk cId="3160896931" sldId="1943"/>
            <ac:spMk id="76" creationId="{40B91EB6-7A22-0B96-A63C-79DE71B8D5B0}"/>
          </ac:spMkLst>
        </pc:spChg>
        <pc:spChg chg="mod">
          <ac:chgData name="김지나(Wei) - 서비스기획2팀" userId="6e8c8a86-0e65-4b65-b1b8-9f4bd60da1bb" providerId="ADAL" clId="{EDE7BDA0-0E1E-4697-B1F9-580A26A83613}" dt="2024-06-06T05:30:50.471" v="99030" actId="571"/>
          <ac:spMkLst>
            <pc:docMk/>
            <pc:sldMk cId="3160896931" sldId="1943"/>
            <ac:spMk id="78" creationId="{5E9AC086-C1C2-2CA4-698B-EDB82C244B6C}"/>
          </ac:spMkLst>
        </pc:spChg>
        <pc:spChg chg="mod">
          <ac:chgData name="김지나(Wei) - 서비스기획2팀" userId="6e8c8a86-0e65-4b65-b1b8-9f4bd60da1bb" providerId="ADAL" clId="{EDE7BDA0-0E1E-4697-B1F9-580A26A83613}" dt="2024-06-06T05:32:04.101" v="99104" actId="20577"/>
          <ac:spMkLst>
            <pc:docMk/>
            <pc:sldMk cId="3160896931" sldId="1943"/>
            <ac:spMk id="79" creationId="{2935235C-2481-B0AB-77CA-4C6D1EBECE77}"/>
          </ac:spMkLst>
        </pc:spChg>
        <pc:spChg chg="mod">
          <ac:chgData name="김지나(Wei) - 서비스기획2팀" userId="6e8c8a86-0e65-4b65-b1b8-9f4bd60da1bb" providerId="ADAL" clId="{EDE7BDA0-0E1E-4697-B1F9-580A26A83613}" dt="2024-06-06T05:30:50.471" v="99030" actId="571"/>
          <ac:spMkLst>
            <pc:docMk/>
            <pc:sldMk cId="3160896931" sldId="1943"/>
            <ac:spMk id="80" creationId="{AE7EADF3-BF4C-FA0C-DE79-4B494C77C0BF}"/>
          </ac:spMkLst>
        </pc:spChg>
        <pc:spChg chg="mod">
          <ac:chgData name="김지나(Wei) - 서비스기획2팀" userId="6e8c8a86-0e65-4b65-b1b8-9f4bd60da1bb" providerId="ADAL" clId="{EDE7BDA0-0E1E-4697-B1F9-580A26A83613}" dt="2024-06-06T05:30:50.471" v="99030" actId="571"/>
          <ac:spMkLst>
            <pc:docMk/>
            <pc:sldMk cId="3160896931" sldId="1943"/>
            <ac:spMk id="81" creationId="{9DCAE042-52E8-22A2-4D34-A666093B6CF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2" creationId="{35F2521A-0477-2AF3-7E73-AD2A8DE23EB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3" creationId="{1C1DFC6F-4819-B886-EE9A-ED4FAFC77B6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4" creationId="{6CDD4FFF-5B61-037B-3984-F0E7128717B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5" creationId="{8A4DE8A3-4021-A9BC-6F35-E57C85F60874}"/>
          </ac:spMkLst>
        </pc:spChg>
        <pc:spChg chg="add mod">
          <ac:chgData name="김지나(Wei) - 서비스기획2팀" userId="6e8c8a86-0e65-4b65-b1b8-9f4bd60da1bb" providerId="ADAL" clId="{EDE7BDA0-0E1E-4697-B1F9-580A26A83613}" dt="2024-06-06T05:31:45.374" v="99093"/>
          <ac:spMkLst>
            <pc:docMk/>
            <pc:sldMk cId="3160896931" sldId="1943"/>
            <ac:spMk id="86" creationId="{033DD2E8-72B4-738B-40F5-A107C6622339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8:23.311" v="99188" actId="478"/>
          <ac:spMkLst>
            <pc:docMk/>
            <pc:sldMk cId="3160896931" sldId="1943"/>
            <ac:spMk id="87" creationId="{5920386E-A145-64C9-3C2E-359468EF0850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9:43.720" v="99225" actId="478"/>
          <ac:spMkLst>
            <pc:docMk/>
            <pc:sldMk cId="3160896931" sldId="1943"/>
            <ac:spMk id="94" creationId="{6A1FFA97-0463-FC1E-D4BB-63A293EC68E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1:22.526" v="99284" actId="478"/>
          <ac:spMkLst>
            <pc:docMk/>
            <pc:sldMk cId="3160896931" sldId="1943"/>
            <ac:spMk id="95" creationId="{B5550009-2A86-B952-07A5-8C1428B4F0CF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4:31.217" v="99349" actId="478"/>
          <ac:spMkLst>
            <pc:docMk/>
            <pc:sldMk cId="3160896931" sldId="1943"/>
            <ac:spMk id="96" creationId="{1FB0766D-0956-B17F-9520-8059279AE853}"/>
          </ac:spMkLst>
        </pc:spChg>
        <pc:spChg chg="add mod">
          <ac:chgData name="김지나(Wei) - 서비스기획2팀" userId="6e8c8a86-0e65-4b65-b1b8-9f4bd60da1bb" providerId="ADAL" clId="{EDE7BDA0-0E1E-4697-B1F9-580A26A83613}" dt="2024-06-06T05:42:54.380" v="99310" actId="571"/>
          <ac:spMkLst>
            <pc:docMk/>
            <pc:sldMk cId="3160896931" sldId="1943"/>
            <ac:spMk id="100" creationId="{052006B8-B408-F87E-F878-A9C1CCAD4B8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02" creationId="{3256FBEC-5442-3DF7-E396-417E8AA723C3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4:29.643" v="99348" actId="478"/>
          <ac:spMkLst>
            <pc:docMk/>
            <pc:sldMk cId="3160896931" sldId="1943"/>
            <ac:spMk id="103" creationId="{BFD3D763-670D-8137-B127-88BF2DC4FF3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04" creationId="{91D3CB08-5F7A-FE83-1D59-E30E8609C8F1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05" creationId="{AD255CBC-9A48-99AC-D17C-D2EF57FC62A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1" creationId="{C2DD8529-C195-9B25-E41B-5A817CB0EDD8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08:18.060" v="102957" actId="478"/>
          <ac:spMkLst>
            <pc:docMk/>
            <pc:sldMk cId="3160896931" sldId="1943"/>
            <ac:spMk id="112" creationId="{71BF10F2-5D4C-FC5C-D0D1-15212205B278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11:48.311" v="98399" actId="478"/>
          <ac:spMkLst>
            <pc:docMk/>
            <pc:sldMk cId="3160896931" sldId="1943"/>
            <ac:spMk id="113" creationId="{1AED6F55-331E-710E-F842-82BF01690A8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4" creationId="{B0BD7DDE-F866-A138-7A5B-867DE9C0075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5" creationId="{9D6C8A38-0EB9-A21F-0D99-709249D056F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6" creationId="{DCD09A2C-83B7-B800-0F07-294D1EECBFBC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7" creationId="{0CFAC6EF-988D-E866-5141-B6B334B3BFA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8" creationId="{26F30E41-19DF-1EDD-F6B7-209087376D3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9" creationId="{4FEC3E51-C5F0-2E83-C1B6-D08FB1B41F5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20" creationId="{8CE62DC7-6667-558C-A71A-BE2C245607C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21" creationId="{DF94D9A9-9286-5F1C-0C16-1278E81A340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22" creationId="{E19BB57F-9DD2-F58F-4685-83839638A15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21.958" v="107082" actId="1076"/>
          <ac:spMkLst>
            <pc:docMk/>
            <pc:sldMk cId="3160896931" sldId="1943"/>
            <ac:spMk id="123" creationId="{68F26CC8-EF63-EB66-D5E9-2E5C6E273D7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27.769" v="112040" actId="478"/>
          <ac:spMkLst>
            <pc:docMk/>
            <pc:sldMk cId="3160896931" sldId="1943"/>
            <ac:spMk id="124" creationId="{5B1FCD0C-99EB-9557-47D9-FB82BC7AE565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5:48.363" v="105249" actId="478"/>
          <ac:spMkLst>
            <pc:docMk/>
            <pc:sldMk cId="3160896931" sldId="1943"/>
            <ac:spMk id="126" creationId="{507E2D86-C4C9-92A1-4170-57027FDD3176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18.400" v="105257" actId="478"/>
          <ac:spMkLst>
            <pc:docMk/>
            <pc:sldMk cId="3160896931" sldId="1943"/>
            <ac:spMk id="127" creationId="{E07FC16E-1199-CCDA-A005-FA55D06971C1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3.465" v="105259" actId="478"/>
          <ac:spMkLst>
            <pc:docMk/>
            <pc:sldMk cId="3160896931" sldId="1943"/>
            <ac:spMk id="128" creationId="{80844128-4A9E-9044-E030-6C84BFD9D6CA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5.333" v="105261" actId="478"/>
          <ac:spMkLst>
            <pc:docMk/>
            <pc:sldMk cId="3160896931" sldId="1943"/>
            <ac:spMk id="129" creationId="{8CF3A4AF-B66C-27EC-88F1-A896285642A6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5:48.363" v="105249" actId="478"/>
          <ac:spMkLst>
            <pc:docMk/>
            <pc:sldMk cId="3160896931" sldId="1943"/>
            <ac:spMk id="130" creationId="{6536A4AC-DE66-920C-B728-3F278E5A443E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14.864" v="105255" actId="478"/>
          <ac:spMkLst>
            <pc:docMk/>
            <pc:sldMk cId="3160896931" sldId="1943"/>
            <ac:spMk id="131" creationId="{F2B79AF8-A480-2056-1872-8840F932CF25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2.734" v="105258" actId="478"/>
          <ac:spMkLst>
            <pc:docMk/>
            <pc:sldMk cId="3160896931" sldId="1943"/>
            <ac:spMk id="132" creationId="{5CF1C457-587C-64D0-96BE-6BA5DDC49BAC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4.824" v="105260" actId="478"/>
          <ac:spMkLst>
            <pc:docMk/>
            <pc:sldMk cId="3160896931" sldId="1943"/>
            <ac:spMk id="133" creationId="{4F4B1AD3-33C1-73A7-55ED-F0B51B9A6A33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4" creationId="{81038FDE-E881-D098-1A2E-987EF48769C9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5" creationId="{CB23D789-5A25-8D8C-816A-B4ACE311A96D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6" creationId="{D904E695-C8AD-B3EE-6CC2-07A7A1D32325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7" creationId="{19C615D9-DBB1-241C-3FB3-A56A8FE4879E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8" creationId="{9022B032-B983-FCDD-6244-15B5B03D55E2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9" creationId="{9B30B3BB-9AA0-F6C0-3C31-BF6535B3D59C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40" creationId="{A60D1FEA-FA22-1FC0-F2AC-B7FD740CB07F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41" creationId="{C8A060E8-7289-8904-0573-6543F1E16999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42" creationId="{190F397D-493A-1D06-6F9C-A6CC0B6257D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44" creationId="{88DEA1D3-63D7-4FC7-FD5F-5CA314D78A94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15.020" v="111211" actId="21"/>
          <ac:spMkLst>
            <pc:docMk/>
            <pc:sldMk cId="3160896931" sldId="1943"/>
            <ac:spMk id="145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15.020" v="111211" actId="21"/>
          <ac:spMkLst>
            <pc:docMk/>
            <pc:sldMk cId="3160896931" sldId="1943"/>
            <ac:spMk id="146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59" creationId="{36A8B5D0-8176-097D-2061-F7E4B831B35A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0" creationId="{7FBDD4B8-65AC-B757-09EE-0EDC7E22CA61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1" creationId="{08C7D8AA-4BFB-1A19-0ECB-4CF0A92EA10D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2" creationId="{5C09A549-41BB-6041-DC05-69F1F5902B6E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3" creationId="{84797106-1DA3-50B2-50CB-73759A09B2D2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4" creationId="{CF65CE0F-AFCE-DF01-435D-4B9E3CFDF446}"/>
          </ac:spMkLst>
        </pc:spChg>
        <pc:spChg chg="mod topLvl">
          <ac:chgData name="김지나(Wei) - 서비스기획2팀" userId="6e8c8a86-0e65-4b65-b1b8-9f4bd60da1bb" providerId="ADAL" clId="{EDE7BDA0-0E1E-4697-B1F9-580A26A83613}" dt="2024-06-06T04:33:11.446" v="97909" actId="164"/>
          <ac:spMkLst>
            <pc:docMk/>
            <pc:sldMk cId="3160896931" sldId="1943"/>
            <ac:spMk id="448" creationId="{51847AEA-0F9B-4898-567B-A003F50BF19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4:33:11.446" v="97909" actId="164"/>
          <ac:spMkLst>
            <pc:docMk/>
            <pc:sldMk cId="3160896931" sldId="1943"/>
            <ac:spMk id="449" creationId="{8E12FD30-2842-D4B0-46D6-9ED72BB36D68}"/>
          </ac:spMkLst>
        </pc:spChg>
        <pc:spChg chg="mod topLvl">
          <ac:chgData name="김지나(Wei) - 서비스기획2팀" userId="6e8c8a86-0e65-4b65-b1b8-9f4bd60da1bb" providerId="ADAL" clId="{EDE7BDA0-0E1E-4697-B1F9-580A26A83613}" dt="2024-06-06T04:33:11.446" v="97909" actId="164"/>
          <ac:spMkLst>
            <pc:docMk/>
            <pc:sldMk cId="3160896931" sldId="1943"/>
            <ac:spMk id="450" creationId="{62A2E735-BB6B-D4DC-6601-C4543EF2C253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4:33:16.088" v="97910" actId="14100"/>
          <ac:spMkLst>
            <pc:docMk/>
            <pc:sldMk cId="3160896931" sldId="1943"/>
            <ac:spMk id="451" creationId="{C15F4540-C03F-D809-A6D9-9467991C1E3E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2" creationId="{3BDCF0E9-DAD5-9FB4-8A3C-D1079567988D}"/>
          </ac:spMkLst>
        </pc:spChg>
        <pc:spChg chg="add mod">
          <ac:chgData name="김지나(Wei) - 서비스기획2팀" userId="6e8c8a86-0e65-4b65-b1b8-9f4bd60da1bb" providerId="ADAL" clId="{EDE7BDA0-0E1E-4697-B1F9-580A26A83613}" dt="2024-06-04T14:54:08.656" v="92651"/>
          <ac:spMkLst>
            <pc:docMk/>
            <pc:sldMk cId="3160896931" sldId="1943"/>
            <ac:spMk id="452" creationId="{B41B1C1A-69B7-17FC-FF86-49C218EC8126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0:14.933" v="97948" actId="478"/>
          <ac:spMkLst>
            <pc:docMk/>
            <pc:sldMk cId="3160896931" sldId="1943"/>
            <ac:spMk id="453" creationId="{C74461A5-D804-4874-3923-C9B61B603016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4" creationId="{098BE352-40FC-1EFE-1734-6CFD6B3879A4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5" creationId="{240EB661-85AA-C979-A52A-6E2D11D7F217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7" creationId="{3E208825-36FA-75AA-F7CD-9171C88B1637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8" creationId="{2574E823-4664-72BC-6963-3674F42CB896}"/>
          </ac:spMkLst>
        </pc:spChg>
        <pc:spChg chg="add mod or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9" creationId="{B27B8DAF-54E9-5829-9C03-5FB88BDF649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1" creationId="{2B4CD8A7-C286-F9DB-6BDA-4A8659C9F322}"/>
          </ac:spMkLst>
        </pc:spChg>
        <pc:spChg chg="del mod">
          <ac:chgData name="김지나(Wei) - 서비스기획2팀" userId="6e8c8a86-0e65-4b65-b1b8-9f4bd60da1bb" providerId="ADAL" clId="{EDE7BDA0-0E1E-4697-B1F9-580A26A83613}" dt="2024-06-06T05:07:04.339" v="98352" actId="478"/>
          <ac:spMkLst>
            <pc:docMk/>
            <pc:sldMk cId="3160896931" sldId="1943"/>
            <ac:spMk id="462" creationId="{4DC4CB46-7B55-F80F-762F-9DA97B6C416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6" creationId="{8C03074C-4519-52A9-056F-AE817E36E2E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7" creationId="{C1EBEF91-7E7F-2517-66FC-0388ABA405D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8" creationId="{0F355D4A-F579-038F-079E-18489058D1B9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9" creationId="{40AB9F89-259C-29DD-C173-7CB2678E24F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70" creationId="{36B18A52-3C51-A07B-4720-6894C26CB159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2:39.528" v="98084" actId="478"/>
          <ac:spMkLst>
            <pc:docMk/>
            <pc:sldMk cId="3160896931" sldId="1943"/>
            <ac:spMk id="472" creationId="{F04AD1F0-19CE-2288-4CB3-BAD37A3A039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73" creationId="{278C0A44-619D-12DF-C45D-E6E1F07288B5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5:18.879" v="98272" actId="478"/>
          <ac:spMkLst>
            <pc:docMk/>
            <pc:sldMk cId="3160896931" sldId="1943"/>
            <ac:spMk id="474" creationId="{ADB0DD8E-0920-D4E2-F2BE-12D900E5C4F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75" creationId="{7236A03B-0848-46DA-4036-32FCB3DC509C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2:21.737" v="105211" actId="478"/>
          <ac:spMkLst>
            <pc:docMk/>
            <pc:sldMk cId="3160896931" sldId="1943"/>
            <ac:spMk id="476" creationId="{0E2A149F-D714-E234-F03C-91114D74ED68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2:42.529" v="98085" actId="478"/>
          <ac:spMkLst>
            <pc:docMk/>
            <pc:sldMk cId="3160896931" sldId="1943"/>
            <ac:spMk id="477" creationId="{E922C4ED-64D4-2B8A-73CC-BADAFB1258AD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5:01.906" v="98268" actId="478"/>
          <ac:spMkLst>
            <pc:docMk/>
            <pc:sldMk cId="3160896931" sldId="1943"/>
            <ac:spMk id="478" creationId="{09AD9B24-80A0-F233-D5EC-8EF2C7244ABB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16:55.405" v="97589" actId="478"/>
          <ac:spMkLst>
            <pc:docMk/>
            <pc:sldMk cId="3160896931" sldId="1943"/>
            <ac:spMk id="480" creationId="{CF42C0BD-7244-2656-1231-0779F8B5E93A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33:08.201" v="97908" actId="478"/>
          <ac:spMkLst>
            <pc:docMk/>
            <pc:sldMk cId="3160896931" sldId="1943"/>
            <ac:spMk id="481" creationId="{B98209F7-CCAE-C15C-8E09-00295E51F734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9:34.061" v="98373" actId="478"/>
          <ac:spMkLst>
            <pc:docMk/>
            <pc:sldMk cId="3160896931" sldId="1943"/>
            <ac:spMk id="482" creationId="{1289293C-C55C-68B2-C220-BCEDB70FDA9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3" creationId="{289F54A5-8E00-715C-4A37-4C9DB02F0FF8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33:08.201" v="97908" actId="478"/>
          <ac:spMkLst>
            <pc:docMk/>
            <pc:sldMk cId="3160896931" sldId="1943"/>
            <ac:spMk id="484" creationId="{97461753-9151-BBEE-431C-29E5C97A9814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9:15.424" v="105287" actId="478"/>
          <ac:spMkLst>
            <pc:docMk/>
            <pc:sldMk cId="3160896931" sldId="1943"/>
            <ac:spMk id="486" creationId="{F787EBD2-B5F5-7701-0C15-FDEE9D986150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7" creationId="{8347C61D-EECF-FAF0-B814-424EB4558A96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8" creationId="{6AE9562F-5778-80D7-4B2F-221E56A9286F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9" creationId="{90BA0633-ABF9-EFE7-D5E0-D4044E49DBF6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8:33:36.719" v="105415" actId="478"/>
          <ac:spMkLst>
            <pc:docMk/>
            <pc:sldMk cId="3160896931" sldId="1943"/>
            <ac:spMk id="491" creationId="{99204BA3-FE73-12E4-3070-C28F55174007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8:33:46.166" v="105416" actId="478"/>
          <ac:spMkLst>
            <pc:docMk/>
            <pc:sldMk cId="3160896931" sldId="1943"/>
            <ac:spMk id="492" creationId="{F2CCBA90-8D85-7AE4-E069-F5680B9EB77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3" creationId="{C1E2D19E-5349-4591-FBB9-25043BB1F58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4" creationId="{F6B075B4-0384-7D96-2B9A-2A4848A7BF77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05:13.472" v="104863" actId="478"/>
          <ac:spMkLst>
            <pc:docMk/>
            <pc:sldMk cId="3160896931" sldId="1943"/>
            <ac:spMk id="495" creationId="{593D2DA9-DCED-D6FA-554A-45ED4603837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6" creationId="{3D29BEB8-3028-BD38-7E0E-EECB5404913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7" creationId="{B62108FC-D1DB-11F6-DA86-7D1DC783178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8" creationId="{C3D76444-2C42-7085-637F-B5B8E8BD8BF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9" creationId="{954A984E-01E8-E7B1-2849-23DE06C28E30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15:47.182" v="98598" actId="478"/>
          <ac:spMkLst>
            <pc:docMk/>
            <pc:sldMk cId="3160896931" sldId="1943"/>
            <ac:spMk id="501" creationId="{29BB1146-1306-F66A-04A8-D388C6747DB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502" creationId="{BD6EAC29-B826-7068-38EA-56325356D90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503" creationId="{A4F540DE-4A74-7C13-013A-FE9FDE4DB9FC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1:19.578" v="99282" actId="478"/>
          <ac:spMkLst>
            <pc:docMk/>
            <pc:sldMk cId="3160896931" sldId="1943"/>
            <ac:spMk id="504" creationId="{FF944B82-31A9-E325-49BA-40E749052C85}"/>
          </ac:spMkLst>
        </pc:spChg>
        <pc:grpChg chg="add mod">
          <ac:chgData name="김지나(Wei) - 서비스기획2팀" userId="6e8c8a86-0e65-4b65-b1b8-9f4bd60da1bb" providerId="ADAL" clId="{EDE7BDA0-0E1E-4697-B1F9-580A26A83613}" dt="2024-06-04T14:49:15.494" v="92548"/>
          <ac:grpSpMkLst>
            <pc:docMk/>
            <pc:sldMk cId="3160896931" sldId="1943"/>
            <ac:grpSpMk id="14" creationId="{B1F76E82-5B96-010E-8354-907120B565CE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23" creationId="{D2856F9F-4065-EC55-37CC-2EF1E82B282E}"/>
          </ac:grpSpMkLst>
        </pc:grpChg>
        <pc:grpChg chg="del">
          <ac:chgData name="김지나(Wei) - 서비스기획2팀" userId="6e8c8a86-0e65-4b65-b1b8-9f4bd60da1bb" providerId="ADAL" clId="{EDE7BDA0-0E1E-4697-B1F9-580A26A83613}" dt="2024-06-04T15:12:21.829" v="92985" actId="478"/>
          <ac:grpSpMkLst>
            <pc:docMk/>
            <pc:sldMk cId="3160896931" sldId="1943"/>
            <ac:grpSpMk id="23" creationId="{FC4078A7-5944-CCA1-9CA7-4173B080A955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25" creationId="{AED80714-26CB-7FE2-2B33-FC3DBC707B61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4:20:24.737" v="97655" actId="165"/>
          <ac:grpSpMkLst>
            <pc:docMk/>
            <pc:sldMk cId="3160896931" sldId="1943"/>
            <ac:grpSpMk id="29" creationId="{98310BE6-CA50-851D-501C-FBC12BBBFAC5}"/>
          </ac:grpSpMkLst>
        </pc:grpChg>
        <pc:grpChg chg="add mod">
          <ac:chgData name="김지나(Wei) - 서비스기획2팀" userId="6e8c8a86-0e65-4b65-b1b8-9f4bd60da1bb" providerId="ADAL" clId="{EDE7BDA0-0E1E-4697-B1F9-580A26A83613}" dt="2024-06-04T13:11:43.289" v="88213" actId="1076"/>
          <ac:grpSpMkLst>
            <pc:docMk/>
            <pc:sldMk cId="3160896931" sldId="1943"/>
            <ac:grpSpMk id="29" creationId="{CFF7ECD2-9C7F-F7E5-F73A-5E254FB39DEB}"/>
          </ac:grpSpMkLst>
        </pc:grpChg>
        <pc:grpChg chg="mod">
          <ac:chgData name="김지나(Wei) - 서비스기획2팀" userId="6e8c8a86-0e65-4b65-b1b8-9f4bd60da1bb" providerId="ADAL" clId="{EDE7BDA0-0E1E-4697-B1F9-580A26A83613}" dt="2024-06-04T14:49:15.494" v="92548"/>
          <ac:grpSpMkLst>
            <pc:docMk/>
            <pc:sldMk cId="3160896931" sldId="1943"/>
            <ac:grpSpMk id="32" creationId="{2C2914D5-EFB8-0ABC-0E97-0C8B4BCA8FEF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35" creationId="{FCD136B4-4B09-E20A-7CF4-D46CE91C7B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52:03.175" v="92584" actId="165"/>
          <ac:grpSpMkLst>
            <pc:docMk/>
            <pc:sldMk cId="3160896931" sldId="1943"/>
            <ac:grpSpMk id="42" creationId="{F420FDBD-CD02-3B86-2588-7B851830E1C8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34.253" v="88081" actId="478"/>
          <ac:grpSpMkLst>
            <pc:docMk/>
            <pc:sldMk cId="3160896931" sldId="1943"/>
            <ac:grpSpMk id="49" creationId="{14CB4168-A850-DD55-627E-8AF316AD33E8}"/>
          </ac:grpSpMkLst>
        </pc:grpChg>
        <pc:grpChg chg="add del">
          <ac:chgData name="김지나(Wei) - 서비스기획2팀" userId="6e8c8a86-0e65-4b65-b1b8-9f4bd60da1bb" providerId="ADAL" clId="{EDE7BDA0-0E1E-4697-B1F9-580A26A83613}" dt="2024-06-04T13:06:39.929" v="88084" actId="165"/>
          <ac:grpSpMkLst>
            <pc:docMk/>
            <pc:sldMk cId="3160896931" sldId="1943"/>
            <ac:grpSpMk id="50" creationId="{25BD2836-3452-1114-7215-30BE27C2BED3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48.669" v="88088" actId="165"/>
          <ac:grpSpMkLst>
            <pc:docMk/>
            <pc:sldMk cId="3160896931" sldId="1943"/>
            <ac:grpSpMk id="51" creationId="{613C534E-B32B-D3AC-4F88-FE1464B9EA56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15:02:57.096" v="92884" actId="165"/>
          <ac:grpSpMkLst>
            <pc:docMk/>
            <pc:sldMk cId="3160896931" sldId="1943"/>
            <ac:grpSpMk id="51" creationId="{618CC20D-8064-EED6-1AC8-2D2A1C9C6BDF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53.185" v="88090" actId="165"/>
          <ac:grpSpMkLst>
            <pc:docMk/>
            <pc:sldMk cId="3160896931" sldId="1943"/>
            <ac:grpSpMk id="52" creationId="{6AE6AB9F-89E7-BA74-9196-EE8967DD4CFA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55" creationId="{D4171537-B5DD-2B0C-E653-25A297C0E4AC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56" creationId="{49CF7A03-09AB-78F8-C1E3-870A1E1F262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2:57.096" v="92884" actId="165"/>
          <ac:grpSpMkLst>
            <pc:docMk/>
            <pc:sldMk cId="3160896931" sldId="1943"/>
            <ac:grpSpMk id="57" creationId="{D9C8F8FB-EC9D-943C-C494-1440AA13D04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58" creationId="{B430A414-B7B0-6AD7-FDA6-61021B4101E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2:57.096" v="92884" actId="165"/>
          <ac:grpSpMkLst>
            <pc:docMk/>
            <pc:sldMk cId="3160896931" sldId="1943"/>
            <ac:grpSpMk id="61" creationId="{C867EB44-DA1A-BC89-A8C8-EBF7EBC0CBE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34:04.009" v="99127" actId="478"/>
          <ac:grpSpMkLst>
            <pc:docMk/>
            <pc:sldMk cId="3160896931" sldId="1943"/>
            <ac:grpSpMk id="77" creationId="{114D3EFB-376F-31EA-A300-099668A99C06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5:45:44.764" v="99367" actId="164"/>
          <ac:grpSpMkLst>
            <pc:docMk/>
            <pc:sldMk cId="3160896931" sldId="1943"/>
            <ac:grpSpMk id="106" creationId="{FFDC6173-12F7-7066-314C-F8CB211DB837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107" creationId="{FD40583A-29B0-7449-8E93-96B15ABA90A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4T15:06:06.126" v="92925" actId="164"/>
          <ac:grpSpMkLst>
            <pc:docMk/>
            <pc:sldMk cId="3160896931" sldId="1943"/>
            <ac:grpSpMk id="158" creationId="{4920096A-7CEE-DD72-CBE6-D143DED5A8D2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460" creationId="{A0E7BBC6-B522-DD7D-3219-2350CE3A0F3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34:32.816" v="99143" actId="21"/>
          <ac:grpSpMkLst>
            <pc:docMk/>
            <pc:sldMk cId="3160896931" sldId="1943"/>
            <ac:grpSpMk id="463" creationId="{63F6E3BF-A737-0BDA-047A-E740DA9418BB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465" creationId="{0E6FECFE-B654-5E9C-7020-E4A82E851D1F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6T08:33:36.719" v="105415" actId="478"/>
          <ac:grpSpMkLst>
            <pc:docMk/>
            <pc:sldMk cId="3160896931" sldId="1943"/>
            <ac:grpSpMk id="490" creationId="{278FBC30-C92E-33F3-CD57-AA38058F1B9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8:32:44.879" v="105403" actId="165"/>
          <ac:grpSpMkLst>
            <pc:docMk/>
            <pc:sldMk cId="3160896931" sldId="1943"/>
            <ac:grpSpMk id="500" creationId="{86B2B966-CEED-8FB7-C0CE-A7C453F16597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51.737" v="93055" actId="478"/>
          <ac:graphicFrameMkLst>
            <pc:docMk/>
            <pc:sldMk cId="3160896931" sldId="1943"/>
            <ac:graphicFrameMk id="21" creationId="{C0AEF07E-B9E6-5249-3231-2D69FC501EE7}"/>
          </ac:graphicFrameMkLst>
        </pc:graphicFrameChg>
        <pc:picChg chg="add mod ord topLvl modCrop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4" creationId="{FC95C3AC-6459-2F94-522E-6C3376913E35}"/>
          </ac:picMkLst>
        </pc:picChg>
        <pc:picChg chg="mo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9" creationId="{43A03E43-F2F3-71DA-B521-1D9A3EA96969}"/>
          </ac:picMkLst>
        </pc:picChg>
        <pc:picChg chg="mod topLvl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10" creationId="{91298006-0620-2580-6CE5-06E6AF786CFA}"/>
          </ac:picMkLst>
        </pc:picChg>
        <pc:picChg chg="add del mod ord modCrop">
          <ac:chgData name="김지나(Wei) - 서비스기획2팀" userId="6e8c8a86-0e65-4b65-b1b8-9f4bd60da1bb" providerId="ADAL" clId="{EDE7BDA0-0E1E-4697-B1F9-580A26A83613}" dt="2024-06-04T14:55:39.595" v="92674" actId="21"/>
          <ac:picMkLst>
            <pc:docMk/>
            <pc:sldMk cId="3160896931" sldId="1943"/>
            <ac:picMk id="10" creationId="{E5EF7AE6-A247-F170-A490-E6C42F049CCF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22" creationId="{42B6A0A4-C017-4F5B-EAEC-86225A57E275}"/>
          </ac:picMkLst>
        </pc:picChg>
        <pc:picChg chg="mo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26" creationId="{814D3EF2-8D12-D565-BB4C-6ADCEED9CED9}"/>
          </ac:picMkLst>
        </pc:picChg>
        <pc:picChg chg="add mod">
          <ac:chgData name="김지나(Wei) - 서비스기획2팀" userId="6e8c8a86-0e65-4b65-b1b8-9f4bd60da1bb" providerId="ADAL" clId="{EDE7BDA0-0E1E-4697-B1F9-580A26A83613}" dt="2024-06-04T13:11:43.289" v="88213" actId="1076"/>
          <ac:picMkLst>
            <pc:docMk/>
            <pc:sldMk cId="3160896931" sldId="1943"/>
            <ac:picMk id="28" creationId="{B8A6CD02-ACFA-B155-D0DB-057F15C53F00}"/>
          </ac:picMkLst>
        </pc:picChg>
        <pc:picChg chg="mod">
          <ac:chgData name="김지나(Wei) - 서비스기획2팀" userId="6e8c8a86-0e65-4b65-b1b8-9f4bd60da1bb" providerId="ADAL" clId="{EDE7BDA0-0E1E-4697-B1F9-580A26A83613}" dt="2024-06-04T13:11:40.624" v="88212"/>
          <ac:picMkLst>
            <pc:docMk/>
            <pc:sldMk cId="3160896931" sldId="1943"/>
            <ac:picMk id="30" creationId="{DB2B8059-6C66-BE31-50D4-355034FBA5BA}"/>
          </ac:picMkLst>
        </pc:picChg>
        <pc:picChg chg="mod">
          <ac:chgData name="김지나(Wei) - 서비스기획2팀" userId="6e8c8a86-0e65-4b65-b1b8-9f4bd60da1bb" providerId="ADAL" clId="{EDE7BDA0-0E1E-4697-B1F9-580A26A83613}" dt="2024-06-04T14:49:15.494" v="92548"/>
          <ac:picMkLst>
            <pc:docMk/>
            <pc:sldMk cId="3160896931" sldId="1943"/>
            <ac:picMk id="31" creationId="{D88EB6AC-565A-DCBE-50B0-391D6A0FF976}"/>
          </ac:picMkLst>
        </pc:picChg>
        <pc:picChg chg="del topLvl">
          <ac:chgData name="김지나(Wei) - 서비스기획2팀" userId="6e8c8a86-0e65-4b65-b1b8-9f4bd60da1bb" providerId="ADAL" clId="{EDE7BDA0-0E1E-4697-B1F9-580A26A83613}" dt="2024-06-04T13:06:34.253" v="88081" actId="478"/>
          <ac:picMkLst>
            <pc:docMk/>
            <pc:sldMk cId="3160896931" sldId="1943"/>
            <ac:picMk id="33" creationId="{F0B9DA85-EEC1-EF70-5084-B2ED99771440}"/>
          </ac:picMkLst>
        </pc:picChg>
        <pc:picChg chg="mod">
          <ac:chgData name="김지나(Wei) - 서비스기획2팀" userId="6e8c8a86-0e65-4b65-b1b8-9f4bd60da1bb" providerId="ADAL" clId="{EDE7BDA0-0E1E-4697-B1F9-580A26A83613}" dt="2024-06-04T14:49:15.494" v="92548"/>
          <ac:picMkLst>
            <pc:docMk/>
            <pc:sldMk cId="3160896931" sldId="1943"/>
            <ac:picMk id="35" creationId="{2936B179-0E95-8C90-9999-A749F1C59628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13:06:45.875" v="88087" actId="478"/>
          <ac:picMkLst>
            <pc:docMk/>
            <pc:sldMk cId="3160896931" sldId="1943"/>
            <ac:picMk id="35" creationId="{95900E1B-555E-69E4-3DF2-9DC96653E4C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3:06:50.359" v="88089" actId="478"/>
          <ac:picMkLst>
            <pc:docMk/>
            <pc:sldMk cId="3160896931" sldId="1943"/>
            <ac:picMk id="37" creationId="{B9B2E99D-8B67-B6A0-1F62-59EA00775559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14:51:34.674" v="92571" actId="478"/>
          <ac:picMkLst>
            <pc:docMk/>
            <pc:sldMk cId="3160896931" sldId="1943"/>
            <ac:picMk id="38" creationId="{085C4B84-33A9-5D7A-805C-40EE17275113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40" creationId="{E6087274-FBDB-DAFA-E687-31F7D914B4A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3:06:54.890" v="88092" actId="478"/>
          <ac:picMkLst>
            <pc:docMk/>
            <pc:sldMk cId="3160896931" sldId="1943"/>
            <ac:picMk id="45" creationId="{6AFF34FF-75FD-34E5-B72C-511339FDB81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15:02:57.096" v="92884" actId="165"/>
          <ac:picMkLst>
            <pc:docMk/>
            <pc:sldMk cId="3160896931" sldId="1943"/>
            <ac:picMk id="50" creationId="{E38EE93B-6087-8E3D-7E61-53BDA0D47E0A}"/>
          </ac:picMkLst>
        </pc:picChg>
        <pc:picChg chg="mod">
          <ac:chgData name="김지나(Wei) - 서비스기획2팀" userId="6e8c8a86-0e65-4b65-b1b8-9f4bd60da1bb" providerId="ADAL" clId="{EDE7BDA0-0E1E-4697-B1F9-580A26A83613}" dt="2024-06-04T15:02:57.096" v="92884" actId="165"/>
          <ac:picMkLst>
            <pc:docMk/>
            <pc:sldMk cId="3160896931" sldId="1943"/>
            <ac:picMk id="53" creationId="{87B8608F-5CAF-7120-41EF-A18A620F19CB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57" creationId="{083DF86D-FA6B-AA1E-7C07-07D67F287B9C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6T07:05:03.585" v="102820" actId="478"/>
          <ac:picMkLst>
            <pc:docMk/>
            <pc:sldMk cId="3160896931" sldId="1943"/>
            <ac:picMk id="89" creationId="{877A59DA-BE41-7EDB-FCC4-4A00BD7DC9A2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6T05:37:25.855" v="99173" actId="478"/>
          <ac:picMkLst>
            <pc:docMk/>
            <pc:sldMk cId="3160896931" sldId="1943"/>
            <ac:picMk id="91" creationId="{35CF0562-F5F1-13C0-19FC-B9911A523711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05:02.937" v="102819" actId="478"/>
          <ac:picMkLst>
            <pc:docMk/>
            <pc:sldMk cId="3160896931" sldId="1943"/>
            <ac:picMk id="93" creationId="{9BB918F2-9AC4-A2BA-9566-845563B0456A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108" creationId="{789F489F-64A8-0730-7B83-A910506E15DA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110" creationId="{BDBA68D9-5003-FD66-55A0-4169CC83B7C2}"/>
          </ac:picMkLst>
        </pc:picChg>
        <pc:picChg chg="add mo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125" creationId="{52A471DD-7992-A95D-CE82-E536242D7F2B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143" creationId="{15F69AC5-30BC-85C1-5B59-00365A5FAF8F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4T15:06:06.126" v="92925" actId="164"/>
          <ac:picMkLst>
            <pc:docMk/>
            <pc:sldMk cId="3160896931" sldId="1943"/>
            <ac:picMk id="464" creationId="{448EF0FB-96E1-D889-8851-170A524590CB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471" creationId="{BFF7B11B-3075-D6E0-8B0B-EB6AAC5A9A3D}"/>
          </ac:picMkLst>
        </pc:picChg>
        <pc:cxnChg chg="add del mod ord">
          <ac:chgData name="김지나(Wei) - 서비스기획2팀" userId="6e8c8a86-0e65-4b65-b1b8-9f4bd60da1bb" providerId="ADAL" clId="{EDE7BDA0-0E1E-4697-B1F9-580A26A83613}" dt="2024-06-06T04:32:43.244" v="97898" actId="478"/>
          <ac:cxnSpMkLst>
            <pc:docMk/>
            <pc:sldMk cId="3160896931" sldId="1943"/>
            <ac:cxnSpMk id="6" creationId="{79E7F8A2-9312-6492-EBC8-D79D93718F57}"/>
          </ac:cxnSpMkLst>
        </pc:cxnChg>
        <pc:cxnChg chg="del">
          <ac:chgData name="김지나(Wei) - 서비스기획2팀" userId="6e8c8a86-0e65-4b65-b1b8-9f4bd60da1bb" providerId="ADAL" clId="{EDE7BDA0-0E1E-4697-B1F9-580A26A83613}" dt="2024-06-06T04:31:55.803" v="97889" actId="478"/>
          <ac:cxnSpMkLst>
            <pc:docMk/>
            <pc:sldMk cId="3160896931" sldId="1943"/>
            <ac:cxnSpMk id="15" creationId="{96A70EEF-E70B-6F7E-5CCA-7BE9B3915E2F}"/>
          </ac:cxnSpMkLst>
        </pc:cxnChg>
        <pc:cxnChg chg="del mod ord">
          <ac:chgData name="김지나(Wei) - 서비스기획2팀" userId="6e8c8a86-0e65-4b65-b1b8-9f4bd60da1bb" providerId="ADAL" clId="{EDE7BDA0-0E1E-4697-B1F9-580A26A83613}" dt="2024-06-06T04:32:47.230" v="97899" actId="21"/>
          <ac:cxnSpMkLst>
            <pc:docMk/>
            <pc:sldMk cId="3160896931" sldId="1943"/>
            <ac:cxnSpMk id="24" creationId="{38F24DC1-4585-C1A0-3694-E67CCCD9DC1B}"/>
          </ac:cxnSpMkLst>
        </pc:cxnChg>
        <pc:cxnChg chg="del">
          <ac:chgData name="김지나(Wei) - 서비스기획2팀" userId="6e8c8a86-0e65-4b65-b1b8-9f4bd60da1bb" providerId="ADAL" clId="{EDE7BDA0-0E1E-4697-B1F9-580A26A83613}" dt="2024-06-06T04:31:54.692" v="97888" actId="478"/>
          <ac:cxnSpMkLst>
            <pc:docMk/>
            <pc:sldMk cId="3160896931" sldId="1943"/>
            <ac:cxnSpMk id="59" creationId="{0424C367-69F3-9330-D8AA-10F6902DD6AE}"/>
          </ac:cxnSpMkLst>
        </pc:cxnChg>
        <pc:cxnChg chg="del">
          <ac:chgData name="김지나(Wei) - 서비스기획2팀" userId="6e8c8a86-0e65-4b65-b1b8-9f4bd60da1bb" providerId="ADAL" clId="{EDE7BDA0-0E1E-4697-B1F9-580A26A83613}" dt="2024-06-06T04:31:53.355" v="97887" actId="478"/>
          <ac:cxnSpMkLst>
            <pc:docMk/>
            <pc:sldMk cId="3160896931" sldId="1943"/>
            <ac:cxnSpMk id="60" creationId="{82F6A435-9E5C-7DDD-4937-0FD8E25115B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5:41:23.374" v="99285" actId="478"/>
          <ac:cxnSpMkLst>
            <pc:docMk/>
            <pc:sldMk cId="3160896931" sldId="1943"/>
            <ac:cxnSpMk id="97" creationId="{51C79B90-4459-648E-F4CE-2CB06C8DA45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5:48:34.336" v="99398" actId="478"/>
          <ac:cxnSpMkLst>
            <pc:docMk/>
            <pc:sldMk cId="3160896931" sldId="1943"/>
            <ac:cxnSpMk id="101" creationId="{EC4BD74B-E701-EF20-1EE5-B647DC85FCD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4:32:35.828" v="97897" actId="478"/>
          <ac:cxnSpMkLst>
            <pc:docMk/>
            <pc:sldMk cId="3160896931" sldId="1943"/>
            <ac:cxnSpMk id="456" creationId="{FDC6C6FD-2C5C-652C-313A-C48134A3B814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6-06T04:16:58.808" v="97591" actId="478"/>
          <ac:cxnSpMkLst>
            <pc:docMk/>
            <pc:sldMk cId="3160896931" sldId="1943"/>
            <ac:cxnSpMk id="479" creationId="{A1378886-7DEA-7479-1ECA-96906FC09CE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4:32:34.072" v="97896" actId="478"/>
          <ac:cxnSpMkLst>
            <pc:docMk/>
            <pc:sldMk cId="3160896931" sldId="1943"/>
            <ac:cxnSpMk id="485" creationId="{52FBE166-C88A-99F7-3AB2-932E746168F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5:41:20.768" v="99283" actId="478"/>
          <ac:cxnSpMkLst>
            <pc:docMk/>
            <pc:sldMk cId="3160896931" sldId="1943"/>
            <ac:cxnSpMk id="505" creationId="{BE0C54BF-1382-4FFF-5C35-EBAB4C690962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47:30.643" v="112041" actId="478"/>
        <pc:sldMkLst>
          <pc:docMk/>
          <pc:sldMk cId="2770806436" sldId="1944"/>
        </pc:sldMkLst>
        <pc:spChg chg="mod">
          <ac:chgData name="김지나(Wei) - 서비스기획2팀" userId="6e8c8a86-0e65-4b65-b1b8-9f4bd60da1bb" providerId="ADAL" clId="{EDE7BDA0-0E1E-4697-B1F9-580A26A83613}" dt="2024-06-06T09:05:52.778" v="106830" actId="1036"/>
          <ac:spMkLst>
            <pc:docMk/>
            <pc:sldMk cId="2770806436" sldId="1944"/>
            <ac:spMk id="2" creationId="{75293F79-0DF2-C22C-3250-1862E872FAC9}"/>
          </ac:spMkLst>
        </pc:spChg>
        <pc:spChg chg="mod">
          <ac:chgData name="김지나(Wei) - 서비스기획2팀" userId="6e8c8a86-0e65-4b65-b1b8-9f4bd60da1bb" providerId="ADAL" clId="{EDE7BDA0-0E1E-4697-B1F9-580A26A83613}" dt="2024-06-06T11:39:23.579" v="111197" actId="108"/>
          <ac:spMkLst>
            <pc:docMk/>
            <pc:sldMk cId="2770806436" sldId="1944"/>
            <ac:spMk id="3" creationId="{3A796C0B-4EE3-DB0B-0C52-CEA5472B4C83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5" creationId="{06CF7487-8475-DB87-89C1-BD169F8137D7}"/>
          </ac:spMkLst>
        </pc:spChg>
        <pc:spChg chg="add mod">
          <ac:chgData name="김지나(Wei) - 서비스기획2팀" userId="6e8c8a86-0e65-4b65-b1b8-9f4bd60da1bb" providerId="ADAL" clId="{EDE7BDA0-0E1E-4697-B1F9-580A26A83613}" dt="2024-06-04T13:48:08.093" v="90354"/>
          <ac:spMkLst>
            <pc:docMk/>
            <pc:sldMk cId="2770806436" sldId="1944"/>
            <ac:spMk id="5" creationId="{FEE3D7A2-A381-8A32-9BFA-13570CD7CC49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6" creationId="{AB51324F-6D86-81FA-7F78-B15139049088}"/>
          </ac:spMkLst>
        </pc:spChg>
        <pc:spChg chg="mod">
          <ac:chgData name="김지나(Wei) - 서비스기획2팀" userId="6e8c8a86-0e65-4b65-b1b8-9f4bd60da1bb" providerId="ADAL" clId="{EDE7BDA0-0E1E-4697-B1F9-580A26A83613}" dt="2024-06-06T12:50:45.392" v="111432"/>
          <ac:spMkLst>
            <pc:docMk/>
            <pc:sldMk cId="2770806436" sldId="1944"/>
            <ac:spMk id="7" creationId="{B9806E70-1288-E336-ECE6-A02A149DC45A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9" creationId="{A69C7A9C-5038-115D-FE19-DB0E3C75860E}"/>
          </ac:spMkLst>
        </pc:spChg>
        <pc:spChg chg="del">
          <ac:chgData name="김지나(Wei) - 서비스기획2팀" userId="6e8c8a86-0e65-4b65-b1b8-9f4bd60da1bb" providerId="ADAL" clId="{EDE7BDA0-0E1E-4697-B1F9-580A26A83613}" dt="2024-06-06T07:36:29.855" v="104401" actId="478"/>
          <ac:spMkLst>
            <pc:docMk/>
            <pc:sldMk cId="2770806436" sldId="1944"/>
            <ac:spMk id="10" creationId="{52AF2A3E-4E47-7380-38EE-F29BC405A3A0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" creationId="{6E3A3DC4-39C6-8B81-FC8B-66FB4483BEC8}"/>
          </ac:spMkLst>
        </pc:spChg>
        <pc:spChg chg="mod">
          <ac:chgData name="김지나(Wei) - 서비스기획2팀" userId="6e8c8a86-0e65-4b65-b1b8-9f4bd60da1bb" providerId="ADAL" clId="{EDE7BDA0-0E1E-4697-B1F9-580A26A83613}" dt="2024-06-06T05:33:36.145" v="99126" actId="1076"/>
          <ac:spMkLst>
            <pc:docMk/>
            <pc:sldMk cId="2770806436" sldId="1944"/>
            <ac:spMk id="14" creationId="{BFA4AD3F-63F7-2751-039A-25EA2FDCC472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7" creationId="{7D4D44B0-2472-AE78-1624-2AC6433033EE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8" creationId="{F85AF3D2-B563-D5B1-9CBD-903CCB5923AE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9" creationId="{9A6C6173-2A8E-AEF5-4DAB-1935AFAE31E1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20" creationId="{0B9D4CC0-BDB5-7139-80A8-D60DA06B6F2A}"/>
          </ac:spMkLst>
        </pc:spChg>
        <pc:spChg chg="mod">
          <ac:chgData name="김지나(Wei) - 서비스기획2팀" userId="6e8c8a86-0e65-4b65-b1b8-9f4bd60da1bb" providerId="ADAL" clId="{EDE7BDA0-0E1E-4697-B1F9-580A26A83613}" dt="2024-06-06T05:33:30.151" v="99124"/>
          <ac:spMkLst>
            <pc:docMk/>
            <pc:sldMk cId="2770806436" sldId="1944"/>
            <ac:spMk id="21" creationId="{78758BE2-028C-2DED-DB87-153F2FCA5812}"/>
          </ac:spMkLst>
        </pc:spChg>
        <pc:spChg chg="mod">
          <ac:chgData name="김지나(Wei) - 서비스기획2팀" userId="6e8c8a86-0e65-4b65-b1b8-9f4bd60da1bb" providerId="ADAL" clId="{EDE7BDA0-0E1E-4697-B1F9-580A26A83613}" dt="2024-06-06T05:33:30.151" v="99124"/>
          <ac:spMkLst>
            <pc:docMk/>
            <pc:sldMk cId="2770806436" sldId="1944"/>
            <ac:spMk id="22" creationId="{6D363C50-0A15-F6AC-8B78-C7C6E58D1E30}"/>
          </ac:spMkLst>
        </pc:spChg>
        <pc:spChg chg="mod">
          <ac:chgData name="김지나(Wei) - 서비스기획2팀" userId="6e8c8a86-0e65-4b65-b1b8-9f4bd60da1bb" providerId="ADAL" clId="{EDE7BDA0-0E1E-4697-B1F9-580A26A83613}" dt="2024-06-06T05:33:30.151" v="99124"/>
          <ac:spMkLst>
            <pc:docMk/>
            <pc:sldMk cId="2770806436" sldId="1944"/>
            <ac:spMk id="23" creationId="{1B16313B-DA8B-0916-1CB8-94616DADDCF9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6" creationId="{D4B25A70-7C4E-0D2D-F9EC-16A511CEA12E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7" creationId="{7CA6D63B-C3F3-E1AE-85BA-902ECEB93158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8" creationId="{FF7A799E-3018-F971-CC79-C0CE701D7242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9" creationId="{2FBBE97C-9257-CDE4-6CFF-2899F5C1B937}"/>
          </ac:spMkLst>
        </pc:spChg>
        <pc:spChg chg="del">
          <ac:chgData name="김지나(Wei) - 서비스기획2팀" userId="6e8c8a86-0e65-4b65-b1b8-9f4bd60da1bb" providerId="ADAL" clId="{EDE7BDA0-0E1E-4697-B1F9-580A26A83613}" dt="2024-06-06T07:36:26.359" v="104400" actId="478"/>
          <ac:spMkLst>
            <pc:docMk/>
            <pc:sldMk cId="2770806436" sldId="1944"/>
            <ac:spMk id="30" creationId="{B6D5779E-FB6C-7F9C-09C5-A784391686F2}"/>
          </ac:spMkLst>
        </pc:spChg>
        <pc:spChg chg="del">
          <ac:chgData name="김지나(Wei) - 서비스기획2팀" userId="6e8c8a86-0e65-4b65-b1b8-9f4bd60da1bb" providerId="ADAL" clId="{EDE7BDA0-0E1E-4697-B1F9-580A26A83613}" dt="2024-06-06T07:36:23.235" v="104399" actId="478"/>
          <ac:spMkLst>
            <pc:docMk/>
            <pc:sldMk cId="2770806436" sldId="1944"/>
            <ac:spMk id="31" creationId="{8CBB85DA-4606-97DF-B382-C39E99FF9A5E}"/>
          </ac:spMkLst>
        </pc:spChg>
        <pc:spChg chg="del">
          <ac:chgData name="김지나(Wei) - 서비스기획2팀" userId="6e8c8a86-0e65-4b65-b1b8-9f4bd60da1bb" providerId="ADAL" clId="{EDE7BDA0-0E1E-4697-B1F9-580A26A83613}" dt="2024-06-04T13:07:02.285" v="88097" actId="478"/>
          <ac:spMkLst>
            <pc:docMk/>
            <pc:sldMk cId="2770806436" sldId="1944"/>
            <ac:spMk id="39" creationId="{98442CA9-9007-40FC-542E-EB201C7FE2A0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52:27.335" v="104554" actId="478"/>
          <ac:spMkLst>
            <pc:docMk/>
            <pc:sldMk cId="2770806436" sldId="1944"/>
            <ac:spMk id="39" creationId="{9D47E544-8BF7-706F-A09E-49764B1FB802}"/>
          </ac:spMkLst>
        </pc:spChg>
        <pc:spChg chg="add del">
          <ac:chgData name="김지나(Wei) - 서비스기획2팀" userId="6e8c8a86-0e65-4b65-b1b8-9f4bd60da1bb" providerId="ADAL" clId="{EDE7BDA0-0E1E-4697-B1F9-580A26A83613}" dt="2024-06-06T08:23:32.919" v="105216" actId="478"/>
          <ac:spMkLst>
            <pc:docMk/>
            <pc:sldMk cId="2770806436" sldId="1944"/>
            <ac:spMk id="40" creationId="{9B353177-2CF3-FC2D-7D30-AD63DEBB8683}"/>
          </ac:spMkLst>
        </pc:spChg>
        <pc:spChg chg="del">
          <ac:chgData name="김지나(Wei) - 서비스기획2팀" userId="6e8c8a86-0e65-4b65-b1b8-9f4bd60da1bb" providerId="ADAL" clId="{EDE7BDA0-0E1E-4697-B1F9-580A26A83613}" dt="2024-06-06T07:36:03.421" v="104388" actId="478"/>
          <ac:spMkLst>
            <pc:docMk/>
            <pc:sldMk cId="2770806436" sldId="1944"/>
            <ac:spMk id="42" creationId="{2A2CCF8D-CFA2-9164-691B-8BC6C5593065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44" creationId="{5B73692E-192D-D25A-41C0-57D21F576E3A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46" creationId="{A465B8B7-5F13-0C4D-78C9-FA9187B88C72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64" creationId="{87543626-2716-37F6-B2AE-1C356BDA6007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41:37.388" v="104544" actId="478"/>
          <ac:spMkLst>
            <pc:docMk/>
            <pc:sldMk cId="2770806436" sldId="1944"/>
            <ac:spMk id="65" creationId="{52EE0276-1352-7A3F-37EE-C2C3BA32A4D8}"/>
          </ac:spMkLst>
        </pc:spChg>
        <pc:spChg chg="del">
          <ac:chgData name="김지나(Wei) - 서비스기획2팀" userId="6e8c8a86-0e65-4b65-b1b8-9f4bd60da1bb" providerId="ADAL" clId="{EDE7BDA0-0E1E-4697-B1F9-580A26A83613}" dt="2024-06-06T05:35:21.896" v="99151" actId="478"/>
          <ac:spMkLst>
            <pc:docMk/>
            <pc:sldMk cId="2770806436" sldId="1944"/>
            <ac:spMk id="66" creationId="{BA0EAA40-5AC1-C9B6-CD64-B50555C273FE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41:37.388" v="104544" actId="478"/>
          <ac:spMkLst>
            <pc:docMk/>
            <pc:sldMk cId="2770806436" sldId="1944"/>
            <ac:spMk id="67" creationId="{975A350D-37D3-4813-2923-2BC3D1BF518A}"/>
          </ac:spMkLst>
        </pc:spChg>
        <pc:spChg chg="del">
          <ac:chgData name="김지나(Wei) - 서비스기획2팀" userId="6e8c8a86-0e65-4b65-b1b8-9f4bd60da1bb" providerId="ADAL" clId="{EDE7BDA0-0E1E-4697-B1F9-580A26A83613}" dt="2024-06-06T07:38:14.168" v="104478" actId="478"/>
          <ac:spMkLst>
            <pc:docMk/>
            <pc:sldMk cId="2770806436" sldId="1944"/>
            <ac:spMk id="68" creationId="{01ECD6DA-862B-39F9-6A57-8447CFC1F987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41:37.388" v="104544" actId="478"/>
          <ac:spMkLst>
            <pc:docMk/>
            <pc:sldMk cId="2770806436" sldId="1944"/>
            <ac:spMk id="69" creationId="{99636CBC-5B2F-7859-32CE-16DC6F51B68E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70" creationId="{943A5302-C9E1-34E2-EBEA-D3589AF0DB04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72" creationId="{57792FAD-391C-8D1E-9638-6CAC611DC40C}"/>
          </ac:spMkLst>
        </pc:spChg>
        <pc:spChg chg="mod">
          <ac:chgData name="김지나(Wei) - 서비스기획2팀" userId="6e8c8a86-0e65-4b65-b1b8-9f4bd60da1bb" providerId="ADAL" clId="{EDE7BDA0-0E1E-4697-B1F9-580A26A83613}" dt="2024-06-06T07:41:21.004" v="104539" actId="165"/>
          <ac:spMkLst>
            <pc:docMk/>
            <pc:sldMk cId="2770806436" sldId="1944"/>
            <ac:spMk id="73" creationId="{3E1A236B-8407-AB30-4BB5-AC72E52BD008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74" creationId="{D1D3CAEF-0223-125C-799F-24B27BB00166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76" creationId="{04AAF59E-9E48-8232-0D81-4E2DD4CFA986}"/>
          </ac:spMkLst>
        </pc:spChg>
        <pc:spChg chg="mod">
          <ac:chgData name="김지나(Wei) - 서비스기획2팀" userId="6e8c8a86-0e65-4b65-b1b8-9f4bd60da1bb" providerId="ADAL" clId="{EDE7BDA0-0E1E-4697-B1F9-580A26A83613}" dt="2024-06-06T07:41:21.004" v="104539" actId="165"/>
          <ac:spMkLst>
            <pc:docMk/>
            <pc:sldMk cId="2770806436" sldId="1944"/>
            <ac:spMk id="77" creationId="{2239F496-6750-BFBB-D014-F007EAD209BA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80" creationId="{EAD4E3E9-43A9-5E1D-2266-97B58C42BFBC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82" creationId="{61278884-31FE-CBF7-852A-8E8947928C2F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84" creationId="{56C6608A-70A0-E9CF-DDB8-E1CE8171D8C6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85" creationId="{1D802A24-4BD8-02C6-39ED-5974F2DAD8AB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87" creationId="{458B669C-90F6-530C-D4AA-EA1EC1E556A5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89" creationId="{FD261A3C-68CE-143A-F08D-CF195DC10AFF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91" creationId="{8B51D9B1-6857-F00E-5172-1632A5610851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92" creationId="{E7D6AFD4-361C-A92E-E840-738372E1F7E3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94" creationId="{5CECCFC5-3665-0B7D-D34F-E7DA3E95B4F7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95" creationId="{F665B98A-D2AE-F526-D94A-FAF094DB47EE}"/>
          </ac:spMkLst>
        </pc:spChg>
        <pc:spChg chg="del mod">
          <ac:chgData name="김지나(Wei) - 서비스기획2팀" userId="6e8c8a86-0e65-4b65-b1b8-9f4bd60da1bb" providerId="ADAL" clId="{EDE7BDA0-0E1E-4697-B1F9-580A26A83613}" dt="2024-06-06T07:36:00.453" v="104386" actId="478"/>
          <ac:spMkLst>
            <pc:docMk/>
            <pc:sldMk cId="2770806436" sldId="1944"/>
            <ac:spMk id="96" creationId="{ACA8CA5D-5E2E-FC3F-BAFC-7DF8490D4B1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98" creationId="{A9280C75-95E0-8285-8EE5-9121DFB2F29F}"/>
          </ac:spMkLst>
        </pc:spChg>
        <pc:spChg chg="del mod">
          <ac:chgData name="김지나(Wei) - 서비스기획2팀" userId="6e8c8a86-0e65-4b65-b1b8-9f4bd60da1bb" providerId="ADAL" clId="{EDE7BDA0-0E1E-4697-B1F9-580A26A83613}" dt="2024-06-06T09:06:48.897" v="106857" actId="478"/>
          <ac:spMkLst>
            <pc:docMk/>
            <pc:sldMk cId="2770806436" sldId="1944"/>
            <ac:spMk id="99" creationId="{11346439-01B4-2A35-E6BE-D135D9A6A46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00" creationId="{8C41D5C3-4CC4-268A-97E2-9A4F4539604B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2" creationId="{1860D1B1-1EC8-EA28-1378-47D30A2A643C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3" creationId="{B63F5C8B-495B-FBC5-EEAB-F33D8D99B8ED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4" creationId="{3591055A-F97C-4CE9-1C89-157BE30E7CBC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7" creationId="{2FECC90D-B4C0-1389-870B-1F7B388A0F34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8" creationId="{97DCE4FE-7AA8-9A65-523A-228BC92BF63D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9" creationId="{2154FAA2-A888-38D4-D5FD-A7E3F19ADDCC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12" creationId="{54B1A53A-EC31-3F90-8D8F-B4C6E0ED564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3" creationId="{2C4020B1-6455-7631-CEE5-93DE2EAE3AE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4" creationId="{5BE039AD-CEB3-FB5B-C023-4C66C40A78EE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6" creationId="{3143C857-A43B-78B5-D084-6B4DA007174D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7" creationId="{EE5DC8CB-2345-DA73-0713-E437E7C66A8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8" creationId="{548BC22F-C0DF-466D-B321-D59399520FA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9" creationId="{691373B4-8FDF-B295-1EDC-DDA2EC998F3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0" creationId="{C1786037-6C3D-FE73-6653-0A23FB67005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1" creationId="{27DC0893-7B17-7727-768D-E98409B70D2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2" creationId="{F1BB3894-2E35-C7F6-F75B-2BF35A13DB2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3" creationId="{E1CE9E07-167E-7DB6-C39D-6A229D09484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4" creationId="{E08FB394-7AB7-02DD-806A-A44E0D7485CC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5" creationId="{462FFEC3-42F2-BB7D-C0EA-4CC4F31E501E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6" creationId="{D5859EAF-9A77-3400-F12E-7255A3625B4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7" creationId="{230EBA52-D62A-B702-3AFF-1F13FF2EE51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8:18:48.297" v="104955" actId="478"/>
          <ac:spMkLst>
            <pc:docMk/>
            <pc:sldMk cId="2770806436" sldId="1944"/>
            <ac:spMk id="128" creationId="{6CFD8329-BBB1-3A7C-79B4-16AE1819567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0" creationId="{7BD1211E-D91D-AA3A-BB6E-20D1C8F3E674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1" creationId="{B5AFEC74-2780-3DEE-5791-D2EC864B592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2" creationId="{6E5BDDA9-7124-BD1F-97D5-EA098630FB0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3" creationId="{FF828A7E-409E-0179-A247-A708A07DDAD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4" creationId="{CCB99EBF-F27E-EA71-9E08-0127E9959D85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5" creationId="{11A04AAB-A419-BA47-38AB-BAF6E6E6B3E5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6" creationId="{8813045D-0EDE-0FF5-F66F-346219BB8AD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3" creationId="{3E9BA20F-99AE-3227-7598-F498B1024A4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4" creationId="{E384368D-D593-16BF-5F46-688EB0B98A85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6" creationId="{7156C9BF-9CAA-5065-EAEC-910B93DF5E35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7" creationId="{24BD95D7-B2DA-0116-42A0-5681273C28A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8" creationId="{97985C9C-5086-D3F9-6FB7-A0BE9BA648A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9" creationId="{C7D138CF-668B-EA0B-EECB-362A2FC1B41C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0" creationId="{921E5479-AFFE-4BA4-5B77-D1C476A0A9A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1" creationId="{27C7369C-F11C-8255-CF33-B776D190432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2" creationId="{D9AD3097-FECA-6C5A-98CA-24FF722EC67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3" creationId="{293C4D5A-BFB4-3AB0-8E12-D41748C36C39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4" creationId="{2CE815F7-3D53-6E14-AA49-84AA60D7FC18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5" creationId="{BCB20981-361F-7CBB-D88B-77EA6357079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6" creationId="{7B03D39D-3B7E-B0D7-C6ED-E6FE38737F3A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9:10.991" v="105286" actId="478"/>
          <ac:spMkLst>
            <pc:docMk/>
            <pc:sldMk cId="2770806436" sldId="1944"/>
            <ac:spMk id="157" creationId="{F154AB13-8100-1F8E-CC11-F26D1532E2B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8" creationId="{A6A3B212-FC0B-C04B-05E8-B6ECA5CD9AE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9" creationId="{7B084E67-2B38-C547-E098-6D32B90105A5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0" creationId="{7042764F-450E-E3A8-8E7F-97259D23B87A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1" creationId="{2C837F9F-9F69-EBA5-34F0-10FD4354FA3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2" creationId="{250EEDAC-2D33-3A4B-9D2B-91BB666226F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3" creationId="{ADFDD5D5-2B05-7ED1-7BC5-2DDF09C7FC23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5" creationId="{4229C4EE-B9C6-2D5E-2E34-DAD27143A030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6" creationId="{E2182DA1-F442-C737-75AE-27495CC426ED}"/>
          </ac:spMkLst>
        </pc:spChg>
        <pc:spChg chg="del mod">
          <ac:chgData name="김지나(Wei) - 서비스기획2팀" userId="6e8c8a86-0e65-4b65-b1b8-9f4bd60da1bb" providerId="ADAL" clId="{EDE7BDA0-0E1E-4697-B1F9-580A26A83613}" dt="2024-06-06T08:34:07.498" v="105421" actId="478"/>
          <ac:spMkLst>
            <pc:docMk/>
            <pc:sldMk cId="2770806436" sldId="1944"/>
            <ac:spMk id="168" creationId="{B428BDE3-12E0-6FC1-7FFD-3B439BB8E701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9" creationId="{ADEE8EDD-C0B5-B11A-9B6C-5B3E8611B959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1" creationId="{2138D014-C0FC-FA73-C33A-6C78E7B06BA1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2" creationId="{2AF589C2-CA17-9AF3-6687-381B6C1D25D3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3" creationId="{3C087082-0E34-6362-1717-79B2656B44F6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4" creationId="{DBCD50C0-450F-C755-7AE0-58AD637AFF64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5" creationId="{35DD0EC8-1E0C-615E-DFB1-FC32EB76A320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6" creationId="{B6B84D98-55E8-ED96-2514-6057FB5805C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78" creationId="{DFB50EA4-BF09-2799-6483-E5F967A29D94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81" creationId="{468004A7-A577-08E4-51E8-76C585ECE49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82" creationId="{6DF601A6-8A4D-4EAF-CA39-BADE309F8D5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30.643" v="112041" actId="478"/>
          <ac:spMkLst>
            <pc:docMk/>
            <pc:sldMk cId="2770806436" sldId="1944"/>
            <ac:spMk id="184" creationId="{3CD14762-E9CC-BCF3-2F86-94441BCD22C0}"/>
          </ac:spMkLst>
        </pc:spChg>
        <pc:grpChg chg="add mod">
          <ac:chgData name="김지나(Wei) - 서비스기획2팀" userId="6e8c8a86-0e65-4b65-b1b8-9f4bd60da1bb" providerId="ADAL" clId="{EDE7BDA0-0E1E-4697-B1F9-580A26A83613}" dt="2024-06-06T05:33:30.151" v="99124"/>
          <ac:grpSpMkLst>
            <pc:docMk/>
            <pc:sldMk cId="2770806436" sldId="1944"/>
            <ac:grpSpMk id="13" creationId="{A0C1B0FF-ACE9-D40C-B9DB-D0581E224831}"/>
          </ac:grpSpMkLst>
        </pc:grpChg>
        <pc:grpChg chg="mod">
          <ac:chgData name="김지나(Wei) - 서비스기획2팀" userId="6e8c8a86-0e65-4b65-b1b8-9f4bd60da1bb" providerId="ADAL" clId="{EDE7BDA0-0E1E-4697-B1F9-580A26A83613}" dt="2024-06-06T05:33:30.151" v="99124"/>
          <ac:grpSpMkLst>
            <pc:docMk/>
            <pc:sldMk cId="2770806436" sldId="1944"/>
            <ac:grpSpMk id="16" creationId="{C580FE53-7F0E-955A-22FD-15184579EC0F}"/>
          </ac:grpSpMkLst>
        </pc:grpChg>
        <pc:grpChg chg="del">
          <ac:chgData name="김지나(Wei) - 서비스기획2팀" userId="6e8c8a86-0e65-4b65-b1b8-9f4bd60da1bb" providerId="ADAL" clId="{EDE7BDA0-0E1E-4697-B1F9-580A26A83613}" dt="2024-06-04T13:07:00.350" v="88096" actId="478"/>
          <ac:grpSpMkLst>
            <pc:docMk/>
            <pc:sldMk cId="2770806436" sldId="1944"/>
            <ac:grpSpMk id="25" creationId="{A51763C3-92BE-320E-EDCB-7C75A47979BE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59.135" v="88094" actId="478"/>
          <ac:grpSpMkLst>
            <pc:docMk/>
            <pc:sldMk cId="2770806436" sldId="1944"/>
            <ac:grpSpMk id="27" creationId="{9C32BA2F-9EBC-AA93-C180-523EDF1E2C9B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58.430" v="88093" actId="478"/>
          <ac:grpSpMkLst>
            <pc:docMk/>
            <pc:sldMk cId="2770806436" sldId="1944"/>
            <ac:grpSpMk id="29" creationId="{8508A2B3-5940-4BFB-DBF7-4F8F07811332}"/>
          </ac:grpSpMkLst>
        </pc:grpChg>
        <pc:grpChg chg="del">
          <ac:chgData name="김지나(Wei) - 서비스기획2팀" userId="6e8c8a86-0e65-4b65-b1b8-9f4bd60da1bb" providerId="ADAL" clId="{EDE7BDA0-0E1E-4697-B1F9-580A26A83613}" dt="2024-06-06T07:36:22.006" v="104398" actId="478"/>
          <ac:grpSpMkLst>
            <pc:docMk/>
            <pc:sldMk cId="2770806436" sldId="1944"/>
            <ac:grpSpMk id="32" creationId="{0C4B6BAC-7C46-9ADB-6F02-0AC34F130F1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7:41:21.004" v="104539" actId="165"/>
          <ac:grpSpMkLst>
            <pc:docMk/>
            <pc:sldMk cId="2770806436" sldId="1944"/>
            <ac:grpSpMk id="35" creationId="{6A132DCA-F8AF-B63D-4D15-5E430B5A9C41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41:27.242" v="104540" actId="165"/>
          <ac:grpSpMkLst>
            <pc:docMk/>
            <pc:sldMk cId="2770806436" sldId="1944"/>
            <ac:grpSpMk id="43" creationId="{D2EAFF3D-03E6-B968-A57A-5043C19EFC77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41:37.388" v="104544" actId="478"/>
          <ac:grpSpMkLst>
            <pc:docMk/>
            <pc:sldMk cId="2770806436" sldId="1944"/>
            <ac:grpSpMk id="47" creationId="{C575F1D2-0D7D-4C32-7D63-9965F4F879CE}"/>
          </ac:grpSpMkLst>
        </pc:grpChg>
        <pc:grpChg chg="add del">
          <ac:chgData name="김지나(Wei) - 서비스기획2팀" userId="6e8c8a86-0e65-4b65-b1b8-9f4bd60da1bb" providerId="ADAL" clId="{EDE7BDA0-0E1E-4697-B1F9-580A26A83613}" dt="2024-06-06T07:38:59.947" v="104481" actId="478"/>
          <ac:grpSpMkLst>
            <pc:docMk/>
            <pc:sldMk cId="2770806436" sldId="1944"/>
            <ac:grpSpMk id="52" creationId="{02E39DC5-487F-B0D7-67D5-B5F0238DF438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41:37.388" v="104544" actId="478"/>
          <ac:grpSpMkLst>
            <pc:docMk/>
            <pc:sldMk cId="2770806436" sldId="1944"/>
            <ac:grpSpMk id="53" creationId="{88BCF2E3-91B8-E1E6-5058-CA4DBD0110FA}"/>
          </ac:grpSpMkLst>
        </pc:grpChg>
        <pc:grpChg chg="add del">
          <ac:chgData name="김지나(Wei) - 서비스기획2팀" userId="6e8c8a86-0e65-4b65-b1b8-9f4bd60da1bb" providerId="ADAL" clId="{EDE7BDA0-0E1E-4697-B1F9-580A26A83613}" dt="2024-06-06T07:38:59.947" v="104481" actId="478"/>
          <ac:grpSpMkLst>
            <pc:docMk/>
            <pc:sldMk cId="2770806436" sldId="1944"/>
            <ac:grpSpMk id="62" creationId="{163390FA-BFCD-9095-B9A9-7589470BD5E2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59:23.075" v="104753" actId="478"/>
          <ac:grpSpMkLst>
            <pc:docMk/>
            <pc:sldMk cId="2770806436" sldId="1944"/>
            <ac:grpSpMk id="83" creationId="{63350B49-22C5-763E-7293-344E48468D5E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33.849" v="107086" actId="1035"/>
          <ac:grpSpMkLst>
            <pc:docMk/>
            <pc:sldMk cId="2770806436" sldId="1944"/>
            <ac:grpSpMk id="101" creationId="{DA267449-45B5-4E1E-DE1B-E70DFABA1B3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33.849" v="107086" actId="1035"/>
          <ac:grpSpMkLst>
            <pc:docMk/>
            <pc:sldMk cId="2770806436" sldId="1944"/>
            <ac:grpSpMk id="106" creationId="{79B2C63D-EA1E-856E-A7FF-85DAA618B7EF}"/>
          </ac:grpSpMkLst>
        </pc:grpChg>
        <pc:grpChg chg="mod">
          <ac:chgData name="김지나(Wei) - 서비스기획2팀" userId="6e8c8a86-0e65-4b65-b1b8-9f4bd60da1bb" providerId="ADAL" clId="{EDE7BDA0-0E1E-4697-B1F9-580A26A83613}" dt="2024-06-06T07:39:23.726" v="104482"/>
          <ac:grpSpMkLst>
            <pc:docMk/>
            <pc:sldMk cId="2770806436" sldId="1944"/>
            <ac:grpSpMk id="110" creationId="{97E4F802-A1F8-B621-EF24-1693A38A83FC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8:16:53.690" v="104944" actId="165"/>
          <ac:grpSpMkLst>
            <pc:docMk/>
            <pc:sldMk cId="2770806436" sldId="1944"/>
            <ac:grpSpMk id="115" creationId="{38ED4E0B-7758-55D7-C732-7E38AD225C9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8:34:12.393" v="105422" actId="165"/>
          <ac:grpSpMkLst>
            <pc:docMk/>
            <pc:sldMk cId="2770806436" sldId="1944"/>
            <ac:grpSpMk id="164" creationId="{FD0DE08E-4584-631A-ACAD-B85F481BDFD1}"/>
          </ac:grpSpMkLst>
        </pc:grpChg>
        <pc:grpChg chg="del mod">
          <ac:chgData name="김지나(Wei) - 서비스기획2팀" userId="6e8c8a86-0e65-4b65-b1b8-9f4bd60da1bb" providerId="ADAL" clId="{EDE7BDA0-0E1E-4697-B1F9-580A26A83613}" dt="2024-06-06T08:34:07.498" v="105421" actId="478"/>
          <ac:grpSpMkLst>
            <pc:docMk/>
            <pc:sldMk cId="2770806436" sldId="1944"/>
            <ac:grpSpMk id="167" creationId="{DB3EF59E-FDEE-4ACA-3E78-7F38F5535899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33.849" v="107086" actId="1035"/>
          <ac:grpSpMkLst>
            <pc:docMk/>
            <pc:sldMk cId="2770806436" sldId="1944"/>
            <ac:grpSpMk id="170" creationId="{868DA1ED-1A35-75E0-2BC6-16637FA71DBA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56.028" v="93057" actId="478"/>
          <ac:graphicFrameMkLst>
            <pc:docMk/>
            <pc:sldMk cId="2770806436" sldId="1944"/>
            <ac:graphicFrameMk id="101" creationId="{6473E5F0-7047-2F4D-5A79-9BACCF802DDB}"/>
          </ac:graphicFrameMkLst>
        </pc:graphicFrameChg>
        <pc:picChg chg="add mod ord">
          <ac:chgData name="김지나(Wei) - 서비스기획2팀" userId="6e8c8a86-0e65-4b65-b1b8-9f4bd60da1bb" providerId="ADAL" clId="{EDE7BDA0-0E1E-4697-B1F9-580A26A83613}" dt="2024-06-04T14:47:10.767" v="92541" actId="167"/>
          <ac:picMkLst>
            <pc:docMk/>
            <pc:sldMk cId="2770806436" sldId="1944"/>
            <ac:picMk id="6" creationId="{F001D1B1-D42F-F8F5-CD1D-749B9AEE9B99}"/>
          </ac:picMkLst>
        </pc:picChg>
        <pc:picChg chg="add del">
          <ac:chgData name="김지나(Wei) - 서비스기획2팀" userId="6e8c8a86-0e65-4b65-b1b8-9f4bd60da1bb" providerId="ADAL" clId="{EDE7BDA0-0E1E-4697-B1F9-580A26A83613}" dt="2024-06-06T07:38:59.947" v="104481" actId="478"/>
          <ac:picMkLst>
            <pc:docMk/>
            <pc:sldMk cId="2770806436" sldId="1944"/>
            <ac:picMk id="8" creationId="{3BAECAA0-A37F-011A-79B4-1780EDC06441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1" creationId="{C3A5B6EE-5A90-790D-3359-155FAD8DA2A9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36:11.369" v="104395" actId="478"/>
          <ac:picMkLst>
            <pc:docMk/>
            <pc:sldMk cId="2770806436" sldId="1944"/>
            <ac:picMk id="25" creationId="{DCC12F32-D69E-2DFE-9D39-C154FD2F3146}"/>
          </ac:picMkLst>
        </pc:picChg>
        <pc:picChg chg="del">
          <ac:chgData name="김지나(Wei) - 서비스기획2팀" userId="6e8c8a86-0e65-4b65-b1b8-9f4bd60da1bb" providerId="ADAL" clId="{EDE7BDA0-0E1E-4697-B1F9-580A26A83613}" dt="2024-06-04T13:06:59.660" v="88095" actId="478"/>
          <ac:picMkLst>
            <pc:docMk/>
            <pc:sldMk cId="2770806436" sldId="1944"/>
            <ac:picMk id="26" creationId="{AB749001-DA25-5D55-1F4B-D37FF41A0730}"/>
          </ac:picMkLst>
        </pc:picChg>
        <pc:picChg chg="add del">
          <ac:chgData name="김지나(Wei) - 서비스기획2팀" userId="6e8c8a86-0e65-4b65-b1b8-9f4bd60da1bb" providerId="ADAL" clId="{EDE7BDA0-0E1E-4697-B1F9-580A26A83613}" dt="2024-06-06T07:38:59.947" v="104481" actId="478"/>
          <ac:picMkLst>
            <pc:docMk/>
            <pc:sldMk cId="2770806436" sldId="1944"/>
            <ac:picMk id="41" creationId="{C49148F3-FEFB-7D50-89A3-FB675CFD147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41:37.388" v="104544" actId="478"/>
          <ac:picMkLst>
            <pc:docMk/>
            <pc:sldMk cId="2770806436" sldId="1944"/>
            <ac:picMk id="45" creationId="{A1E61C79-3CD5-7A2F-6C6E-CCDD8D2E0E7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41:33.553" v="104543" actId="478"/>
          <ac:picMkLst>
            <pc:docMk/>
            <pc:sldMk cId="2770806436" sldId="1944"/>
            <ac:picMk id="63" creationId="{24D4A425-87EF-AB69-BCD8-CBF311D486F6}"/>
          </ac:picMkLst>
        </pc:picChg>
        <pc:picChg chg="mod">
          <ac:chgData name="김지나(Wei) - 서비스기획2팀" userId="6e8c8a86-0e65-4b65-b1b8-9f4bd60da1bb" providerId="ADAL" clId="{EDE7BDA0-0E1E-4697-B1F9-580A26A83613}" dt="2024-06-06T07:41:21.004" v="104539" actId="165"/>
          <ac:picMkLst>
            <pc:docMk/>
            <pc:sldMk cId="2770806436" sldId="1944"/>
            <ac:picMk id="71" creationId="{D84639B7-EB81-A7C4-793B-E8922BA66E9D}"/>
          </ac:picMkLst>
        </pc:picChg>
        <pc:picChg chg="mod">
          <ac:chgData name="김지나(Wei) - 서비스기획2팀" userId="6e8c8a86-0e65-4b65-b1b8-9f4bd60da1bb" providerId="ADAL" clId="{EDE7BDA0-0E1E-4697-B1F9-580A26A83613}" dt="2024-06-06T07:41:21.004" v="104539" actId="165"/>
          <ac:picMkLst>
            <pc:docMk/>
            <pc:sldMk cId="2770806436" sldId="1944"/>
            <ac:picMk id="75" creationId="{2C3DA5EC-2335-9A2C-BE3F-0CFF215288E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52:24.955" v="104553" actId="478"/>
          <ac:picMkLst>
            <pc:docMk/>
            <pc:sldMk cId="2770806436" sldId="1944"/>
            <ac:picMk id="79" creationId="{61E304A4-EBC2-F984-1740-363B1906953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41:29.930" v="104541" actId="478"/>
          <ac:picMkLst>
            <pc:docMk/>
            <pc:sldMk cId="2770806436" sldId="1944"/>
            <ac:picMk id="81" creationId="{89A7B4B0-38A8-05D7-A85C-9D06B6223314}"/>
          </ac:picMkLst>
        </pc:picChg>
        <pc:picChg chg="mod modCrop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93" creationId="{DD7FB72E-6BFF-521E-EECE-73F7CB93BA95}"/>
          </ac:picMkLst>
        </pc:picChg>
        <pc:picChg chg="del">
          <ac:chgData name="김지나(Wei) - 서비스기획2팀" userId="6e8c8a86-0e65-4b65-b1b8-9f4bd60da1bb" providerId="ADAL" clId="{EDE7BDA0-0E1E-4697-B1F9-580A26A83613}" dt="2024-06-05T01:38:13.826" v="93060" actId="478"/>
          <ac:picMkLst>
            <pc:docMk/>
            <pc:sldMk cId="2770806436" sldId="1944"/>
            <ac:picMk id="94" creationId="{B3146B02-504B-D940-8F96-3F072EEA92D4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97" creationId="{0B0B7F2B-A4F1-B88F-7E47-B2181DB1B096}"/>
          </ac:picMkLst>
        </pc:picChg>
        <pc:picChg chg="mod">
          <ac:chgData name="김지나(Wei) - 서비스기획2팀" userId="6e8c8a86-0e65-4b65-b1b8-9f4bd60da1bb" providerId="ADAL" clId="{EDE7BDA0-0E1E-4697-B1F9-580A26A83613}" dt="2024-06-06T07:39:23.726" v="104482"/>
          <ac:picMkLst>
            <pc:docMk/>
            <pc:sldMk cId="2770806436" sldId="1944"/>
            <ac:picMk id="105" creationId="{F553CA61-0975-C88C-D419-BD8875F5D50D}"/>
          </ac:picMkLst>
        </pc:picChg>
        <pc:picChg chg="mod">
          <ac:chgData name="김지나(Wei) - 서비스기획2팀" userId="6e8c8a86-0e65-4b65-b1b8-9f4bd60da1bb" providerId="ADAL" clId="{EDE7BDA0-0E1E-4697-B1F9-580A26A83613}" dt="2024-06-06T07:39:23.726" v="104482"/>
          <ac:picMkLst>
            <pc:docMk/>
            <pc:sldMk cId="2770806436" sldId="1944"/>
            <ac:picMk id="111" creationId="{EE08D15D-852D-C9FE-D239-B4C2711F6805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29" creationId="{C1893288-8C41-EB2F-E479-19487722EA6C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42:39.952" v="104552" actId="478"/>
          <ac:picMkLst>
            <pc:docMk/>
            <pc:sldMk cId="2770806436" sldId="1944"/>
            <ac:picMk id="138" creationId="{694344B5-352E-1BD9-A383-3574B4F92FF0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6T07:57:42.108" v="104637" actId="478"/>
          <ac:picMkLst>
            <pc:docMk/>
            <pc:sldMk cId="2770806436" sldId="1944"/>
            <ac:picMk id="140" creationId="{F3D793C1-DDC7-6C1A-F752-A710BE45761E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42" creationId="{09E4F708-5F9E-7F75-6A3C-AEC2A261A5B2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45" creationId="{969CC436-DC74-7143-BCAA-6517C4E2FB41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77" creationId="{247B6CF4-7E80-28A6-4323-60FA5EFB848B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80" creationId="{6C8F16F0-576D-6490-AE2B-FB23CED1F08E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83" creationId="{055935E8-8FCA-94D4-E00A-AB6FE3D937B6}"/>
          </ac:picMkLst>
        </pc:picChg>
        <pc:cxnChg chg="del">
          <ac:chgData name="김지나(Wei) - 서비스기획2팀" userId="6e8c8a86-0e65-4b65-b1b8-9f4bd60da1bb" providerId="ADAL" clId="{EDE7BDA0-0E1E-4697-B1F9-580A26A83613}" dt="2024-06-06T07:36:07.641" v="104391" actId="478"/>
          <ac:cxnSpMkLst>
            <pc:docMk/>
            <pc:sldMk cId="2770806436" sldId="1944"/>
            <ac:cxnSpMk id="4" creationId="{8209A8EB-E8EB-4A3C-4961-C0898C22E471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10.096" v="104394" actId="478"/>
          <ac:cxnSpMkLst>
            <pc:docMk/>
            <pc:sldMk cId="2770806436" sldId="1944"/>
            <ac:cxnSpMk id="15" creationId="{96A70EEF-E70B-6F7E-5CCA-7BE9B3915E2F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32.092" v="104402" actId="478"/>
          <ac:cxnSpMkLst>
            <pc:docMk/>
            <pc:sldMk cId="2770806436" sldId="1944"/>
            <ac:cxnSpMk id="33" creationId="{3E3B715C-A60B-AB1F-2ACC-1E1DAFFF9ABB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34.575" v="104404" actId="478"/>
          <ac:cxnSpMkLst>
            <pc:docMk/>
            <pc:sldMk cId="2770806436" sldId="1944"/>
            <ac:cxnSpMk id="37" creationId="{B9A44142-73B6-DE6E-B7B6-95A565C1D4E7}"/>
          </ac:cxnSpMkLst>
        </pc:cxnChg>
        <pc:cxnChg chg="del mod">
          <ac:chgData name="김지나(Wei) - 서비스기획2팀" userId="6e8c8a86-0e65-4b65-b1b8-9f4bd60da1bb" providerId="ADAL" clId="{EDE7BDA0-0E1E-4697-B1F9-580A26A83613}" dt="2024-06-06T07:36:08.946" v="104392" actId="478"/>
          <ac:cxnSpMkLst>
            <pc:docMk/>
            <pc:sldMk cId="2770806436" sldId="1944"/>
            <ac:cxnSpMk id="38" creationId="{9B40D658-2FBE-E1C0-CB7E-0D3C0D31A314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9.555" v="104393" actId="478"/>
          <ac:cxnSpMkLst>
            <pc:docMk/>
            <pc:sldMk cId="2770806436" sldId="1944"/>
            <ac:cxnSpMk id="59" creationId="{0424C367-69F3-9330-D8AA-10F6902DD6AE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33.110" v="104403" actId="478"/>
          <ac:cxnSpMkLst>
            <pc:docMk/>
            <pc:sldMk cId="2770806436" sldId="1944"/>
            <ac:cxnSpMk id="60" creationId="{82F6A435-9E5C-7DDD-4937-0FD8E25115B3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13.074" v="104396" actId="478"/>
          <ac:cxnSpMkLst>
            <pc:docMk/>
            <pc:sldMk cId="2770806436" sldId="1944"/>
            <ac:cxnSpMk id="78" creationId="{90DB8A18-C33F-1642-DB0D-E64AC6C8757D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4.702" v="104389" actId="478"/>
          <ac:cxnSpMkLst>
            <pc:docMk/>
            <pc:sldMk cId="2770806436" sldId="1944"/>
            <ac:cxnSpMk id="86" creationId="{00FFA3DD-8B4C-B4C0-DB77-383A96CD8B07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1.903" v="104387" actId="478"/>
          <ac:cxnSpMkLst>
            <pc:docMk/>
            <pc:sldMk cId="2770806436" sldId="1944"/>
            <ac:cxnSpMk id="88" creationId="{CE59A75A-924F-01C8-D6AA-4A0C7D8A62AD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5.540" v="104390" actId="478"/>
          <ac:cxnSpMkLst>
            <pc:docMk/>
            <pc:sldMk cId="2770806436" sldId="1944"/>
            <ac:cxnSpMk id="90" creationId="{18DDBF6E-4842-4480-792D-AFFC002CF52F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6T11:08:41.723" v="110689" actId="2696"/>
        <pc:sldMkLst>
          <pc:docMk/>
          <pc:sldMk cId="2446004950" sldId="1945"/>
        </pc:sldMkLst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" creationId="{2079645F-C08E-1EDA-0FB8-9C8F80C84530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7" creationId="{F57ACBBD-5FDB-C507-8BDC-7957E2C2D4A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0" creationId="{2005D237-A24F-D278-A0CE-A081874DBFE7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2" creationId="{54B23132-4E77-F63C-E280-B5D9C32F12D2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7" creationId="{2A1BA68D-1CD2-985A-04E3-AB399058AE6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2" creationId="{C8BD2EB9-98B5-C519-0D8D-4F7DE85D19A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" creationId="{A57B4275-2533-0F51-2760-AEFA2E2A09CC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" creationId="{55B83D9B-10FC-D517-2443-E5A94C94B40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6" creationId="{AE9B3EBB-3F69-A3D8-1E95-AB166F53B967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8" creationId="{044C30BA-1A4D-28A4-E762-9AF22FC596E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0" creationId="{A22606A7-EAF9-1466-AA28-4B18217008F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1" creationId="{8670E1C7-51A9-F555-D6F2-12FBB396AC4F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4" creationId="{5C7BEFE9-552D-4E89-D184-93F1EC54A16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5" creationId="{2A3517C8-954A-30DB-9556-F59A5C93DAE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6" creationId="{ADE690D6-529F-9996-5D20-D0195C89371E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7" creationId="{AEE14A97-371D-6E27-74B7-CC08B9715939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8" creationId="{201177F8-159F-8A00-D76D-9379516F12CC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9" creationId="{704F91BE-EBD1-ECCE-46B3-B1DB882A81CA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0" creationId="{BE279B40-B526-5547-856B-5CFC216EB32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1" creationId="{340064EC-71DA-7A71-C419-DE1EDAB2241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4" creationId="{0FB7AF29-3C38-8E4E-8C9B-DC1E3695484A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8" creationId="{F1CD78D4-5764-C1B6-BCE6-D621FC91AF6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9" creationId="{08C62275-1716-1696-4C2F-ABB49E6312A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50" creationId="{F28BB403-E37E-BFDE-627D-3E20AFE5FC7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51" creationId="{4B91875B-617E-E042-0DB8-1B356D8B580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53" creationId="{0D6261BC-2E13-F960-05A1-CF5C2AA7E5D6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1" creationId="{D27F6701-9CC9-A9C3-019A-827ED89CE44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2" creationId="{3F79E720-45B9-0235-93E5-55645E72357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3" creationId="{416CA870-AA8B-4D2A-FA9A-015C7537965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93" creationId="{1DB872CD-AA1B-A282-3800-F6393EF69199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94" creationId="{85C54F68-3EE6-BF0F-A0F7-B15A35C85A1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97" creationId="{7D3DCA99-113F-D6B5-7FA4-C388DE4975DD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00" creationId="{3455D19C-ABC3-5EB9-162D-FA8EBD0FC6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21" creationId="{9E1E7427-40D9-8B69-CEA9-60D156E0F4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27" creationId="{207BB911-27E8-B953-40FA-170349D1382F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5" creationId="{6DF1C46C-D2E1-8DA3-FA65-9B378D5298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7" creationId="{207DDFEA-3FEC-3AA0-FE75-DCE2D9CD585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8" creationId="{C18E2F41-5CFE-F309-F6E8-C546752510FA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0" creationId="{2662FD75-8A94-4306-6C56-92830B403F9F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1" creationId="{484C7AF5-F9A0-8240-9255-61A7CE64B980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2" creationId="{363415EE-4228-D22C-6996-E09010563C2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3" creationId="{498DB9B2-74B7-2919-2C57-E0575201C91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5" creationId="{79E87256-64D4-1124-5116-9423602BCDC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8" creationId="{87DE550B-505C-8B7B-BC1D-004E29EA3A2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1" creationId="{53420320-C4A7-60D1-3F1F-6FBE63DE3E3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2" creationId="{9059265E-3682-A96B-5901-E89F6139DD6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3" creationId="{0EBC5F2A-9C41-1C63-4A95-0A794223A917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4" creationId="{B031B939-EDF0-E61E-F2D4-B524FCFCD5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5" creationId="{16276636-BA68-90B2-2EDB-FDD3987765BC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6" creationId="{89A2B1FF-3C58-9DEB-8925-067D8F0B09C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7" creationId="{5ED43EE9-5934-6E8F-CE6F-C1877A912DBE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8" creationId="{12754353-AE62-137C-F51B-A39D0BBD1E6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9" creationId="{65B06A0E-148F-B17C-D548-E8164B3C4CE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60" creationId="{AD630EC0-9472-277A-5CBA-A85BF7BD1286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61" creationId="{89BF6CDA-A248-560D-6590-30E213B550D4}"/>
          </ac:spMkLst>
        </pc:spChg>
        <pc:grpChg chg="del">
          <ac:chgData name="김지나(Wei) - 서비스기획2팀" userId="6e8c8a86-0e65-4b65-b1b8-9f4bd60da1bb" providerId="ADAL" clId="{EDE7BDA0-0E1E-4697-B1F9-580A26A83613}" dt="2024-06-05T09:10:20.600" v="94068" actId="478"/>
          <ac:grpSpMkLst>
            <pc:docMk/>
            <pc:sldMk cId="2446004950" sldId="1945"/>
            <ac:grpSpMk id="201" creationId="{72E73CE9-751C-53D7-434B-9D493752079A}"/>
          </ac:grpSpMkLst>
        </pc:grpChg>
        <pc:grpChg chg="del">
          <ac:chgData name="김지나(Wei) - 서비스기획2팀" userId="6e8c8a86-0e65-4b65-b1b8-9f4bd60da1bb" providerId="ADAL" clId="{EDE7BDA0-0E1E-4697-B1F9-580A26A83613}" dt="2024-06-05T09:10:20.600" v="94068" actId="478"/>
          <ac:grpSpMkLst>
            <pc:docMk/>
            <pc:sldMk cId="2446004950" sldId="1945"/>
            <ac:grpSpMk id="224" creationId="{94E43972-6719-5F43-BBC7-D5B5782425E2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5T09:10:24.821" v="94070" actId="1076"/>
          <ac:graphicFrameMkLst>
            <pc:docMk/>
            <pc:sldMk cId="2446004950" sldId="1945"/>
            <ac:graphicFrameMk id="3" creationId="{3EEE7240-F125-81F3-B540-414B7BD49690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5T09:10:33.852" v="94072" actId="1076"/>
          <ac:graphicFrameMkLst>
            <pc:docMk/>
            <pc:sldMk cId="2446004950" sldId="1945"/>
            <ac:graphicFrameMk id="4" creationId="{2197F0E6-636E-2873-3442-D67F6408B3F5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192" creationId="{A44AE49F-7275-0BEB-659C-AD43C7D946E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214" creationId="{A0A977A3-9901-6B0B-A8C9-87B81A9DD693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215" creationId="{36AA0C56-49E1-41AC-0F48-7C34785493D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247" creationId="{11416C4A-0DDC-CBF8-79E0-3C92E51BE3D2}"/>
          </ac:graphicFrameMkLst>
        </pc:graphicFrame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8" creationId="{785A2F12-5BD9-F527-71DB-F8858C9D27A8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32" creationId="{E0CC2659-0433-7AEE-4803-8CC4403B4BB2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33" creationId="{036A5EC6-556A-5949-C836-D4DBA5660413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46" creationId="{1CE9E882-D675-E2DA-3049-E8611891C76D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52" creationId="{F829C68C-7214-F614-0D97-5209BA5E18E1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03" creationId="{73E84B26-298B-2F55-36D1-6DC570279CC2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44" creationId="{9589DA81-334C-2D5A-857E-8071435E8F7F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46" creationId="{C100C94F-30A4-8E0C-4EE8-389BEFC96370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49" creationId="{331FC8BC-80F9-E00E-DDA8-BD41D416BA07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50" creationId="{2DE6767A-282C-9467-84CD-A2191ADF0F73}"/>
          </ac:cxnSpMkLst>
        </pc:cxnChg>
      </pc:sldChg>
      <pc:sldChg chg="addSp delSp modSp new add del mod modClrScheme modShow chgLayout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2803646204" sldId="1945"/>
        </pc:sldMkLst>
        <pc:spChg chg="del mod ord">
          <ac:chgData name="김지나(Wei) - 서비스기획2팀" userId="6e8c8a86-0e65-4b65-b1b8-9f4bd60da1bb" providerId="ADAL" clId="{EDE7BDA0-0E1E-4697-B1F9-580A26A83613}" dt="2024-06-04T13:07:42.403" v="88099" actId="700"/>
          <ac:spMkLst>
            <pc:docMk/>
            <pc:sldMk cId="2803646204" sldId="1945"/>
            <ac:spMk id="2" creationId="{128D7384-69E9-5E09-AA19-1135784D4A47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2" creationId="{585118D4-CC18-1103-0A1A-AF6FC3E350CE}"/>
          </ac:spMkLst>
        </pc:spChg>
        <pc:spChg chg="del">
          <ac:chgData name="김지나(Wei) - 서비스기획2팀" userId="6e8c8a86-0e65-4b65-b1b8-9f4bd60da1bb" providerId="ADAL" clId="{EDE7BDA0-0E1E-4697-B1F9-580A26A83613}" dt="2024-06-04T13:07:42.403" v="88099" actId="700"/>
          <ac:spMkLst>
            <pc:docMk/>
            <pc:sldMk cId="2803646204" sldId="1945"/>
            <ac:spMk id="3" creationId="{5485D338-3BD3-CBBF-21AC-4C54100098D4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" creationId="{F601124A-5DC4-5362-3B0C-D61C7D2BDE7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07:44.332" v="88100" actId="478"/>
          <ac:spMkLst>
            <pc:docMk/>
            <pc:sldMk cId="2803646204" sldId="1945"/>
            <ac:spMk id="4" creationId="{A71935EB-BBA3-8CA9-7AF5-DBD10479011C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5" creationId="{1D1EE689-3BF0-DEAB-3850-374B82B71869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6" creationId="{1F59C22B-D02F-FAC8-31FD-2B1C46CF2427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8" creationId="{83CA47BB-3081-53AB-4D52-D133C988EB53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9" creationId="{9422F403-C39A-2E6D-E55B-E511E916E34A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0" creationId="{ED649835-2CCB-D21D-22E1-016899A17397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2" creationId="{EC4663B9-2A1E-653C-2C28-4864E90F3C01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3" creationId="{2B0D8EAF-F8D6-FB69-1D35-73C485168E6E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4" creationId="{4BCB1392-BB9C-4613-0312-8A05C874A5C6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5" creationId="{46325A4A-8E04-5518-3A9B-1DCCC2EFBA4E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7" creationId="{C0B7D5EB-BCCC-058F-255A-BCBC6291E145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8" creationId="{A56FE68F-872C-F384-C6AA-1E4D7F5A0DA5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0" creationId="{430BFE87-6CD1-BF55-B470-D6E909A73971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2" creationId="{F319E427-C435-FB17-7C61-1E03ED6A45A0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4" creationId="{527D715A-EB0C-DA3C-6AF5-AFF294591CE8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5" creationId="{D5FB10D8-B3B3-2316-2310-D3C09D441913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7" creationId="{DE3F5863-1934-9804-589F-CDE948EC7AE5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8" creationId="{5A6B7AC0-7130-15E8-8780-ABD56FB2E57B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9" creationId="{7451F78D-BB79-6970-7FBA-E3DD9E28002F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0" creationId="{17BD57E3-CD16-130F-0C08-3B908EB8A1E8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1" creationId="{FFBCB31B-6B02-ED98-936C-77459959C861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2" creationId="{9C565EF2-B817-CDBD-68DC-E5C2B45558B4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5" creationId="{6EDB135E-ACAF-79AC-A1C8-6B1A1EC20523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6" creationId="{1DA673DC-1F77-CA73-185C-1249AD429D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3.473" v="88112" actId="478"/>
          <ac:spMkLst>
            <pc:docMk/>
            <pc:sldMk cId="2803646204" sldId="1945"/>
            <ac:spMk id="36" creationId="{26C6C471-6AD5-636C-B4EF-BF279CF036BE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7.177" v="88115" actId="478"/>
          <ac:spMkLst>
            <pc:docMk/>
            <pc:sldMk cId="2803646204" sldId="1945"/>
            <ac:spMk id="37" creationId="{B738C7BE-C382-E88C-ED67-08C130505B8E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7" creationId="{CFD4F298-9EA3-26CE-CAC5-F3B988BB9E59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9" creationId="{6432BC27-25FE-78A6-1AD1-9E1E3CF21E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9.488" v="88116" actId="478"/>
          <ac:spMkLst>
            <pc:docMk/>
            <pc:sldMk cId="2803646204" sldId="1945"/>
            <ac:spMk id="39" creationId="{E5F6014A-87FB-ACFA-4099-E7CB18F2B6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5.573" v="88114" actId="478"/>
          <ac:spMkLst>
            <pc:docMk/>
            <pc:sldMk cId="2803646204" sldId="1945"/>
            <ac:spMk id="40" creationId="{3C99801D-5078-4A85-730A-75855E70C351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07:51.329" v="88103" actId="700"/>
          <ac:spMkLst>
            <pc:docMk/>
            <pc:sldMk cId="2803646204" sldId="1945"/>
            <ac:spMk id="41" creationId="{408E9C62-1648-2E2C-489A-B5E30D80E92F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42" creationId="{2945673A-DCF0-FA4E-AFB3-7CA00FFEE10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07:51.329" v="88103" actId="700"/>
          <ac:spMkLst>
            <pc:docMk/>
            <pc:sldMk cId="2803646204" sldId="1945"/>
            <ac:spMk id="42" creationId="{990E8778-DBFF-5076-C34D-F78F7605946A}"/>
          </ac:spMkLst>
        </pc:spChg>
        <pc:spChg chg="add mod ord">
          <ac:chgData name="김지나(Wei) - 서비스기획2팀" userId="6e8c8a86-0e65-4b65-b1b8-9f4bd60da1bb" providerId="ADAL" clId="{EDE7BDA0-0E1E-4697-B1F9-580A26A83613}" dt="2024-06-04T13:09:08.768" v="88122" actId="14100"/>
          <ac:spMkLst>
            <pc:docMk/>
            <pc:sldMk cId="2803646204" sldId="1945"/>
            <ac:spMk id="43" creationId="{A0917EC4-6BD6-B855-33AD-40338A0DD19A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4" creationId="{608B7C55-49C9-8876-6810-FD3692E79F09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5" creationId="{253F3AE5-DC3D-F40C-566C-D4F8907DFA41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6" creationId="{5B3E37DF-57C1-30A9-CE34-4D5AEBCC657A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7" creationId="{E1116CF1-E89B-F3CE-13DF-5093363092BE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8" creationId="{C4479477-7CCB-277A-9007-0C9767227E77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9" creationId="{4C417A66-0E0D-9395-983E-21ACC31AAD02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50" creationId="{085510F6-86C3-D86F-2DAF-1A0445341760}"/>
          </ac:spMkLst>
        </pc:spChg>
        <pc:spChg chg="mod">
          <ac:chgData name="김지나(Wei) - 서비스기획2팀" userId="6e8c8a86-0e65-4b65-b1b8-9f4bd60da1bb" providerId="ADAL" clId="{EDE7BDA0-0E1E-4697-B1F9-580A26A83613}" dt="2024-06-04T13:11:46.139" v="88214"/>
          <ac:spMkLst>
            <pc:docMk/>
            <pc:sldMk cId="2803646204" sldId="1945"/>
            <ac:spMk id="54" creationId="{978087BE-CCDA-3EEA-8354-6A2D61DDE3EE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55" creationId="{E5F3DBFD-5F2D-A8A1-64B1-0DE2B707AA4F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57" creationId="{5A03F955-82F7-8F96-A0C1-E105D6B66A14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59" creationId="{39461E74-4461-39DE-0780-003F0D54BD95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60" creationId="{F8D60F4C-9D9A-0DF2-23C5-238B5056F847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61" creationId="{60B338AD-ACD0-89DB-9609-7328FC673E01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63" creationId="{68BCC112-F927-9D2C-4356-A6CC8E293B82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65" creationId="{58E81450-427D-CDCA-EB44-A412A66DB24F}"/>
          </ac:spMkLst>
        </pc:spChg>
        <pc:spChg chg="mod">
          <ac:chgData name="김지나(Wei) - 서비스기획2팀" userId="6e8c8a86-0e65-4b65-b1b8-9f4bd60da1bb" providerId="ADAL" clId="{EDE7BDA0-0E1E-4697-B1F9-580A26A83613}" dt="2024-06-04T14:43:35.972" v="92484"/>
          <ac:spMkLst>
            <pc:docMk/>
            <pc:sldMk cId="2803646204" sldId="1945"/>
            <ac:spMk id="66" creationId="{5C31BD01-4FE5-74EA-B466-E93FC44C308F}"/>
          </ac:spMkLst>
        </pc:spChg>
        <pc:grpChg chg="add del mod">
          <ac:chgData name="김지나(Wei) - 서비스기획2팀" userId="6e8c8a86-0e65-4b65-b1b8-9f4bd60da1bb" providerId="ADAL" clId="{EDE7BDA0-0E1E-4697-B1F9-580A26A83613}" dt="2024-06-04T13:08:22.946" v="88110" actId="478"/>
          <ac:grpSpMkLst>
            <pc:docMk/>
            <pc:sldMk cId="2803646204" sldId="1945"/>
            <ac:grpSpMk id="19" creationId="{51E8C049-4816-00C3-6864-9B02409BFBDF}"/>
          </ac:grpSpMkLst>
        </pc:grpChg>
        <pc:grpChg chg="mod">
          <ac:chgData name="김지나(Wei) - 서비스기획2팀" userId="6e8c8a86-0e65-4b65-b1b8-9f4bd60da1bb" providerId="ADAL" clId="{EDE7BDA0-0E1E-4697-B1F9-580A26A83613}" dt="2024-06-04T13:07:45.421" v="88101"/>
          <ac:grpSpMkLst>
            <pc:docMk/>
            <pc:sldMk cId="2803646204" sldId="1945"/>
            <ac:grpSpMk id="21" creationId="{6F1B34D3-82CA-3E20-66FB-354F95AF9643}"/>
          </ac:grpSpMkLst>
        </pc:grpChg>
        <pc:grpChg chg="mod">
          <ac:chgData name="김지나(Wei) - 서비스기획2팀" userId="6e8c8a86-0e65-4b65-b1b8-9f4bd60da1bb" providerId="ADAL" clId="{EDE7BDA0-0E1E-4697-B1F9-580A26A83613}" dt="2024-06-04T13:07:45.421" v="88101"/>
          <ac:grpSpMkLst>
            <pc:docMk/>
            <pc:sldMk cId="2803646204" sldId="1945"/>
            <ac:grpSpMk id="23" creationId="{27A23E72-1065-5D96-372D-33C5AA8C370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3:08:58.830" v="88120" actId="1076"/>
          <ac:grpSpMkLst>
            <pc:docMk/>
            <pc:sldMk cId="2803646204" sldId="1945"/>
            <ac:grpSpMk id="26" creationId="{10AEED14-3A72-E86B-DA21-CEC6CF9F0EDC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43:27.204" v="92475" actId="1076"/>
          <ac:grpSpMkLst>
            <pc:docMk/>
            <pc:sldMk cId="2803646204" sldId="1945"/>
            <ac:grpSpMk id="41" creationId="{8958D6A3-B293-F5B7-205B-9DBE58384189}"/>
          </ac:grpSpMkLst>
        </pc:grpChg>
        <pc:grpChg chg="add mod">
          <ac:chgData name="김지나(Wei) - 서비스기획2팀" userId="6e8c8a86-0e65-4b65-b1b8-9f4bd60da1bb" providerId="ADAL" clId="{EDE7BDA0-0E1E-4697-B1F9-580A26A83613}" dt="2024-06-04T13:11:51.839" v="88216" actId="164"/>
          <ac:grpSpMkLst>
            <pc:docMk/>
            <pc:sldMk cId="2803646204" sldId="1945"/>
            <ac:grpSpMk id="52" creationId="{CFF7ECD2-9C7F-F7E5-F73A-5E254FB39DE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51:39.138" v="92572" actId="1076"/>
          <ac:grpSpMkLst>
            <pc:docMk/>
            <pc:sldMk cId="2803646204" sldId="1945"/>
            <ac:grpSpMk id="56" creationId="{DED9083F-7FDA-D0E4-9E23-C10D1FC65D4E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43:27.204" v="92475" actId="1076"/>
          <ac:grpSpMkLst>
            <pc:docMk/>
            <pc:sldMk cId="2803646204" sldId="1945"/>
            <ac:grpSpMk id="62" creationId="{7720D18A-548B-8960-3B45-94368829A1B9}"/>
          </ac:grpSpMkLst>
        </pc:grpChg>
        <pc:grpChg chg="mod">
          <ac:chgData name="김지나(Wei) - 서비스기획2팀" userId="6e8c8a86-0e65-4b65-b1b8-9f4bd60da1bb" providerId="ADAL" clId="{EDE7BDA0-0E1E-4697-B1F9-580A26A83613}" dt="2024-06-04T14:43:24.388" v="92474"/>
          <ac:grpSpMkLst>
            <pc:docMk/>
            <pc:sldMk cId="2803646204" sldId="1945"/>
            <ac:grpSpMk id="64" creationId="{AD2CD5DD-CA1F-47E9-44FF-FFA24A753153}"/>
          </ac:grpSpMkLst>
        </pc:grpChg>
        <pc:picChg chg="add mod">
          <ac:chgData name="김지나(Wei) - 서비스기획2팀" userId="6e8c8a86-0e65-4b65-b1b8-9f4bd60da1bb" providerId="ADAL" clId="{EDE7BDA0-0E1E-4697-B1F9-580A26A83613}" dt="2024-06-04T14:43:27.204" v="92475" actId="1076"/>
          <ac:picMkLst>
            <pc:docMk/>
            <pc:sldMk cId="2803646204" sldId="1945"/>
            <ac:picMk id="40" creationId="{6BF45052-5C85-39C9-1FF0-C241637F1CDA}"/>
          </ac:picMkLst>
        </pc:picChg>
        <pc:picChg chg="add mod">
          <ac:chgData name="김지나(Wei) - 서비스기획2팀" userId="6e8c8a86-0e65-4b65-b1b8-9f4bd60da1bb" providerId="ADAL" clId="{EDE7BDA0-0E1E-4697-B1F9-580A26A83613}" dt="2024-06-04T13:11:51.839" v="88216" actId="164"/>
          <ac:picMkLst>
            <pc:docMk/>
            <pc:sldMk cId="2803646204" sldId="1945"/>
            <ac:picMk id="51" creationId="{B8A6CD02-ACFA-B155-D0DB-057F15C53F00}"/>
          </ac:picMkLst>
        </pc:picChg>
        <pc:picChg chg="mod">
          <ac:chgData name="김지나(Wei) - 서비스기획2팀" userId="6e8c8a86-0e65-4b65-b1b8-9f4bd60da1bb" providerId="ADAL" clId="{EDE7BDA0-0E1E-4697-B1F9-580A26A83613}" dt="2024-06-04T13:11:46.139" v="88214"/>
          <ac:picMkLst>
            <pc:docMk/>
            <pc:sldMk cId="2803646204" sldId="1945"/>
            <ac:picMk id="53" creationId="{DB2B8059-6C66-BE31-50D4-355034FBA5BA}"/>
          </ac:picMkLst>
        </pc:picChg>
        <pc:cxnChg chg="add mod">
          <ac:chgData name="김지나(Wei) - 서비스기획2팀" userId="6e8c8a86-0e65-4b65-b1b8-9f4bd60da1bb" providerId="ADAL" clId="{EDE7BDA0-0E1E-4697-B1F9-580A26A83613}" dt="2024-06-04T14:43:27.204" v="92475" actId="1076"/>
          <ac:cxnSpMkLst>
            <pc:docMk/>
            <pc:sldMk cId="2803646204" sldId="1945"/>
            <ac:cxnSpMk id="4" creationId="{969012B7-B08E-48EE-24FF-52E55E25662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43:27.204" v="92475" actId="1076"/>
          <ac:cxnSpMkLst>
            <pc:docMk/>
            <pc:sldMk cId="2803646204" sldId="1945"/>
            <ac:cxnSpMk id="7" creationId="{ECD8338E-192A-A668-8FCF-127DCDABA9D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3:08:54.382" v="88119" actId="478"/>
          <ac:cxnSpMkLst>
            <pc:docMk/>
            <pc:sldMk cId="2803646204" sldId="1945"/>
            <ac:cxnSpMk id="7" creationId="{F8BFB4CB-A28F-6343-4BC7-97C1F7EBE483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11" creationId="{8A24F022-12E4-9E79-6902-A89BC84759B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16" creationId="{5A846CDD-47F3-9FD9-3CC1-6513E62945A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33" creationId="{0F6F3C4C-6860-C629-6D21-7815C1B53B4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34" creationId="{1A4A2158-0AFC-CC70-F01A-C1BB482DE61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38" creationId="{F20E9B73-9B59-5385-0E56-01D1962F5687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43:27.204" v="92475" actId="1076"/>
          <ac:cxnSpMkLst>
            <pc:docMk/>
            <pc:sldMk cId="2803646204" sldId="1945"/>
            <ac:cxnSpMk id="58" creationId="{1CE5D37B-EB85-FF7F-14AB-15102F059621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2732784632" sldId="1946"/>
        </pc:sldMkLst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2" creationId="{585118D4-CC18-1103-0A1A-AF6FC3E350CE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" creationId="{F601124A-5DC4-5362-3B0C-D61C7D2BDE72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5" creationId="{1D1EE689-3BF0-DEAB-3850-374B82B71869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6" creationId="{1F59C22B-D02F-FAC8-31FD-2B1C46CF2427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8" creationId="{83CA47BB-3081-53AB-4D52-D133C988EB53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9" creationId="{9422F403-C39A-2E6D-E55B-E511E916E34A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0" creationId="{ED649835-2CCB-D21D-22E1-016899A17397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2" creationId="{EC4663B9-2A1E-653C-2C28-4864E90F3C01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3" creationId="{2B0D8EAF-F8D6-FB69-1D35-73C485168E6E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4" creationId="{4BCB1392-BB9C-4613-0312-8A05C874A5C6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5" creationId="{46325A4A-8E04-5518-3A9B-1DCCC2EFBA4E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7" creationId="{C0B7D5EB-BCCC-058F-255A-BCBC6291E145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8" creationId="{A56FE68F-872C-F384-C6AA-1E4D7F5A0DA5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35" creationId="{6EDB135E-ACAF-79AC-A1C8-6B1A1EC20523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6" creationId="{1DA673DC-1F77-CA73-185C-1249AD429DA4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7" creationId="{CFD4F298-9EA3-26CE-CAC5-F3B988BB9E59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9" creationId="{6432BC27-25FE-78A6-1AD1-9E1E3CF21EA4}"/>
          </ac:spMkLst>
        </pc:spChg>
        <pc:spChg chg="del">
          <ac:chgData name="김지나(Wei) - 서비스기획2팀" userId="6e8c8a86-0e65-4b65-b1b8-9f4bd60da1bb" providerId="ADAL" clId="{EDE7BDA0-0E1E-4697-B1F9-580A26A83613}" dt="2024-06-04T14:43:43.043" v="92487" actId="478"/>
          <ac:spMkLst>
            <pc:docMk/>
            <pc:sldMk cId="2732784632" sldId="1946"/>
            <ac:spMk id="43" creationId="{A0917EC4-6BD6-B855-33AD-40338A0DD19A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59" creationId="{39461E74-4461-39DE-0780-003F0D54BD95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60" creationId="{F8D60F4C-9D9A-0DF2-23C5-238B5056F847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61" creationId="{60B338AD-ACD0-89DB-9609-7328FC673E0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67" creationId="{18F3A563-2855-4DC8-AAB8-F0D5D5258630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68" creationId="{C80D38AF-98A0-F4E4-3B84-0AFAE61CE54A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0" creationId="{0895FD40-1EF1-7126-4299-9462A0F9CF1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1" creationId="{18CBE3BE-75F1-14EE-89CD-B8FBC4A83A6A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3" creationId="{6844FA54-3842-F764-13E3-A150E839DE4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4" creationId="{5293815D-3246-4816-4B57-7D4BDC45C8E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4:58:51.942" v="92726" actId="478"/>
          <ac:spMkLst>
            <pc:docMk/>
            <pc:sldMk cId="2732784632" sldId="1946"/>
            <ac:spMk id="76" creationId="{459531F4-9BA1-1F26-B1B6-A39565B73583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44:28.358" v="92502" actId="478"/>
          <ac:spMkLst>
            <pc:docMk/>
            <pc:sldMk cId="2732784632" sldId="1946"/>
            <ac:spMk id="79" creationId="{2CF98802-9A74-32D3-90F7-55AE2ED182A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4:58:50.412" v="92725" actId="478"/>
          <ac:spMkLst>
            <pc:docMk/>
            <pc:sldMk cId="2732784632" sldId="1946"/>
            <ac:spMk id="80" creationId="{90228D5A-DD54-73EF-FFAE-BB1070E2D63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4:58:53.351" v="92727" actId="478"/>
          <ac:spMkLst>
            <pc:docMk/>
            <pc:sldMk cId="2732784632" sldId="1946"/>
            <ac:spMk id="81" creationId="{DB65B28F-5260-B5C4-0BF9-62383C105890}"/>
          </ac:spMkLst>
        </pc:spChg>
        <pc:spChg chg="mod">
          <ac:chgData name="김지나(Wei) - 서비스기획2팀" userId="6e8c8a86-0e65-4b65-b1b8-9f4bd60da1bb" providerId="ADAL" clId="{EDE7BDA0-0E1E-4697-B1F9-580A26A83613}" dt="2024-06-04T14:58:45.638" v="92724" actId="165"/>
          <ac:spMkLst>
            <pc:docMk/>
            <pc:sldMk cId="2732784632" sldId="1946"/>
            <ac:spMk id="83" creationId="{3C8C614E-C619-8C6D-C480-D14B44E774C1}"/>
          </ac:spMkLst>
        </pc:spChg>
        <pc:spChg chg="mod">
          <ac:chgData name="김지나(Wei) - 서비스기획2팀" userId="6e8c8a86-0e65-4b65-b1b8-9f4bd60da1bb" providerId="ADAL" clId="{EDE7BDA0-0E1E-4697-B1F9-580A26A83613}" dt="2024-06-04T14:58:45.638" v="92724" actId="165"/>
          <ac:spMkLst>
            <pc:docMk/>
            <pc:sldMk cId="2732784632" sldId="1946"/>
            <ac:spMk id="85" creationId="{26A7709E-B21E-F935-00A8-344D4F634F9E}"/>
          </ac:spMkLst>
        </pc:spChg>
        <pc:spChg chg="mod">
          <ac:chgData name="김지나(Wei) - 서비스기획2팀" userId="6e8c8a86-0e65-4b65-b1b8-9f4bd60da1bb" providerId="ADAL" clId="{EDE7BDA0-0E1E-4697-B1F9-580A26A83613}" dt="2024-06-04T14:58:45.638" v="92724" actId="165"/>
          <ac:spMkLst>
            <pc:docMk/>
            <pc:sldMk cId="2732784632" sldId="1946"/>
            <ac:spMk id="86" creationId="{E7E45478-E77B-E12C-0672-8306A0ED1DF6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89" creationId="{DF6C98BA-E51B-5A8B-2EBA-E0CCB4AC12CA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0" creationId="{647585F9-0DF9-3989-6F01-72DB3A255A79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2" creationId="{3B29C0D9-2B82-09DF-AB0E-6BEF978A1514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3" creationId="{A60494C2-F283-3D2B-5376-BE2B42858E89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5" creationId="{69A02D7A-9BFE-00A1-F52A-7BC744C386B5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6" creationId="{FCED9DF9-EE9E-FAC7-BA86-CA1063643872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8" creationId="{8351AADA-0D1B-0A37-EB7E-50D31F9AE20A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0" creationId="{8EC60E61-F948-357F-253C-50F085EDC350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1" creationId="{495EA83D-0FF8-15E1-2690-8FCCB75CEDA0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3" creationId="{5EB81B32-C712-7381-0DD4-C78748A51075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5" creationId="{133E1B63-6D27-81FD-7FBD-4012D6467972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6" creationId="{B503B6C8-1182-08DF-86BE-0DAE01F3400E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22.181" v="92731" actId="478"/>
          <ac:spMkLst>
            <pc:docMk/>
            <pc:sldMk cId="2732784632" sldId="1946"/>
            <ac:spMk id="108" creationId="{D7842F3D-CB9B-9135-680E-8C5DCB2EF2D7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22.181" v="92731" actId="478"/>
          <ac:spMkLst>
            <pc:docMk/>
            <pc:sldMk cId="2732784632" sldId="1946"/>
            <ac:spMk id="109" creationId="{3336DAFF-27CC-CEE1-C6AB-D394B995B5AD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22.181" v="92731" actId="478"/>
          <ac:spMkLst>
            <pc:docMk/>
            <pc:sldMk cId="2732784632" sldId="1946"/>
            <ac:spMk id="110" creationId="{34EF8989-EFA3-8DF6-554C-26DA9651F425}"/>
          </ac:spMkLst>
        </pc:spChg>
        <pc:spChg chg="add mod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111" creationId="{2A34B5B6-A014-8F67-71C7-8DF5D1F7534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48.898" v="92786" actId="478"/>
          <ac:spMkLst>
            <pc:docMk/>
            <pc:sldMk cId="2732784632" sldId="1946"/>
            <ac:spMk id="112" creationId="{69E661F7-EAEE-6C46-2E3F-795DCE613804}"/>
          </ac:spMkLst>
        </pc:spChg>
        <pc:spChg chg="add mod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113" creationId="{233A81F6-543D-69AD-3C64-1D3E3BB13B64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37.588" v="92782" actId="478"/>
          <ac:spMkLst>
            <pc:docMk/>
            <pc:sldMk cId="2732784632" sldId="1946"/>
            <ac:spMk id="115" creationId="{27D383B0-8008-74A5-1198-79E3ABDB0FDF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1:25.661" v="92816" actId="478"/>
          <ac:spMkLst>
            <pc:docMk/>
            <pc:sldMk cId="2732784632" sldId="1946"/>
            <ac:spMk id="116" creationId="{B07D2049-397F-9737-2ED0-C12581D1D2E4}"/>
          </ac:spMkLst>
        </pc:spChg>
        <pc:spChg chg="add mod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117" creationId="{BB20B377-E3A4-9F6E-60AF-F783489A7DDA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1:25.661" v="92816" actId="478"/>
          <ac:spMkLst>
            <pc:docMk/>
            <pc:sldMk cId="2732784632" sldId="1946"/>
            <ac:spMk id="118" creationId="{298E53D4-F33A-1001-C23C-716F1B7593D5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21" creationId="{0E9DE507-5ECF-3961-6B00-D855A7E533A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5:09:23.983" v="92962" actId="478"/>
          <ac:spMkLst>
            <pc:docMk/>
            <pc:sldMk cId="2732784632" sldId="1946"/>
            <ac:spMk id="122" creationId="{69FEBE4D-0149-B003-9391-DD2D04400E92}"/>
          </ac:spMkLst>
        </pc:spChg>
        <pc:spChg chg="del mod">
          <ac:chgData name="김지나(Wei) - 서비스기획2팀" userId="6e8c8a86-0e65-4b65-b1b8-9f4bd60da1bb" providerId="ADAL" clId="{EDE7BDA0-0E1E-4697-B1F9-580A26A83613}" dt="2024-06-04T15:08:30.793" v="92954" actId="478"/>
          <ac:spMkLst>
            <pc:docMk/>
            <pc:sldMk cId="2732784632" sldId="1946"/>
            <ac:spMk id="124" creationId="{0C77A16B-A0E4-0391-5E21-27FE3C1D3EC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5:09:22.077" v="92961" actId="478"/>
          <ac:spMkLst>
            <pc:docMk/>
            <pc:sldMk cId="2732784632" sldId="1946"/>
            <ac:spMk id="125" creationId="{815590F1-4BB6-2C2E-6171-016C6A552B20}"/>
          </ac:spMkLst>
        </pc:spChg>
        <pc:spChg chg="del mod">
          <ac:chgData name="김지나(Wei) - 서비스기획2팀" userId="6e8c8a86-0e65-4b65-b1b8-9f4bd60da1bb" providerId="ADAL" clId="{EDE7BDA0-0E1E-4697-B1F9-580A26A83613}" dt="2024-06-04T15:08:37.484" v="92955" actId="478"/>
          <ac:spMkLst>
            <pc:docMk/>
            <pc:sldMk cId="2732784632" sldId="1946"/>
            <ac:spMk id="127" creationId="{F123E3EB-2756-7E37-942D-B25510749F0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5:09:22.077" v="92961" actId="478"/>
          <ac:spMkLst>
            <pc:docMk/>
            <pc:sldMk cId="2732784632" sldId="1946"/>
            <ac:spMk id="128" creationId="{9E248E87-0920-ADF0-7383-72983F707B4C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1" creationId="{DF587157-568D-B2B1-68B1-63C8554B49F7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9:49.380" v="92979" actId="207"/>
          <ac:spMkLst>
            <pc:docMk/>
            <pc:sldMk cId="2732784632" sldId="1946"/>
            <ac:spMk id="132" creationId="{1879D25C-5831-F666-9548-3DDE27F0000D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3" creationId="{85B89EB2-1380-4420-4E92-CCCAD2C9BF05}"/>
          </ac:spMkLst>
        </pc:spChg>
        <pc:spChg chg="mod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4" creationId="{273940FA-52C8-91B6-6EF3-12CDCD7238B9}"/>
          </ac:spMkLst>
        </pc:spChg>
        <pc:spChg chg="mod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6" creationId="{358C1BA8-8A82-20E2-0376-D67BA4AB0FCC}"/>
          </ac:spMkLst>
        </pc:spChg>
        <pc:spChg chg="mod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7" creationId="{20276E90-944D-F4B9-53E2-31A40120AAB5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39" creationId="{A53802C7-CCC3-5188-E24D-382FE911D6AA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41" creationId="{C13DD5FA-CEEC-0935-5ACA-441CFABF1775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43" creationId="{D1EB818A-9434-4014-29EA-173642D29303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44" creationId="{0E60721A-42A2-1CA7-03D5-DD9BFC57211B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9:16.964" v="92959" actId="478"/>
          <ac:spMkLst>
            <pc:docMk/>
            <pc:sldMk cId="2732784632" sldId="1946"/>
            <ac:spMk id="146" creationId="{01BB5A85-5C67-FE99-68B5-0B77F2E9B91A}"/>
          </ac:spMkLst>
        </pc:spChg>
        <pc:grpChg chg="del">
          <ac:chgData name="김지나(Wei) - 서비스기획2팀" userId="6e8c8a86-0e65-4b65-b1b8-9f4bd60da1bb" providerId="ADAL" clId="{EDE7BDA0-0E1E-4697-B1F9-580A26A83613}" dt="2024-06-04T14:43:44.693" v="92488" actId="478"/>
          <ac:grpSpMkLst>
            <pc:docMk/>
            <pc:sldMk cId="2732784632" sldId="1946"/>
            <ac:grpSpMk id="19" creationId="{51E8C049-4816-00C3-6864-9B02409BFBDF}"/>
          </ac:grpSpMkLst>
        </pc:grpChg>
        <pc:grpChg chg="del">
          <ac:chgData name="김지나(Wei) - 서비스기획2팀" userId="6e8c8a86-0e65-4b65-b1b8-9f4bd60da1bb" providerId="ADAL" clId="{EDE7BDA0-0E1E-4697-B1F9-580A26A83613}" dt="2024-06-04T14:43:44.693" v="92488" actId="478"/>
          <ac:grpSpMkLst>
            <pc:docMk/>
            <pc:sldMk cId="2732784632" sldId="1946"/>
            <ac:grpSpMk id="26" creationId="{10AEED14-3A72-E86B-DA21-CEC6CF9F0EDC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45:57.067" v="92528" actId="478"/>
          <ac:grpSpMkLst>
            <pc:docMk/>
            <pc:sldMk cId="2732784632" sldId="1946"/>
            <ac:grpSpMk id="41" creationId="{8958D6A3-B293-F5B7-205B-9DBE58384189}"/>
          </ac:grpSpMkLst>
        </pc:grpChg>
        <pc:grpChg chg="del">
          <ac:chgData name="김지나(Wei) - 서비스기획2팀" userId="6e8c8a86-0e65-4b65-b1b8-9f4bd60da1bb" providerId="ADAL" clId="{EDE7BDA0-0E1E-4697-B1F9-580A26A83613}" dt="2024-06-04T14:43:45.456" v="92489" actId="478"/>
          <ac:grpSpMkLst>
            <pc:docMk/>
            <pc:sldMk cId="2732784632" sldId="1946"/>
            <ac:grpSpMk id="56" creationId="{DED9083F-7FDA-D0E4-9E23-C10D1FC65D4E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45:57.067" v="92528" actId="478"/>
          <ac:grpSpMkLst>
            <pc:docMk/>
            <pc:sldMk cId="2732784632" sldId="1946"/>
            <ac:grpSpMk id="62" creationId="{7720D18A-548B-8960-3B45-94368829A1B9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15:01:52.752" v="92830" actId="164"/>
          <ac:grpSpMkLst>
            <pc:docMk/>
            <pc:sldMk cId="2732784632" sldId="1946"/>
            <ac:grpSpMk id="82" creationId="{50709DDB-5A8E-AB79-FFB4-8AB34346B054}"/>
          </ac:grpSpMkLst>
        </pc:grpChg>
        <pc:grpChg chg="mod">
          <ac:chgData name="김지나(Wei) - 서비스기획2팀" userId="6e8c8a86-0e65-4b65-b1b8-9f4bd60da1bb" providerId="ADAL" clId="{EDE7BDA0-0E1E-4697-B1F9-580A26A83613}" dt="2024-06-04T14:58:45.638" v="92724" actId="165"/>
          <ac:grpSpMkLst>
            <pc:docMk/>
            <pc:sldMk cId="2732784632" sldId="1946"/>
            <ac:grpSpMk id="84" creationId="{4BEFDA91-136C-7818-7FBC-77711055785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58:45.638" v="92724" actId="165"/>
          <ac:grpSpMkLst>
            <pc:docMk/>
            <pc:sldMk cId="2732784632" sldId="1946"/>
            <ac:grpSpMk id="87" creationId="{B0A6F6C0-7EA4-0104-F888-2DD6D6BD2E1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8:20.968" v="92951" actId="478"/>
          <ac:grpSpMkLst>
            <pc:docMk/>
            <pc:sldMk cId="2732784632" sldId="1946"/>
            <ac:grpSpMk id="88" creationId="{030AF806-2D47-1A69-B5F5-F4159D1825C0}"/>
          </ac:grpSpMkLst>
        </pc:grpChg>
        <pc:grpChg chg="mod">
          <ac:chgData name="김지나(Wei) - 서비스기획2팀" userId="6e8c8a86-0e65-4b65-b1b8-9f4bd60da1bb" providerId="ADAL" clId="{EDE7BDA0-0E1E-4697-B1F9-580A26A83613}" dt="2024-06-04T14:47:35.378" v="92542" actId="571"/>
          <ac:grpSpMkLst>
            <pc:docMk/>
            <pc:sldMk cId="2732784632" sldId="1946"/>
            <ac:grpSpMk id="102" creationId="{F73BBFCB-69CA-D3A1-04C3-375DD438E4D3}"/>
          </ac:grpSpMkLst>
        </pc:grpChg>
        <pc:grpChg chg="mod">
          <ac:chgData name="김지나(Wei) - 서비스기획2팀" userId="6e8c8a86-0e65-4b65-b1b8-9f4bd60da1bb" providerId="ADAL" clId="{EDE7BDA0-0E1E-4697-B1F9-580A26A83613}" dt="2024-06-04T14:47:35.378" v="92542" actId="571"/>
          <ac:grpSpMkLst>
            <pc:docMk/>
            <pc:sldMk cId="2732784632" sldId="1946"/>
            <ac:grpSpMk id="104" creationId="{7E30A5F4-C10B-189E-1FB7-6C289297280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5:01:52.752" v="92830" actId="164"/>
          <ac:grpSpMkLst>
            <pc:docMk/>
            <pc:sldMk cId="2732784632" sldId="1946"/>
            <ac:grpSpMk id="119" creationId="{149996FD-DA8C-2F06-4AF7-F3EEA3D2D0A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8:40.503" v="92956" actId="165"/>
          <ac:grpSpMkLst>
            <pc:docMk/>
            <pc:sldMk cId="2732784632" sldId="1946"/>
            <ac:grpSpMk id="120" creationId="{1D033B64-87EE-9958-AB19-E5BEEAABB0B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15:08:40.503" v="92956" actId="165"/>
          <ac:grpSpMkLst>
            <pc:docMk/>
            <pc:sldMk cId="2732784632" sldId="1946"/>
            <ac:grpSpMk id="130" creationId="{31B89DF5-3E6A-41BE-5ADF-0D80092FDB9A}"/>
          </ac:grpSpMkLst>
        </pc:grpChg>
        <pc:grpChg chg="mod">
          <ac:chgData name="김지나(Wei) - 서비스기획2팀" userId="6e8c8a86-0e65-4b65-b1b8-9f4bd60da1bb" providerId="ADAL" clId="{EDE7BDA0-0E1E-4697-B1F9-580A26A83613}" dt="2024-06-04T15:08:40.503" v="92956" actId="165"/>
          <ac:grpSpMkLst>
            <pc:docMk/>
            <pc:sldMk cId="2732784632" sldId="1946"/>
            <ac:grpSpMk id="135" creationId="{AEEE6994-A1E9-6DDF-FC60-2A49A33F4A9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5:09:15.157" v="92958" actId="1076"/>
          <ac:grpSpMkLst>
            <pc:docMk/>
            <pc:sldMk cId="2732784632" sldId="1946"/>
            <ac:grpSpMk id="138" creationId="{0B6BC59F-E5E0-6DFE-9918-F9F3EE8519B5}"/>
          </ac:grpSpMkLst>
        </pc:grpChg>
        <pc:grpChg chg="mod">
          <ac:chgData name="김지나(Wei) - 서비스기획2팀" userId="6e8c8a86-0e65-4b65-b1b8-9f4bd60da1bb" providerId="ADAL" clId="{EDE7BDA0-0E1E-4697-B1F9-580A26A83613}" dt="2024-06-04T15:09:11.506" v="92957"/>
          <ac:grpSpMkLst>
            <pc:docMk/>
            <pc:sldMk cId="2732784632" sldId="1946"/>
            <ac:grpSpMk id="140" creationId="{3D67829C-3E50-E8E1-C99D-4DB3B8D0C5F2}"/>
          </ac:grpSpMkLst>
        </pc:grpChg>
        <pc:grpChg chg="mod">
          <ac:chgData name="김지나(Wei) - 서비스기획2팀" userId="6e8c8a86-0e65-4b65-b1b8-9f4bd60da1bb" providerId="ADAL" clId="{EDE7BDA0-0E1E-4697-B1F9-580A26A83613}" dt="2024-06-04T15:09:11.506" v="92957"/>
          <ac:grpSpMkLst>
            <pc:docMk/>
            <pc:sldMk cId="2732784632" sldId="1946"/>
            <ac:grpSpMk id="142" creationId="{9A82269B-B7DA-EDD1-BAA0-81FDD77D67DF}"/>
          </ac:grpSpMkLst>
        </pc:grpChg>
        <pc:picChg chg="del mod">
          <ac:chgData name="김지나(Wei) - 서비스기획2팀" userId="6e8c8a86-0e65-4b65-b1b8-9f4bd60da1bb" providerId="ADAL" clId="{EDE7BDA0-0E1E-4697-B1F9-580A26A83613}" dt="2024-06-04T14:45:57.067" v="92528" actId="478"/>
          <ac:picMkLst>
            <pc:docMk/>
            <pc:sldMk cId="2732784632" sldId="1946"/>
            <ac:picMk id="40" creationId="{6BF45052-5C85-39C9-1FF0-C241637F1CDA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15:01:52.752" v="92830" actId="164"/>
          <ac:picMkLst>
            <pc:docMk/>
            <pc:sldMk cId="2732784632" sldId="1946"/>
            <ac:picMk id="69" creationId="{B79AC723-1F1D-6142-3B6C-1D38C97D65F8}"/>
          </ac:picMkLst>
        </pc:picChg>
        <pc:picChg chg="mod">
          <ac:chgData name="김지나(Wei) - 서비스기획2팀" userId="6e8c8a86-0e65-4b65-b1b8-9f4bd60da1bb" providerId="ADAL" clId="{EDE7BDA0-0E1E-4697-B1F9-580A26A83613}" dt="2024-06-04T14:47:35.378" v="92542" actId="571"/>
          <ac:picMkLst>
            <pc:docMk/>
            <pc:sldMk cId="2732784632" sldId="1946"/>
            <ac:picMk id="91" creationId="{7C24EBC8-EB10-D919-A6DD-7133C1EB92E7}"/>
          </ac:picMkLst>
        </pc:picChg>
        <pc:picChg chg="add mod">
          <ac:chgData name="김지나(Wei) - 서비스기획2팀" userId="6e8c8a86-0e65-4b65-b1b8-9f4bd60da1bb" providerId="ADAL" clId="{EDE7BDA0-0E1E-4697-B1F9-580A26A83613}" dt="2024-06-04T15:08:05.466" v="92947" actId="1076"/>
          <ac:picMkLst>
            <pc:docMk/>
            <pc:sldMk cId="2732784632" sldId="1946"/>
            <ac:picMk id="107" creationId="{E5EF7AE6-A247-F170-A490-E6C42F049CCF}"/>
          </ac:picMkLst>
        </pc:picChg>
        <pc:picChg chg="del mod">
          <ac:chgData name="김지나(Wei) - 서비스기획2팀" userId="6e8c8a86-0e65-4b65-b1b8-9f4bd60da1bb" providerId="ADAL" clId="{EDE7BDA0-0E1E-4697-B1F9-580A26A83613}" dt="2024-06-04T15:08:26.952" v="92953" actId="478"/>
          <ac:picMkLst>
            <pc:docMk/>
            <pc:sldMk cId="2732784632" sldId="1946"/>
            <ac:picMk id="123" creationId="{DC37427E-99E7-F6B7-2C7A-979D424FD309}"/>
          </ac:picMkLst>
        </pc:picChg>
        <pc:cxnChg chg="del mod">
          <ac:chgData name="김지나(Wei) - 서비스기획2팀" userId="6e8c8a86-0e65-4b65-b1b8-9f4bd60da1bb" providerId="ADAL" clId="{EDE7BDA0-0E1E-4697-B1F9-580A26A83613}" dt="2024-06-04T14:45:57.067" v="92528" actId="478"/>
          <ac:cxnSpMkLst>
            <pc:docMk/>
            <pc:sldMk cId="2732784632" sldId="1946"/>
            <ac:cxnSpMk id="4" creationId="{969012B7-B08E-48EE-24FF-52E55E25662C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45:57.067" v="92528" actId="478"/>
          <ac:cxnSpMkLst>
            <pc:docMk/>
            <pc:sldMk cId="2732784632" sldId="1946"/>
            <ac:cxnSpMk id="7" creationId="{ECD8338E-192A-A668-8FCF-127DCDABA9DD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11" creationId="{8A24F022-12E4-9E79-6902-A89BC84759BA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16" creationId="{5A846CDD-47F3-9FD9-3CC1-6513E62945AB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33" creationId="{0F6F3C4C-6860-C629-6D21-7815C1B53B4C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34" creationId="{1A4A2158-0AFC-CC70-F01A-C1BB482DE614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38" creationId="{F20E9B73-9B59-5385-0E56-01D1962F5687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45:57.067" v="92528" actId="478"/>
          <ac:cxnSpMkLst>
            <pc:docMk/>
            <pc:sldMk cId="2732784632" sldId="1946"/>
            <ac:cxnSpMk id="58" creationId="{1CE5D37B-EB85-FF7F-14AB-15102F059621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4T15:01:52.752" v="92830" actId="164"/>
          <ac:cxnSpMkLst>
            <pc:docMk/>
            <pc:sldMk cId="2732784632" sldId="1946"/>
            <ac:cxnSpMk id="72" creationId="{1987AE4C-A894-D6E7-C197-0237BD7DA31D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4T15:01:52.752" v="92830" actId="164"/>
          <ac:cxnSpMkLst>
            <pc:docMk/>
            <pc:sldMk cId="2732784632" sldId="1946"/>
            <ac:cxnSpMk id="75" creationId="{B297D2C0-FA39-8CCA-F2E6-5CCD1EC6F479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4T14:58:54.296" v="92728" actId="478"/>
          <ac:cxnSpMkLst>
            <pc:docMk/>
            <pc:sldMk cId="2732784632" sldId="1946"/>
            <ac:cxnSpMk id="77" creationId="{450F1582-E3E1-36D9-9B41-C46C7100813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44:30.486" v="92503" actId="478"/>
          <ac:cxnSpMkLst>
            <pc:docMk/>
            <pc:sldMk cId="2732784632" sldId="1946"/>
            <ac:cxnSpMk id="78" creationId="{4BB7A284-6548-81A1-63D4-34CBFD5D8A09}"/>
          </ac:cxnSpMkLst>
        </pc:cxnChg>
        <pc:cxnChg chg="mod">
          <ac:chgData name="김지나(Wei) - 서비스기획2팀" userId="6e8c8a86-0e65-4b65-b1b8-9f4bd60da1bb" providerId="ADAL" clId="{EDE7BDA0-0E1E-4697-B1F9-580A26A83613}" dt="2024-06-04T14:47:35.378" v="92542" actId="571"/>
          <ac:cxnSpMkLst>
            <pc:docMk/>
            <pc:sldMk cId="2732784632" sldId="1946"/>
            <ac:cxnSpMk id="94" creationId="{A4C723DF-4025-2D27-52FA-4BA8F8A32A5D}"/>
          </ac:cxnSpMkLst>
        </pc:cxnChg>
        <pc:cxnChg chg="mod">
          <ac:chgData name="김지나(Wei) - 서비스기획2팀" userId="6e8c8a86-0e65-4b65-b1b8-9f4bd60da1bb" providerId="ADAL" clId="{EDE7BDA0-0E1E-4697-B1F9-580A26A83613}" dt="2024-06-04T14:47:35.378" v="92542" actId="571"/>
          <ac:cxnSpMkLst>
            <pc:docMk/>
            <pc:sldMk cId="2732784632" sldId="1946"/>
            <ac:cxnSpMk id="97" creationId="{CEB54BB2-07E5-5927-88CE-6DD0B84FD57A}"/>
          </ac:cxnSpMkLst>
        </pc:cxnChg>
        <pc:cxnChg chg="mod">
          <ac:chgData name="김지나(Wei) - 서비스기획2팀" userId="6e8c8a86-0e65-4b65-b1b8-9f4bd60da1bb" providerId="ADAL" clId="{EDE7BDA0-0E1E-4697-B1F9-580A26A83613}" dt="2024-06-04T14:47:35.378" v="92542" actId="571"/>
          <ac:cxnSpMkLst>
            <pc:docMk/>
            <pc:sldMk cId="2732784632" sldId="1946"/>
            <ac:cxnSpMk id="99" creationId="{043017AB-4B0E-60EA-6B50-062949AE761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59:34.855" v="92781" actId="478"/>
          <ac:cxnSpMkLst>
            <pc:docMk/>
            <pc:sldMk cId="2732784632" sldId="1946"/>
            <ac:cxnSpMk id="114" creationId="{60829B36-F55B-F9DD-CF1A-A82A35F8AAC9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4T15:09:22.077" v="92961" actId="478"/>
          <ac:cxnSpMkLst>
            <pc:docMk/>
            <pc:sldMk cId="2732784632" sldId="1946"/>
            <ac:cxnSpMk id="126" creationId="{10627681-A076-595B-41C9-A7CBF5E323AC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4T15:09:22.077" v="92961" actId="478"/>
          <ac:cxnSpMkLst>
            <pc:docMk/>
            <pc:sldMk cId="2732784632" sldId="1946"/>
            <ac:cxnSpMk id="129" creationId="{94E472DF-41DB-0439-A16B-B6DF28DB889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5:09:19.318" v="92960" actId="478"/>
          <ac:cxnSpMkLst>
            <pc:docMk/>
            <pc:sldMk cId="2732784632" sldId="1946"/>
            <ac:cxnSpMk id="145" creationId="{2E1396D7-CB62-415B-D3F8-44CE3281BE06}"/>
          </ac:cxnSpMkLst>
        </pc:cxnChg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04.559" v="112036" actId="478"/>
        <pc:sldMkLst>
          <pc:docMk/>
          <pc:sldMk cId="3553378705" sldId="1946"/>
        </pc:sldMkLst>
        <pc:spChg chg="del">
          <ac:chgData name="김지나(Wei) - 서비스기획2팀" userId="6e8c8a86-0e65-4b65-b1b8-9f4bd60da1bb" providerId="ADAL" clId="{EDE7BDA0-0E1E-4697-B1F9-580A26A83613}" dt="2024-06-06T10:06:32.800" v="109411" actId="478"/>
          <ac:spMkLst>
            <pc:docMk/>
            <pc:sldMk cId="3553378705" sldId="1946"/>
            <ac:spMk id="2" creationId="{CFC1F518-18FD-8F7B-2B24-E66E831DF62E}"/>
          </ac:spMkLst>
        </pc:spChg>
        <pc:spChg chg="add mod">
          <ac:chgData name="김지나(Wei) - 서비스기획2팀" userId="6e8c8a86-0e65-4b65-b1b8-9f4bd60da1bb" providerId="ADAL" clId="{EDE7BDA0-0E1E-4697-B1F9-580A26A83613}" dt="2024-06-05T09:13:46.281" v="94081" actId="207"/>
          <ac:spMkLst>
            <pc:docMk/>
            <pc:sldMk cId="3553378705" sldId="1946"/>
            <ac:spMk id="3" creationId="{54D335FE-C55F-8135-E79A-8477D9DB900B}"/>
          </ac:spMkLst>
        </pc:spChg>
        <pc:spChg chg="add mod">
          <ac:chgData name="김지나(Wei) - 서비스기획2팀" userId="6e8c8a86-0e65-4b65-b1b8-9f4bd60da1bb" providerId="ADAL" clId="{EDE7BDA0-0E1E-4697-B1F9-580A26A83613}" dt="2024-06-05T09:13:34.748" v="94080" actId="1038"/>
          <ac:spMkLst>
            <pc:docMk/>
            <pc:sldMk cId="3553378705" sldId="1946"/>
            <ac:spMk id="4" creationId="{676D571E-B818-2943-551D-4B2E9E2090B5}"/>
          </ac:spMkLst>
        </pc:spChg>
        <pc:spChg chg="add del">
          <ac:chgData name="김지나(Wei) - 서비스기획2팀" userId="6e8c8a86-0e65-4b65-b1b8-9f4bd60da1bb" providerId="ADAL" clId="{EDE7BDA0-0E1E-4697-B1F9-580A26A83613}" dt="2024-06-05T09:13:19.595" v="94077" actId="478"/>
          <ac:spMkLst>
            <pc:docMk/>
            <pc:sldMk cId="3553378705" sldId="1946"/>
            <ac:spMk id="6" creationId="{2079645F-C08E-1EDA-0FB8-9C8F80C84530}"/>
          </ac:spMkLst>
        </pc:spChg>
        <pc:spChg chg="add mod">
          <ac:chgData name="김지나(Wei) - 서비스기획2팀" userId="6e8c8a86-0e65-4b65-b1b8-9f4bd60da1bb" providerId="ADAL" clId="{EDE7BDA0-0E1E-4697-B1F9-580A26A83613}" dt="2024-06-06T10:08:56.951" v="109522"/>
          <ac:spMkLst>
            <pc:docMk/>
            <pc:sldMk cId="3553378705" sldId="1946"/>
            <ac:spMk id="6" creationId="{4BB80F19-5FB9-68EA-9784-F191CA2113D1}"/>
          </ac:spMkLst>
        </pc:spChg>
        <pc:spChg chg="add mod">
          <ac:chgData name="김지나(Wei) - 서비스기획2팀" userId="6e8c8a86-0e65-4b65-b1b8-9f4bd60da1bb" providerId="ADAL" clId="{EDE7BDA0-0E1E-4697-B1F9-580A26A83613}" dt="2024-06-06T10:08:56.951" v="109522"/>
          <ac:spMkLst>
            <pc:docMk/>
            <pc:sldMk cId="3553378705" sldId="1946"/>
            <ac:spMk id="7" creationId="{A3644246-DF1E-5C3B-647B-F672094344AA}"/>
          </ac:spMkLst>
        </pc:spChg>
        <pc:spChg chg="del">
          <ac:chgData name="김지나(Wei) - 서비스기획2팀" userId="6e8c8a86-0e65-4b65-b1b8-9f4bd60da1bb" providerId="ADAL" clId="{EDE7BDA0-0E1E-4697-B1F9-580A26A83613}" dt="2024-06-05T09:13:21.335" v="94078" actId="478"/>
          <ac:spMkLst>
            <pc:docMk/>
            <pc:sldMk cId="3553378705" sldId="1946"/>
            <ac:spMk id="7" creationId="{F57ACBBD-5FDB-C507-8BDC-7957E2C2D4A5}"/>
          </ac:spMkLst>
        </pc:spChg>
        <pc:spChg chg="add mod">
          <ac:chgData name="김지나(Wei) - 서비스기획2팀" userId="6e8c8a86-0e65-4b65-b1b8-9f4bd60da1bb" providerId="ADAL" clId="{EDE7BDA0-0E1E-4697-B1F9-580A26A83613}" dt="2024-06-06T11:09:04.856" v="110692" actId="403"/>
          <ac:spMkLst>
            <pc:docMk/>
            <pc:sldMk cId="3553378705" sldId="1946"/>
            <ac:spMk id="8" creationId="{31FAE0E2-3AED-ABD0-767C-D80B617D78D3}"/>
          </ac:spMkLst>
        </pc:spChg>
        <pc:spChg chg="add mod">
          <ac:chgData name="김지나(Wei) - 서비스기획2팀" userId="6e8c8a86-0e65-4b65-b1b8-9f4bd60da1bb" providerId="ADAL" clId="{EDE7BDA0-0E1E-4697-B1F9-580A26A83613}" dt="2024-06-05T09:13:34.748" v="94080" actId="1038"/>
          <ac:spMkLst>
            <pc:docMk/>
            <pc:sldMk cId="3553378705" sldId="1946"/>
            <ac:spMk id="9" creationId="{72165213-427A-0171-E4C0-C2D10683C05E}"/>
          </ac:spMkLst>
        </pc:spChg>
        <pc:spChg chg="add del">
          <ac:chgData name="김지나(Wei) - 서비스기획2팀" userId="6e8c8a86-0e65-4b65-b1b8-9f4bd60da1bb" providerId="ADAL" clId="{EDE7BDA0-0E1E-4697-B1F9-580A26A83613}" dt="2024-06-05T09:13:19.595" v="94077" actId="478"/>
          <ac:spMkLst>
            <pc:docMk/>
            <pc:sldMk cId="3553378705" sldId="1946"/>
            <ac:spMk id="10" creationId="{2005D237-A24F-D278-A0CE-A081874DBFE7}"/>
          </ac:spMkLst>
        </pc:spChg>
        <pc:spChg chg="add mod">
          <ac:chgData name="김지나(Wei) - 서비스기획2팀" userId="6e8c8a86-0e65-4b65-b1b8-9f4bd60da1bb" providerId="ADAL" clId="{EDE7BDA0-0E1E-4697-B1F9-580A26A83613}" dt="2024-06-06T10:09:31.073" v="109526" actId="571"/>
          <ac:spMkLst>
            <pc:docMk/>
            <pc:sldMk cId="3553378705" sldId="1946"/>
            <ac:spMk id="10" creationId="{CF1AA6F3-D1B7-725B-8017-78F785AAD72A}"/>
          </ac:spMkLst>
        </pc:spChg>
        <pc:spChg chg="add mod">
          <ac:chgData name="김지나(Wei) - 서비스기획2팀" userId="6e8c8a86-0e65-4b65-b1b8-9f4bd60da1bb" providerId="ADAL" clId="{EDE7BDA0-0E1E-4697-B1F9-580A26A83613}" dt="2024-06-06T11:08:52.623" v="110690" actId="403"/>
          <ac:spMkLst>
            <pc:docMk/>
            <pc:sldMk cId="3553378705" sldId="1946"/>
            <ac:spMk id="13" creationId="{0EE97D69-E2D6-664B-2E2E-645DFE3494FC}"/>
          </ac:spMkLst>
        </pc:spChg>
        <pc:spChg chg="mod ord">
          <ac:chgData name="김지나(Wei) - 서비스기획2팀" userId="6e8c8a86-0e65-4b65-b1b8-9f4bd60da1bb" providerId="ADAL" clId="{EDE7BDA0-0E1E-4697-B1F9-580A26A83613}" dt="2024-06-06T12:26:47.340" v="111305"/>
          <ac:spMkLst>
            <pc:docMk/>
            <pc:sldMk cId="3553378705" sldId="1946"/>
            <ac:spMk id="14" creationId="{3CC5176E-08B6-BE32-5484-35E36A45644F}"/>
          </ac:spMkLst>
        </pc:spChg>
        <pc:spChg chg="add mod">
          <ac:chgData name="김지나(Wei) - 서비스기획2팀" userId="6e8c8a86-0e65-4b65-b1b8-9f4bd60da1bb" providerId="ADAL" clId="{EDE7BDA0-0E1E-4697-B1F9-580A26A83613}" dt="2024-06-06T11:09:08.079" v="110693" actId="255"/>
          <ac:spMkLst>
            <pc:docMk/>
            <pc:sldMk cId="3553378705" sldId="1946"/>
            <ac:spMk id="15" creationId="{2675D1A9-18E4-89E8-9441-5DC7FB480FB9}"/>
          </ac:spMkLst>
        </pc:spChg>
        <pc:spChg chg="add mod">
          <ac:chgData name="김지나(Wei) - 서비스기획2팀" userId="6e8c8a86-0e65-4b65-b1b8-9f4bd60da1bb" providerId="ADAL" clId="{EDE7BDA0-0E1E-4697-B1F9-580A26A83613}" dt="2024-06-06T11:09:09.988" v="110694" actId="255"/>
          <ac:spMkLst>
            <pc:docMk/>
            <pc:sldMk cId="3553378705" sldId="1946"/>
            <ac:spMk id="16" creationId="{0FBD1E7C-BB98-BE46-E291-F4021E83F2C7}"/>
          </ac:spMkLst>
        </pc:spChg>
        <pc:spChg chg="mod">
          <ac:chgData name="김지나(Wei) - 서비스기획2팀" userId="6e8c8a86-0e65-4b65-b1b8-9f4bd60da1bb" providerId="ADAL" clId="{EDE7BDA0-0E1E-4697-B1F9-580A26A83613}" dt="2024-06-05T09:13:54.186" v="94082" actId="207"/>
          <ac:spMkLst>
            <pc:docMk/>
            <pc:sldMk cId="3553378705" sldId="1946"/>
            <ac:spMk id="50" creationId="{F28BB403-E37E-BFDE-627D-3E20AFE5FC71}"/>
          </ac:spMkLst>
        </pc:spChg>
        <pc:spChg chg="mod">
          <ac:chgData name="김지나(Wei) - 서비스기획2팀" userId="6e8c8a86-0e65-4b65-b1b8-9f4bd60da1bb" providerId="ADAL" clId="{EDE7BDA0-0E1E-4697-B1F9-580A26A83613}" dt="2024-06-05T09:13:56.960" v="94083" actId="207"/>
          <ac:spMkLst>
            <pc:docMk/>
            <pc:sldMk cId="3553378705" sldId="1946"/>
            <ac:spMk id="53" creationId="{0D6261BC-2E13-F960-05A1-CF5C2AA7E5D6}"/>
          </ac:spMkLst>
        </pc:spChg>
        <pc:spChg chg="del">
          <ac:chgData name="김지나(Wei) - 서비스기획2팀" userId="6e8c8a86-0e65-4b65-b1b8-9f4bd60da1bb" providerId="ADAL" clId="{EDE7BDA0-0E1E-4697-B1F9-580A26A83613}" dt="2024-06-06T10:09:00.517" v="109523" actId="478"/>
          <ac:spMkLst>
            <pc:docMk/>
            <pc:sldMk cId="3553378705" sldId="1946"/>
            <ac:spMk id="238" creationId="{C18E2F41-5CFE-F309-F6E8-C546752510FA}"/>
          </ac:spMkLst>
        </pc:spChg>
        <pc:spChg chg="mod">
          <ac:chgData name="김지나(Wei) - 서비스기획2팀" userId="6e8c8a86-0e65-4b65-b1b8-9f4bd60da1bb" providerId="ADAL" clId="{EDE7BDA0-0E1E-4697-B1F9-580A26A83613}" dt="2024-06-06T10:09:35.835" v="109527" actId="1076"/>
          <ac:spMkLst>
            <pc:docMk/>
            <pc:sldMk cId="3553378705" sldId="1946"/>
            <ac:spMk id="260" creationId="{AD630EC0-9472-277A-5CBA-A85BF7BD1286}"/>
          </ac:spMkLst>
        </pc:spChg>
        <pc:spChg chg="mod ord">
          <ac:chgData name="김지나(Wei) - 서비스기획2팀" userId="6e8c8a86-0e65-4b65-b1b8-9f4bd60da1bb" providerId="ADAL" clId="{EDE7BDA0-0E1E-4697-B1F9-580A26A83613}" dt="2024-06-06T12:45:38.366" v="111349" actId="20577"/>
          <ac:spMkLst>
            <pc:docMk/>
            <pc:sldMk cId="3553378705" sldId="1946"/>
            <ac:spMk id="262" creationId="{58D54739-4661-F5BE-D8BA-194D817A2A66}"/>
          </ac:spMkLst>
        </pc:spChg>
        <pc:spChg chg="del">
          <ac:chgData name="김지나(Wei) - 서비스기획2팀" userId="6e8c8a86-0e65-4b65-b1b8-9f4bd60da1bb" providerId="ADAL" clId="{EDE7BDA0-0E1E-4697-B1F9-580A26A83613}" dt="2024-06-06T13:47:04.559" v="112036" actId="478"/>
          <ac:spMkLst>
            <pc:docMk/>
            <pc:sldMk cId="3553378705" sldId="1946"/>
            <ac:spMk id="263" creationId="{DE9DAF94-4D1D-1B21-36E3-FE07D328ECBB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6T10:15:15.308" v="109980" actId="20577"/>
          <ac:graphicFrameMkLst>
            <pc:docMk/>
            <pc:sldMk cId="3553378705" sldId="1946"/>
            <ac:graphicFrameMk id="192" creationId="{A44AE49F-7275-0BEB-659C-AD43C7D946ED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6T11:05:58.600" v="110432" actId="20577"/>
          <ac:graphicFrameMkLst>
            <pc:docMk/>
            <pc:sldMk cId="3553378705" sldId="1946"/>
            <ac:graphicFrameMk id="198" creationId="{00000000-0000-0000-0000-000000000000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6T10:15:41.099" v="109994" actId="20577"/>
          <ac:graphicFrameMkLst>
            <pc:docMk/>
            <pc:sldMk cId="3553378705" sldId="1946"/>
            <ac:graphicFrameMk id="214" creationId="{A0A977A3-9901-6B0B-A8C9-87B81A9DD693}"/>
          </ac:graphicFrameMkLst>
        </pc:graphicFrameChg>
        <pc:graphicFrameChg chg="mod">
          <ac:chgData name="김지나(Wei) - 서비스기획2팀" userId="6e8c8a86-0e65-4b65-b1b8-9f4bd60da1bb" providerId="ADAL" clId="{EDE7BDA0-0E1E-4697-B1F9-580A26A83613}" dt="2024-06-06T11:00:29.302" v="109998"/>
          <ac:graphicFrameMkLst>
            <pc:docMk/>
            <pc:sldMk cId="3553378705" sldId="1946"/>
            <ac:graphicFrameMk id="215" creationId="{36AA0C56-49E1-41AC-0F48-7C34785493DE}"/>
          </ac:graphicFrameMkLst>
        </pc:graphicFrameChg>
        <pc:graphicFrameChg chg="mod">
          <ac:chgData name="김지나(Wei) - 서비스기획2팀" userId="6e8c8a86-0e65-4b65-b1b8-9f4bd60da1bb" providerId="ADAL" clId="{EDE7BDA0-0E1E-4697-B1F9-580A26A83613}" dt="2024-06-06T11:00:21.359" v="109997"/>
          <ac:graphicFrameMkLst>
            <pc:docMk/>
            <pc:sldMk cId="3553378705" sldId="1946"/>
            <ac:graphicFrameMk id="247" creationId="{11416C4A-0DDC-CBF8-79E0-3C92E51BE3D2}"/>
          </ac:graphicFrameMkLst>
        </pc:graphicFrameChg>
        <pc:cxnChg chg="add mod">
          <ac:chgData name="김지나(Wei) - 서비스기획2팀" userId="6e8c8a86-0e65-4b65-b1b8-9f4bd60da1bb" providerId="ADAL" clId="{EDE7BDA0-0E1E-4697-B1F9-580A26A83613}" dt="2024-06-05T09:13:34.748" v="94080" actId="1038"/>
          <ac:cxnSpMkLst>
            <pc:docMk/>
            <pc:sldMk cId="3553378705" sldId="1946"/>
            <ac:cxnSpMk id="5" creationId="{3F5A832A-39EE-BC29-0B4C-224060D61417}"/>
          </ac:cxnSpMkLst>
        </pc:cxnChg>
        <pc:cxnChg chg="add del">
          <ac:chgData name="김지나(Wei) - 서비스기획2팀" userId="6e8c8a86-0e65-4b65-b1b8-9f4bd60da1bb" providerId="ADAL" clId="{EDE7BDA0-0E1E-4697-B1F9-580A26A83613}" dt="2024-06-05T09:13:19.595" v="94077" actId="478"/>
          <ac:cxnSpMkLst>
            <pc:docMk/>
            <pc:sldMk cId="3553378705" sldId="1946"/>
            <ac:cxnSpMk id="8" creationId="{785A2F12-5BD9-F527-71DB-F8858C9D27A8}"/>
          </ac:cxnSpMkLst>
        </pc:cxnChg>
        <pc:cxnChg chg="add mod">
          <ac:chgData name="김지나(Wei) - 서비스기획2팀" userId="6e8c8a86-0e65-4b65-b1b8-9f4bd60da1bb" providerId="ADAL" clId="{EDE7BDA0-0E1E-4697-B1F9-580A26A83613}" dt="2024-06-05T09:13:34.748" v="94080" actId="1038"/>
          <ac:cxnSpMkLst>
            <pc:docMk/>
            <pc:sldMk cId="3553378705" sldId="1946"/>
            <ac:cxnSpMk id="11" creationId="{A894DE92-E3C4-0349-E2E1-DC09A82E75F3}"/>
          </ac:cxnSpMkLst>
        </pc:cxn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4T15:01:04.597" v="92815" actId="2696"/>
        <pc:sldMkLst>
          <pc:docMk/>
          <pc:sldMk cId="191093711" sldId="1947"/>
        </pc:sldMkLst>
        <pc:spChg chg="del mod ord">
          <ac:chgData name="김지나(Wei) - 서비스기획2팀" userId="6e8c8a86-0e65-4b65-b1b8-9f4bd60da1bb" providerId="ADAL" clId="{EDE7BDA0-0E1E-4697-B1F9-580A26A83613}" dt="2024-06-04T15:00:48.290" v="92812" actId="700"/>
          <ac:spMkLst>
            <pc:docMk/>
            <pc:sldMk cId="191093711" sldId="1947"/>
            <ac:spMk id="2" creationId="{061F9024-FC13-EDD0-F0F3-8DD472BE002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5:00:50.023" v="92813" actId="478"/>
          <ac:spMkLst>
            <pc:docMk/>
            <pc:sldMk cId="191093711" sldId="1947"/>
            <ac:spMk id="3" creationId="{57701080-6E3D-F8D0-9666-8BEDE0D2D05C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4" creationId="{EE45B9A9-C9A7-2FD6-32A9-ED1AF3108A92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5" creationId="{88022B36-64A1-ACDC-B249-556C306407AC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6" creationId="{37F3CF19-50A1-5243-7CA0-028CCBA66023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7" creationId="{1E85FE40-872A-EBB3-8151-83AE1DF96932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8" creationId="{C6BBB117-4FE4-56DC-64AE-138B151BE36F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9" creationId="{E4E60E33-9DC7-1DBA-6EF1-B15F0505D4E4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0" creationId="{41D5AFD4-FEC8-A7F4-B280-86F4E9EB200F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2" creationId="{FD40C810-AFAA-BD28-1398-CDA4DFB6066C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3" creationId="{EC86242F-117B-B57D-AD36-46C18360565A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4" creationId="{6461838B-7EE5-05C6-CEA9-A3A2191F70C2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7" creationId="{52047FB8-D989-B200-A0CD-F7BB75CB7011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9" creationId="{3E9BA188-6A79-37D2-2A69-D7C1BDCD42ED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1" creationId="{F62F3C4C-6DA6-A422-0F92-DD7347C543EE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2" creationId="{D9156442-16D4-F17F-9D26-78A398E20D51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3" creationId="{40AA3065-AF5B-1D67-7DC0-D6F7597550E4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4" creationId="{1B69A6C3-F5BA-2E2F-81F8-F32BB9178CDD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5" creationId="{24873CB9-0D34-FBB5-8A6C-F853326FBB44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6" creationId="{9C2C04FA-D2A4-1F52-27D2-3955A5EF1A1E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7" creationId="{D6F2B254-1C14-18DB-273C-F46CDC822F9C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30" creationId="{CFABD726-5B5D-FAB3-A532-1E8642301A41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32" creationId="{52555971-56D8-E265-36D0-4F04B2DB366F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33" creationId="{194AB7B7-779C-79EC-DB69-823F35DDD57E}"/>
          </ac:spMkLst>
        </pc:spChg>
        <pc:grpChg chg="add 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16" creationId="{FF82F0A5-2E5A-D140-2C0F-F8B95AB4702E}"/>
          </ac:grpSpMkLst>
        </pc:grpChg>
        <pc:grpChg chg="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18" creationId="{1A56B137-E44B-77B9-77CB-49D24F00BBF6}"/>
          </ac:grpSpMkLst>
        </pc:grpChg>
        <pc:grpChg chg="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20" creationId="{387E361D-C773-18E0-4801-86ED3A5040B2}"/>
          </ac:grpSpMkLst>
        </pc:grpChg>
        <pc:grpChg chg="add 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29" creationId="{072C55D9-6616-6B40-1F7C-D57F31543AE4}"/>
          </ac:grpSpMkLst>
        </pc:grpChg>
        <pc:grpChg chg="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31" creationId="{07168051-8FCA-A8B8-58BF-2EA39D72A78D}"/>
          </ac:grpSpMkLst>
        </pc:grpChg>
        <pc:cxnChg chg="add mod">
          <ac:chgData name="김지나(Wei) - 서비스기획2팀" userId="6e8c8a86-0e65-4b65-b1b8-9f4bd60da1bb" providerId="ADAL" clId="{EDE7BDA0-0E1E-4697-B1F9-580A26A83613}" dt="2024-06-04T15:00:51.198" v="92814"/>
          <ac:cxnSpMkLst>
            <pc:docMk/>
            <pc:sldMk cId="191093711" sldId="1947"/>
            <ac:cxnSpMk id="11" creationId="{3DB12417-CD94-8D34-81F0-8D920A67E176}"/>
          </ac:cxnSpMkLst>
        </pc:cxnChg>
        <pc:cxnChg chg="add mod">
          <ac:chgData name="김지나(Wei) - 서비스기획2팀" userId="6e8c8a86-0e65-4b65-b1b8-9f4bd60da1bb" providerId="ADAL" clId="{EDE7BDA0-0E1E-4697-B1F9-580A26A83613}" dt="2024-06-04T15:00:51.198" v="92814"/>
          <ac:cxnSpMkLst>
            <pc:docMk/>
            <pc:sldMk cId="191093711" sldId="1947"/>
            <ac:cxnSpMk id="15" creationId="{698AE34F-8F5C-C874-65FC-6B517BA253D3}"/>
          </ac:cxnSpMkLst>
        </pc:cxnChg>
        <pc:cxnChg chg="add mod">
          <ac:chgData name="김지나(Wei) - 서비스기획2팀" userId="6e8c8a86-0e65-4b65-b1b8-9f4bd60da1bb" providerId="ADAL" clId="{EDE7BDA0-0E1E-4697-B1F9-580A26A83613}" dt="2024-06-04T15:00:51.198" v="92814"/>
          <ac:cxnSpMkLst>
            <pc:docMk/>
            <pc:sldMk cId="191093711" sldId="1947"/>
            <ac:cxnSpMk id="28" creationId="{0B9FC939-ECA1-F519-68C2-CF395D228F43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716256173" sldId="1947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6-06T07:35:40.188" v="104385" actId="2696"/>
        <pc:sldMkLst>
          <pc:docMk/>
          <pc:sldMk cId="2540762467" sldId="1947"/>
        </pc:sldMkLst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9" creationId="{DF84E896-3339-DD7E-5B87-5003141B9AFF}"/>
          </ac:spMkLst>
        </pc:spChg>
        <pc:spChg chg="mod">
          <ac:chgData name="김지나(Wei) - 서비스기획2팀" userId="6e8c8a86-0e65-4b65-b1b8-9f4bd60da1bb" providerId="ADAL" clId="{EDE7BDA0-0E1E-4697-B1F9-580A26A83613}" dt="2024-06-06T05:32:54.536" v="99118" actId="1076"/>
          <ac:spMkLst>
            <pc:docMk/>
            <pc:sldMk cId="2540762467" sldId="1947"/>
            <ac:spMk id="21" creationId="{E784F10F-BFB1-F7C7-55D3-5B9500C8DDF9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22" creationId="{B7E17C07-AE06-9C6E-3653-15705CCD04B4}"/>
          </ac:spMkLst>
        </pc:spChg>
        <pc:spChg chg="add mod">
          <ac:chgData name="김지나(Wei) - 서비스기획2팀" userId="6e8c8a86-0e65-4b65-b1b8-9f4bd60da1bb" providerId="ADAL" clId="{EDE7BDA0-0E1E-4697-B1F9-580A26A83613}" dt="2024-06-06T05:34:41.794" v="99146" actId="1076"/>
          <ac:spMkLst>
            <pc:docMk/>
            <pc:sldMk cId="2540762467" sldId="1947"/>
            <ac:spMk id="71" creationId="{5400A3CC-0939-6688-99B9-B1765275A208}"/>
          </ac:spMkLst>
        </pc:spChg>
        <pc:spChg chg="add mod">
          <ac:chgData name="김지나(Wei) - 서비스기획2팀" userId="6e8c8a86-0e65-4b65-b1b8-9f4bd60da1bb" providerId="ADAL" clId="{EDE7BDA0-0E1E-4697-B1F9-580A26A83613}" dt="2024-06-06T05:34:41.794" v="99146" actId="1076"/>
          <ac:spMkLst>
            <pc:docMk/>
            <pc:sldMk cId="2540762467" sldId="1947"/>
            <ac:spMk id="72" creationId="{19D2DC09-43FD-B6EC-6017-2D0CB2405F20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6:41.473" v="99170" actId="14100"/>
          <ac:spMkLst>
            <pc:docMk/>
            <pc:sldMk cId="2540762467" sldId="1947"/>
            <ac:spMk id="74" creationId="{EB6A63FD-F6A1-966B-DA07-4B457E14C9E4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3" creationId="{E232A338-6049-3B83-B44B-238F92C2C5EC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4" creationId="{07CC5D7C-2842-2DAE-D8EC-722A61662F22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5" creationId="{8C280290-037D-209B-FD33-D973DD680BD1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9" creationId="{2573062C-3FE6-649C-EAC1-296EA1D78AC6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90" creationId="{576ACE39-2D6C-CF8A-DA25-3A625D3D05F0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48" creationId="{51847AEA-0F9B-4898-567B-A003F50BF19B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49" creationId="{8E12FD30-2842-D4B0-46D6-9ED72BB36D68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50" creationId="{62A2E735-BB6B-D4DC-6601-C4543EF2C253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51" creationId="{C15F4540-C03F-D809-A6D9-9467991C1E3E}"/>
          </ac:spMkLst>
        </pc:spChg>
        <pc:grpChg chg="mod">
          <ac:chgData name="김지나(Wei) - 서비스기획2팀" userId="6e8c8a86-0e65-4b65-b1b8-9f4bd60da1bb" providerId="ADAL" clId="{EDE7BDA0-0E1E-4697-B1F9-580A26A83613}" dt="2024-06-06T05:33:08.702" v="99122" actId="164"/>
          <ac:grpSpMkLst>
            <pc:docMk/>
            <pc:sldMk cId="2540762467" sldId="1947"/>
            <ac:grpSpMk id="11" creationId="{F8C74083-F7D9-9F6F-89C9-C1DAD29F7A30}"/>
          </ac:grpSpMkLst>
        </pc:grpChg>
        <pc:grpChg chg="del">
          <ac:chgData name="김지나(Wei) - 서비스기획2팀" userId="6e8c8a86-0e65-4b65-b1b8-9f4bd60da1bb" providerId="ADAL" clId="{EDE7BDA0-0E1E-4697-B1F9-580A26A83613}" dt="2024-06-06T05:32:29.980" v="99110" actId="478"/>
          <ac:grpSpMkLst>
            <pc:docMk/>
            <pc:sldMk cId="2540762467" sldId="1947"/>
            <ac:grpSpMk id="12" creationId="{E31759E7-15A9-AF72-7DBE-8ECE9AB20730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33:08.702" v="99122" actId="164"/>
          <ac:grpSpMkLst>
            <pc:docMk/>
            <pc:sldMk cId="2540762467" sldId="1947"/>
            <ac:grpSpMk id="43" creationId="{A7A43F70-2060-8BF1-E8A6-997F8CDFDB53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34:38.502" v="99145" actId="1076"/>
          <ac:grpSpMkLst>
            <pc:docMk/>
            <pc:sldMk cId="2540762467" sldId="1947"/>
            <ac:grpSpMk id="463" creationId="{63F6E3BF-A737-0BDA-047A-E740DA9418BB}"/>
          </ac:grpSpMkLst>
        </pc:grpChg>
        <pc:picChg chg="add mod">
          <ac:chgData name="김지나(Wei) - 서비스기획2팀" userId="6e8c8a86-0e65-4b65-b1b8-9f4bd60da1bb" providerId="ADAL" clId="{EDE7BDA0-0E1E-4697-B1F9-580A26A83613}" dt="2024-06-06T05:36:16.542" v="99166" actId="1076"/>
          <ac:picMkLst>
            <pc:docMk/>
            <pc:sldMk cId="2540762467" sldId="1947"/>
            <ac:picMk id="44" creationId="{25F77D26-D6A3-EA6E-A87B-361F81BC8D08}"/>
          </ac:picMkLst>
        </pc:picChg>
        <pc:picChg chg="add mod">
          <ac:chgData name="김지나(Wei) - 서비스기획2팀" userId="6e8c8a86-0e65-4b65-b1b8-9f4bd60da1bb" providerId="ADAL" clId="{EDE7BDA0-0E1E-4697-B1F9-580A26A83613}" dt="2024-06-06T05:36:28.236" v="99167"/>
          <ac:picMkLst>
            <pc:docMk/>
            <pc:sldMk cId="2540762467" sldId="1947"/>
            <ac:picMk id="47" creationId="{1E1B1A9E-FD3D-64B8-0988-482FA534F35F}"/>
          </ac:picMkLst>
        </pc:picChg>
        <pc:picChg chg="add mod">
          <ac:chgData name="김지나(Wei) - 서비스기획2팀" userId="6e8c8a86-0e65-4b65-b1b8-9f4bd60da1bb" providerId="ADAL" clId="{EDE7BDA0-0E1E-4697-B1F9-580A26A83613}" dt="2024-06-06T05:36:34.564" v="99169" actId="1076"/>
          <ac:picMkLst>
            <pc:docMk/>
            <pc:sldMk cId="2540762467" sldId="1947"/>
            <ac:picMk id="48" creationId="{143B327D-83F9-306C-353B-000B67B68585}"/>
          </ac:picMkLst>
        </pc:picChg>
        <pc:cxnChg chg="del mod">
          <ac:chgData name="김지나(Wei) - 서비스기획2팀" userId="6e8c8a86-0e65-4b65-b1b8-9f4bd60da1bb" providerId="ADAL" clId="{EDE7BDA0-0E1E-4697-B1F9-580A26A83613}" dt="2024-06-06T05:32:29.980" v="99110" actId="478"/>
          <ac:cxnSpMkLst>
            <pc:docMk/>
            <pc:sldMk cId="2540762467" sldId="1947"/>
            <ac:cxnSpMk id="10" creationId="{E929384E-BBAB-D6B7-681A-6E1EE9D16DF3}"/>
          </ac:cxnSpMkLst>
        </pc:cxnChg>
        <pc:cxnChg chg="del mod">
          <ac:chgData name="김지나(Wei) - 서비스기획2팀" userId="6e8c8a86-0e65-4b65-b1b8-9f4bd60da1bb" providerId="ADAL" clId="{EDE7BDA0-0E1E-4697-B1F9-580A26A83613}" dt="2024-06-06T05:32:32.725" v="99111" actId="478"/>
          <ac:cxnSpMkLst>
            <pc:docMk/>
            <pc:sldMk cId="2540762467" sldId="1947"/>
            <ac:cxnSpMk id="24" creationId="{05377A95-7910-4C2D-095F-2B2E391B1690}"/>
          </ac:cxnSpMkLst>
        </pc:cxnChg>
        <pc:cxnChg chg="del mod">
          <ac:chgData name="김지나(Wei) - 서비스기획2팀" userId="6e8c8a86-0e65-4b65-b1b8-9f4bd60da1bb" providerId="ADAL" clId="{EDE7BDA0-0E1E-4697-B1F9-580A26A83613}" dt="2024-06-06T05:32:36.863" v="99112" actId="478"/>
          <ac:cxnSpMkLst>
            <pc:docMk/>
            <pc:sldMk cId="2540762467" sldId="1947"/>
            <ac:cxnSpMk id="37" creationId="{3C3BFC50-C011-1285-F27F-8D7E2C6F0FFD}"/>
          </ac:cxnSpMkLst>
        </pc:cxnChg>
      </pc:sldChg>
      <pc:sldChg chg="addSp delSp modSp add mod ord">
        <pc:chgData name="김지나(Wei) - 서비스기획2팀" userId="6e8c8a86-0e65-4b65-b1b8-9f4bd60da1bb" providerId="ADAL" clId="{EDE7BDA0-0E1E-4697-B1F9-580A26A83613}" dt="2024-06-06T13:31:37.770" v="111977" actId="478"/>
        <pc:sldMkLst>
          <pc:docMk/>
          <pc:sldMk cId="2755307604" sldId="1947"/>
        </pc:sldMkLst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" creationId="{75293F79-0DF2-C22C-3250-1862E872FAC9}"/>
          </ac:spMkLst>
        </pc:spChg>
        <pc:spChg chg="mod">
          <ac:chgData name="김지나(Wei) - 서비스기획2팀" userId="6e8c8a86-0e65-4b65-b1b8-9f4bd60da1bb" providerId="ADAL" clId="{EDE7BDA0-0E1E-4697-B1F9-580A26A83613}" dt="2024-06-06T12:14:21.611" v="111295" actId="108"/>
          <ac:spMkLst>
            <pc:docMk/>
            <pc:sldMk cId="2755307604" sldId="1947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EDE7BDA0-0E1E-4697-B1F9-580A26A83613}" dt="2024-06-06T09:17:46.413" v="107062" actId="115"/>
          <ac:spMkLst>
            <pc:docMk/>
            <pc:sldMk cId="2755307604" sldId="1947"/>
            <ac:spMk id="5" creationId="{0BB8C567-A72F-ECAD-961F-99573AAC2100}"/>
          </ac:spMkLst>
        </pc:spChg>
        <pc:spChg chg="mod">
          <ac:chgData name="김지나(Wei) - 서비스기획2팀" userId="6e8c8a86-0e65-4b65-b1b8-9f4bd60da1bb" providerId="ADAL" clId="{EDE7BDA0-0E1E-4697-B1F9-580A26A83613}" dt="2024-06-06T12:50:59.709" v="111435"/>
          <ac:spMkLst>
            <pc:docMk/>
            <pc:sldMk cId="2755307604" sldId="1947"/>
            <ac:spMk id="7" creationId="{B9806E70-1288-E336-ECE6-A02A149DC45A}"/>
          </ac:spMkLst>
        </pc:spChg>
        <pc:spChg chg="add mod">
          <ac:chgData name="김지나(Wei) - 서비스기획2팀" userId="6e8c8a86-0e65-4b65-b1b8-9f4bd60da1bb" providerId="ADAL" clId="{EDE7BDA0-0E1E-4697-B1F9-580A26A83613}" dt="2024-06-06T09:17:41.690" v="107060" actId="115"/>
          <ac:spMkLst>
            <pc:docMk/>
            <pc:sldMk cId="2755307604" sldId="1947"/>
            <ac:spMk id="11" creationId="{84F2FD7E-AEAD-260F-BEF6-84D307486F50}"/>
          </ac:spMkLst>
        </pc:spChg>
        <pc:spChg chg="add mod">
          <ac:chgData name="김지나(Wei) - 서비스기획2팀" userId="6e8c8a86-0e65-4b65-b1b8-9f4bd60da1bb" providerId="ADAL" clId="{EDE7BDA0-0E1E-4697-B1F9-580A26A83613}" dt="2024-06-06T09:17:33.763" v="107058" actId="115"/>
          <ac:spMkLst>
            <pc:docMk/>
            <pc:sldMk cId="2755307604" sldId="1947"/>
            <ac:spMk id="15" creationId="{D8BBA472-60FF-905F-E407-FE38EFD7E9C7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17" creationId="{7D4D44B0-2472-AE78-1624-2AC6433033EE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18" creationId="{F85AF3D2-B563-D5B1-9CBD-903CCB5923AE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19" creationId="{9A6C6173-2A8E-AEF5-4DAB-1935AFAE31E1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0" creationId="{0B9D4CC0-BDB5-7139-80A8-D60DA06B6F2A}"/>
          </ac:spMkLst>
        </pc:spChg>
        <pc:spChg chg="add mod">
          <ac:chgData name="김지나(Wei) - 서비스기획2팀" userId="6e8c8a86-0e65-4b65-b1b8-9f4bd60da1bb" providerId="ADAL" clId="{EDE7BDA0-0E1E-4697-B1F9-580A26A83613}" dt="2024-06-06T09:08:05.938" v="106886"/>
          <ac:spMkLst>
            <pc:docMk/>
            <pc:sldMk cId="2755307604" sldId="1947"/>
            <ac:spMk id="21" creationId="{3BE41E2F-7B7C-7E17-6A64-2929C401CBA2}"/>
          </ac:spMkLst>
        </pc:spChg>
        <pc:spChg chg="add mod">
          <ac:chgData name="김지나(Wei) - 서비스기획2팀" userId="6e8c8a86-0e65-4b65-b1b8-9f4bd60da1bb" providerId="ADAL" clId="{EDE7BDA0-0E1E-4697-B1F9-580A26A83613}" dt="2024-06-06T09:08:15.633" v="106889"/>
          <ac:spMkLst>
            <pc:docMk/>
            <pc:sldMk cId="2755307604" sldId="1947"/>
            <ac:spMk id="22" creationId="{FB527AF8-8793-2D31-35AD-E88576300B82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3" creationId="{81BF5D1F-B6C1-2943-036B-1F9424778612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5" creationId="{39778529-A67D-6359-393B-793C1FDCF034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6" creationId="{724312B1-DAD6-8497-DCA2-A8BF8CE0ABC4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7" creationId="{EFA042D6-01A0-606E-AB0A-8A2977E8B46A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7:17.709" v="106861" actId="478"/>
          <ac:spMkLst>
            <pc:docMk/>
            <pc:sldMk cId="2755307604" sldId="1947"/>
            <ac:spMk id="28" creationId="{203FC98D-A802-DE5D-0E0C-6E86618D6DEE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7:21.365" v="106863" actId="478"/>
          <ac:spMkLst>
            <pc:docMk/>
            <pc:sldMk cId="2755307604" sldId="1947"/>
            <ac:spMk id="30" creationId="{12794751-E31A-C228-03AF-E1107BA85E2B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7:23.147" v="106864" actId="478"/>
          <ac:spMkLst>
            <pc:docMk/>
            <pc:sldMk cId="2755307604" sldId="1947"/>
            <ac:spMk id="31" creationId="{260539F1-61D4-198E-027D-38070E50F9E4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2" creationId="{AA9B0155-C00B-02C8-0703-C07607D3D508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4" creationId="{B1510C01-DA9D-A72E-02BA-4C34D6D406FB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6" creationId="{7C375617-8F38-490A-B803-9AE608FBA06D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8" creationId="{632B3B08-1A41-8A0B-DD4D-BEF8BD9A5564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9" creationId="{C4A6A3DF-0812-8B46-9FE3-22017E78DAF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47" creationId="{68323D30-F4CA-29B4-B99A-78BFF009B5C1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48" creationId="{D438CB20-2B34-DB66-8626-1E3F4D173FF6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49" creationId="{092B8D1F-6C21-EBF3-F369-AFC35F2BD856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0" creationId="{2F65D89F-3070-88FC-4D4A-12C0EA1FB7C4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1" creationId="{57A57319-61D6-0195-871D-D7A9F6BDFABC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2" creationId="{B6A80DB1-E0C3-884C-F8F0-DF44938ADA7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5" creationId="{5E19CAD5-EBA3-EE7C-CA81-4592D0707E0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6" creationId="{529D546E-BFD2-91E7-6770-7158255C3EA1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7" creationId="{5B1AA9FB-3FDF-28DE-3D65-A5DDDA1C36E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8" creationId="{27C87CEB-DB29-1A52-9827-D1D08B23FF0E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9" creationId="{4C3D0F64-1537-CCA3-E3AF-8CBE6E9D158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60" creationId="{BD600A38-3314-B324-9615-D13F0BD96A47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16:34.062" v="107034" actId="478"/>
          <ac:spMkLst>
            <pc:docMk/>
            <pc:sldMk cId="2755307604" sldId="1947"/>
            <ac:spMk id="61" creationId="{C23E3CCE-A103-BF72-ED7D-74D72AE654E7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5" creationId="{85FE97AA-4676-099B-46E3-493698109970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7" creationId="{CC2755E6-E866-27BB-7ABD-E639E41BDA33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8" creationId="{6C489C47-3992-C464-A1AE-4717311FB4A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9" creationId="{8B3C205A-3440-85DD-4E7E-4AD4BBE19AA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00" creationId="{D09875D6-A9A9-AFCB-D10B-5C0EE5020D8B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01" creationId="{1232A4EF-DB20-C43B-5683-353320F697A1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13" creationId="{322F5775-92F1-9B3A-2B95-D0FCB7686D79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15" creationId="{67F747DB-40C9-9391-D7AD-B88547B02EA9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17" creationId="{707EEC0B-31C2-8CD6-E4EC-464E07F7467C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18" creationId="{A624A798-A067-4D3E-926A-70D72112361C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19" creationId="{1C2B8D1B-A668-BDB4-9345-32A8876C5516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20" creationId="{EBA19AB1-81FB-B4A0-CF5C-98FAD168C6C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21" creationId="{7FC9B6B2-35DE-9782-CAEE-BCB7D4D5721B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22" creationId="{C0B8FD09-7042-8B8C-7757-63B1D9506E96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17:51.428" v="107063" actId="478"/>
          <ac:spMkLst>
            <pc:docMk/>
            <pc:sldMk cId="2755307604" sldId="1947"/>
            <ac:spMk id="224" creationId="{8B2E0443-3655-C743-EF0B-4D5A4E3AD0CE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37" creationId="{A933A159-52F3-B518-D114-64328AAED3C3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40" creationId="{E9F0BD78-0A82-8258-227B-EE4E1657FF04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41" creationId="{06B5303C-4966-3195-8302-2F73CC92FF49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54" creationId="{0AAAA6AA-B492-F43B-91B9-B0328D71AF07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55" creationId="{C0F36922-52C2-C283-7B62-0DA522CA5EC2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56" creationId="{DC968DAC-47E5-83A8-08A5-592393740E4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57" creationId="{1908DFF4-FCF9-1B2B-43B8-A75F6B24BEEC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59" creationId="{018F4D66-109C-D82D-702F-0AE3BFBA1263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61" creationId="{BA0D6E81-9711-FF86-8B10-70CD4602D414}"/>
          </ac:spMkLst>
        </pc:spChg>
        <pc:spChg chg="del">
          <ac:chgData name="김지나(Wei) - 서비스기획2팀" userId="6e8c8a86-0e65-4b65-b1b8-9f4bd60da1bb" providerId="ADAL" clId="{EDE7BDA0-0E1E-4697-B1F9-580A26A83613}" dt="2024-06-06T13:31:37.770" v="111977" actId="478"/>
          <ac:spMkLst>
            <pc:docMk/>
            <pc:sldMk cId="2755307604" sldId="1947"/>
            <ac:spMk id="263" creationId="{9A9350D5-2239-A73C-EB04-92B0145A9DD0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6" creationId="{DAFC1582-1E45-0A78-0BB2-F5C662ABDEE5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7" creationId="{6773C164-D429-A1E9-1C8C-9BBC7DEDCEE4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8" creationId="{B896BA7B-980D-E660-D125-AD8A7F298F1F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9" creationId="{757F7802-0250-D747-C995-FBCC42477C16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0" creationId="{1D152004-C763-4B3A-9C8A-2A88447A5FC5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1" creationId="{C7FD5AFA-2295-5218-DF9F-3615CC42CA88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2" creationId="{B487AC52-D6BB-0D51-CDC5-E0D909CC217E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3" creationId="{11BE8815-681C-24E0-8585-A15CB294D03D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4" creationId="{4CA6C543-EF7F-9307-9B29-4207213DD601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5" creationId="{244E505B-0E43-4ADE-90C5-A37615D9E14B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6" creationId="{0026C324-EBB3-F7F9-3666-053623774DB6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7" creationId="{4C842CA2-8E82-4BE9-5B87-53091AE2E0E0}"/>
          </ac:spMkLst>
        </pc:spChg>
        <pc:spChg chg="add mod">
          <ac:chgData name="김지나(Wei) - 서비스기획2팀" userId="6e8c8a86-0e65-4b65-b1b8-9f4bd60da1bb" providerId="ADAL" clId="{EDE7BDA0-0E1E-4697-B1F9-580A26A83613}" dt="2024-06-06T09:17:14.434" v="107055" actId="14100"/>
          <ac:spMkLst>
            <pc:docMk/>
            <pc:sldMk cId="2755307604" sldId="1947"/>
            <ac:spMk id="278" creationId="{9A253AF5-954C-D6A8-DCFE-0E84B450E27B}"/>
          </ac:spMkLst>
        </pc:spChg>
        <pc:spChg chg="add mod">
          <ac:chgData name="김지나(Wei) - 서비스기획2팀" userId="6e8c8a86-0e65-4b65-b1b8-9f4bd60da1bb" providerId="ADAL" clId="{EDE7BDA0-0E1E-4697-B1F9-580A26A83613}" dt="2024-06-06T09:17:18.374" v="107056" actId="1076"/>
          <ac:spMkLst>
            <pc:docMk/>
            <pc:sldMk cId="2755307604" sldId="1947"/>
            <ac:spMk id="279" creationId="{BE19D3ED-2AD5-1951-DB70-B8823B6E6000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57.094" v="107089" actId="478"/>
          <ac:spMkLst>
            <pc:docMk/>
            <pc:sldMk cId="2755307604" sldId="1947"/>
            <ac:spMk id="280" creationId="{74A5D712-59C5-DE43-7978-6A10AF586270}"/>
          </ac:spMkLst>
        </pc:spChg>
        <pc:spChg chg="add mod">
          <ac:chgData name="김지나(Wei) - 서비스기획2팀" userId="6e8c8a86-0e65-4b65-b1b8-9f4bd60da1bb" providerId="ADAL" clId="{EDE7BDA0-0E1E-4697-B1F9-580A26A83613}" dt="2024-06-06T09:36:17.147" v="107095" actId="1038"/>
          <ac:spMkLst>
            <pc:docMk/>
            <pc:sldMk cId="2755307604" sldId="1947"/>
            <ac:spMk id="281" creationId="{DD6A9513-9CCD-F40B-6671-C76E085E3177}"/>
          </ac:spMkLst>
        </pc:spChg>
        <pc:spChg chg="add mod">
          <ac:chgData name="김지나(Wei) - 서비스기획2팀" userId="6e8c8a86-0e65-4b65-b1b8-9f4bd60da1bb" providerId="ADAL" clId="{EDE7BDA0-0E1E-4697-B1F9-580A26A83613}" dt="2024-06-06T09:38:46.585" v="107156" actId="20577"/>
          <ac:spMkLst>
            <pc:docMk/>
            <pc:sldMk cId="2755307604" sldId="1947"/>
            <ac:spMk id="282" creationId="{91D8BB6D-A63B-0413-F5FC-E7C07D368CD1}"/>
          </ac:spMkLst>
        </pc:spChg>
        <pc:spChg chg="add mod">
          <ac:chgData name="김지나(Wei) - 서비스기획2팀" userId="6e8c8a86-0e65-4b65-b1b8-9f4bd60da1bb" providerId="ADAL" clId="{EDE7BDA0-0E1E-4697-B1F9-580A26A83613}" dt="2024-06-06T09:38:44.179" v="107154" actId="20577"/>
          <ac:spMkLst>
            <pc:docMk/>
            <pc:sldMk cId="2755307604" sldId="1947"/>
            <ac:spMk id="283" creationId="{AE4242E1-6FD1-3C6C-130B-AC6DD61571C4}"/>
          </ac:spMkLst>
        </pc:spChg>
        <pc:spChg chg="add mod">
          <ac:chgData name="김지나(Wei) - 서비스기획2팀" userId="6e8c8a86-0e65-4b65-b1b8-9f4bd60da1bb" providerId="ADAL" clId="{EDE7BDA0-0E1E-4697-B1F9-580A26A83613}" dt="2024-06-06T09:54:05.775" v="108024" actId="1035"/>
          <ac:spMkLst>
            <pc:docMk/>
            <pc:sldMk cId="2755307604" sldId="1947"/>
            <ac:spMk id="284" creationId="{3A980F27-BA46-1240-048D-900B21F81619}"/>
          </ac:spMkLst>
        </pc:spChg>
        <pc:spChg chg="add mod">
          <ac:chgData name="김지나(Wei) - 서비스기획2팀" userId="6e8c8a86-0e65-4b65-b1b8-9f4bd60da1bb" providerId="ADAL" clId="{EDE7BDA0-0E1E-4697-B1F9-580A26A83613}" dt="2024-06-06T09:37:43.273" v="107129" actId="14100"/>
          <ac:spMkLst>
            <pc:docMk/>
            <pc:sldMk cId="2755307604" sldId="1947"/>
            <ac:spMk id="285" creationId="{A29A7031-ACE9-EFCA-1D68-F82074F4ED3F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9:50.758" v="107186" actId="14100"/>
          <ac:spMkLst>
            <pc:docMk/>
            <pc:sldMk cId="2755307604" sldId="1947"/>
            <ac:spMk id="286" creationId="{5607F0E0-2E9A-BA2A-17E9-0FAC9B1AA3DE}"/>
          </ac:spMkLst>
        </pc:spChg>
        <pc:spChg chg="add mod">
          <ac:chgData name="김지나(Wei) - 서비스기획2팀" userId="6e8c8a86-0e65-4b65-b1b8-9f4bd60da1bb" providerId="ADAL" clId="{EDE7BDA0-0E1E-4697-B1F9-580A26A83613}" dt="2024-06-06T09:38:39.211" v="107152" actId="14100"/>
          <ac:spMkLst>
            <pc:docMk/>
            <pc:sldMk cId="2755307604" sldId="1947"/>
            <ac:spMk id="287" creationId="{E4694B37-D495-CAE7-11CE-86FCFF3DF3A1}"/>
          </ac:spMkLst>
        </pc:spChg>
        <pc:spChg chg="add mod">
          <ac:chgData name="김지나(Wei) - 서비스기획2팀" userId="6e8c8a86-0e65-4b65-b1b8-9f4bd60da1bb" providerId="ADAL" clId="{EDE7BDA0-0E1E-4697-B1F9-580A26A83613}" dt="2024-06-06T09:40:10.712" v="107190" actId="20577"/>
          <ac:spMkLst>
            <pc:docMk/>
            <pc:sldMk cId="2755307604" sldId="1947"/>
            <ac:spMk id="288" creationId="{8E469B83-AD73-C200-8683-12285069715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40:18.685" v="107193" actId="478"/>
          <ac:spMkLst>
            <pc:docMk/>
            <pc:sldMk cId="2755307604" sldId="1947"/>
            <ac:spMk id="289" creationId="{5159C806-FF19-6A0F-83F1-B1D8200D4D20}"/>
          </ac:spMkLst>
        </pc:spChg>
        <pc:spChg chg="add mod">
          <ac:chgData name="김지나(Wei) - 서비스기획2팀" userId="6e8c8a86-0e65-4b65-b1b8-9f4bd60da1bb" providerId="ADAL" clId="{EDE7BDA0-0E1E-4697-B1F9-580A26A83613}" dt="2024-06-06T09:40:27.241" v="107195" actId="20577"/>
          <ac:spMkLst>
            <pc:docMk/>
            <pc:sldMk cId="2755307604" sldId="1947"/>
            <ac:spMk id="290" creationId="{B19FBD07-C38A-1E98-739A-257ACA1A392E}"/>
          </ac:spMkLst>
        </pc:spChg>
        <pc:spChg chg="add mod">
          <ac:chgData name="김지나(Wei) - 서비스기획2팀" userId="6e8c8a86-0e65-4b65-b1b8-9f4bd60da1bb" providerId="ADAL" clId="{EDE7BDA0-0E1E-4697-B1F9-580A26A83613}" dt="2024-06-06T09:40:32.669" v="107197" actId="20577"/>
          <ac:spMkLst>
            <pc:docMk/>
            <pc:sldMk cId="2755307604" sldId="1947"/>
            <ac:spMk id="291" creationId="{B9B50307-8A06-A53B-533B-58D75329E0DD}"/>
          </ac:spMkLst>
        </pc:spChg>
        <pc:spChg chg="add mod">
          <ac:chgData name="김지나(Wei) - 서비스기획2팀" userId="6e8c8a86-0e65-4b65-b1b8-9f4bd60da1bb" providerId="ADAL" clId="{EDE7BDA0-0E1E-4697-B1F9-580A26A83613}" dt="2024-06-06T09:40:45.277" v="107202" actId="20577"/>
          <ac:spMkLst>
            <pc:docMk/>
            <pc:sldMk cId="2755307604" sldId="1947"/>
            <ac:spMk id="292" creationId="{3F58CFCC-A35E-875F-85B7-662754796E9B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40:39.184" v="107200" actId="478"/>
          <ac:spMkLst>
            <pc:docMk/>
            <pc:sldMk cId="2755307604" sldId="1947"/>
            <ac:spMk id="293" creationId="{A3CB3C07-6A6D-EAE6-44C2-FCCD8B5B9393}"/>
          </ac:spMkLst>
        </pc:spChg>
        <pc:spChg chg="add mod">
          <ac:chgData name="김지나(Wei) - 서비스기획2팀" userId="6e8c8a86-0e65-4b65-b1b8-9f4bd60da1bb" providerId="ADAL" clId="{EDE7BDA0-0E1E-4697-B1F9-580A26A83613}" dt="2024-06-06T09:40:54.678" v="107207" actId="20577"/>
          <ac:spMkLst>
            <pc:docMk/>
            <pc:sldMk cId="2755307604" sldId="1947"/>
            <ac:spMk id="294" creationId="{A8833B5A-E472-7709-BD1B-DF34472C2E61}"/>
          </ac:spMkLst>
        </pc:spChg>
        <pc:spChg chg="add mod">
          <ac:chgData name="김지나(Wei) - 서비스기획2팀" userId="6e8c8a86-0e65-4b65-b1b8-9f4bd60da1bb" providerId="ADAL" clId="{EDE7BDA0-0E1E-4697-B1F9-580A26A83613}" dt="2024-06-06T09:53:11.565" v="107843" actId="1076"/>
          <ac:spMkLst>
            <pc:docMk/>
            <pc:sldMk cId="2755307604" sldId="1947"/>
            <ac:spMk id="295" creationId="{907C8AD4-E870-2BD0-2003-529BB039BAD3}"/>
          </ac:spMkLst>
        </pc:spChg>
        <pc:spChg chg="mod topLvl">
          <ac:chgData name="김지나(Wei) - 서비스기획2팀" userId="6e8c8a86-0e65-4b65-b1b8-9f4bd60da1bb" providerId="ADAL" clId="{EDE7BDA0-0E1E-4697-B1F9-580A26A83613}" dt="2024-06-06T09:53:03.434" v="107842" actId="14100"/>
          <ac:spMkLst>
            <pc:docMk/>
            <pc:sldMk cId="2755307604" sldId="1947"/>
            <ac:spMk id="297" creationId="{BB158980-D518-1111-3421-89FE61744A94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9:48:14.161" v="107798" actId="478"/>
          <ac:spMkLst>
            <pc:docMk/>
            <pc:sldMk cId="2755307604" sldId="1947"/>
            <ac:spMk id="298" creationId="{7E37DC4B-AA63-567F-D209-EAE36DBA81BB}"/>
          </ac:spMkLst>
        </pc:spChg>
        <pc:spChg chg="add mod">
          <ac:chgData name="김지나(Wei) - 서비스기획2팀" userId="6e8c8a86-0e65-4b65-b1b8-9f4bd60da1bb" providerId="ADAL" clId="{EDE7BDA0-0E1E-4697-B1F9-580A26A83613}" dt="2024-06-06T09:53:28.059" v="107851" actId="20577"/>
          <ac:spMkLst>
            <pc:docMk/>
            <pc:sldMk cId="2755307604" sldId="1947"/>
            <ac:spMk id="302" creationId="{183F591E-9DB0-2383-7E6F-44FC3DA2505E}"/>
          </ac:spMkLst>
        </pc:s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4" creationId="{E6244BFF-5B08-381E-55C9-3A74F4C9440F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6" creationId="{A64C1C51-5DD0-2D42-5AF9-A4E7BEA963F0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6:04.123" v="107092" actId="1076"/>
          <ac:grpSpMkLst>
            <pc:docMk/>
            <pc:sldMk cId="2755307604" sldId="1947"/>
            <ac:grpSpMk id="40" creationId="{3F3F015C-58BB-2DFC-7683-F00811F8F76B}"/>
          </ac:grpSpMkLst>
        </pc:grpChg>
        <pc:grpChg chg="mod">
          <ac:chgData name="김지나(Wei) - 서비스기획2팀" userId="6e8c8a86-0e65-4b65-b1b8-9f4bd60da1bb" providerId="ADAL" clId="{EDE7BDA0-0E1E-4697-B1F9-580A26A83613}" dt="2024-06-06T09:08:56.930" v="106900"/>
          <ac:grpSpMkLst>
            <pc:docMk/>
            <pc:sldMk cId="2755307604" sldId="1947"/>
            <ac:grpSpMk id="46" creationId="{0B971D1C-3BE5-54AF-4440-AB699D2429B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16:34.062" v="107034" actId="478"/>
          <ac:grpSpMkLst>
            <pc:docMk/>
            <pc:sldMk cId="2755307604" sldId="1947"/>
            <ac:grpSpMk id="54" creationId="{30301F35-7A65-7333-6232-7C71912DF3D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9:01.242" v="106919" actId="1036"/>
          <ac:grpSpMkLst>
            <pc:docMk/>
            <pc:sldMk cId="2755307604" sldId="1947"/>
            <ac:grpSpMk id="63" creationId="{F8679AA1-A6FC-F176-E66A-0DC608173E0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9:01.242" v="106919" actId="1036"/>
          <ac:grpSpMkLst>
            <pc:docMk/>
            <pc:sldMk cId="2755307604" sldId="1947"/>
            <ac:grpSpMk id="194" creationId="{36682A65-0611-EBC2-AF93-2E29938CA6B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9:01.242" v="106919" actId="1036"/>
          <ac:grpSpMkLst>
            <pc:docMk/>
            <pc:sldMk cId="2755307604" sldId="1947"/>
            <ac:grpSpMk id="211" creationId="{D5947745-A60F-DAA7-C8F0-211E5DF6BE82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12" creationId="{FF38B46D-DFD2-F20A-6ACF-6EAF9E65F9A2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25" creationId="{8B54D820-5E30-DE72-97F2-22188247495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16:34.062" v="107034" actId="478"/>
          <ac:grpSpMkLst>
            <pc:docMk/>
            <pc:sldMk cId="2755307604" sldId="1947"/>
            <ac:grpSpMk id="232" creationId="{B92B43FE-44C4-CB89-B848-8B2297D6C3FF}"/>
          </ac:grpSpMkLst>
        </pc:grpChg>
        <pc:grpChg chg="mod">
          <ac:chgData name="김지나(Wei) - 서비스기획2팀" userId="6e8c8a86-0e65-4b65-b1b8-9f4bd60da1bb" providerId="ADAL" clId="{EDE7BDA0-0E1E-4697-B1F9-580A26A83613}" dt="2024-06-06T09:08:56.930" v="106900"/>
          <ac:grpSpMkLst>
            <pc:docMk/>
            <pc:sldMk cId="2755307604" sldId="1947"/>
            <ac:grpSpMk id="235" creationId="{9C136C2E-5AD4-B627-D3B9-C213F0B099B9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38" creationId="{E28A8A1C-7BE0-4081-18F8-0E748EEAA4AD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43" creationId="{FC3615EA-3904-4FB4-FBD8-D4AD7BB986DA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50" creationId="{D4BB7018-213C-A666-74C7-78A656F1785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16:38.925" v="107047" actId="1035"/>
          <ac:grpSpMkLst>
            <pc:docMk/>
            <pc:sldMk cId="2755307604" sldId="1947"/>
            <ac:grpSpMk id="258" creationId="{544CCB0A-9192-4B08-3670-57EEADA271D3}"/>
          </ac:grpSpMkLst>
        </pc:grpChg>
        <pc:grpChg chg="mod">
          <ac:chgData name="김지나(Wei) - 서비스기획2팀" userId="6e8c8a86-0e65-4b65-b1b8-9f4bd60da1bb" providerId="ADAL" clId="{EDE7BDA0-0E1E-4697-B1F9-580A26A83613}" dt="2024-06-06T09:16:35.372" v="107035"/>
          <ac:grpSpMkLst>
            <pc:docMk/>
            <pc:sldMk cId="2755307604" sldId="1947"/>
            <ac:grpSpMk id="264" creationId="{5DD465D0-92FF-788A-1BE0-8369C665A926}"/>
          </ac:grpSpMkLst>
        </pc:grpChg>
        <pc:grpChg chg="mod">
          <ac:chgData name="김지나(Wei) - 서비스기획2팀" userId="6e8c8a86-0e65-4b65-b1b8-9f4bd60da1bb" providerId="ADAL" clId="{EDE7BDA0-0E1E-4697-B1F9-580A26A83613}" dt="2024-06-06T09:16:35.372" v="107035"/>
          <ac:grpSpMkLst>
            <pc:docMk/>
            <pc:sldMk cId="2755307604" sldId="1947"/>
            <ac:grpSpMk id="265" creationId="{595CCF34-6D9B-0842-30F2-A7CF050521A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48:11.819" v="107797" actId="165"/>
          <ac:grpSpMkLst>
            <pc:docMk/>
            <pc:sldMk cId="2755307604" sldId="1947"/>
            <ac:grpSpMk id="296" creationId="{F94A5CD0-8E1F-F706-F15C-8221160C416D}"/>
          </ac:grpSpMkLst>
        </pc:grp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42" creationId="{2898EE5C-F936-E846-2737-2A6DCE9A943F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45" creationId="{2EECA2DA-C89C-A5EA-6FE1-63D55338B814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9:16:34.062" v="107034" actId="478"/>
          <ac:picMkLst>
            <pc:docMk/>
            <pc:sldMk cId="2755307604" sldId="1947"/>
            <ac:picMk id="53" creationId="{6E8CAF1B-8A9F-4654-22F7-DF1B2C3AB512}"/>
          </ac:picMkLst>
        </pc:picChg>
        <pc:picChg chg="add mod">
          <ac:chgData name="김지나(Wei) - 서비스기획2팀" userId="6e8c8a86-0e65-4b65-b1b8-9f4bd60da1bb" providerId="ADAL" clId="{EDE7BDA0-0E1E-4697-B1F9-580A26A83613}" dt="2024-06-06T09:52:49.063" v="107831" actId="554"/>
          <ac:picMkLst>
            <pc:docMk/>
            <pc:sldMk cId="2755307604" sldId="1947"/>
            <ac:picMk id="62" creationId="{47297115-3FDB-46D7-BDA7-E57B63C568B6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192" creationId="{A7EDF914-8C0E-C1B3-E51B-1E552DBB862B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193" creationId="{12BFFF1F-D4F8-4F14-173A-C5A7E25AB94D}"/>
          </ac:picMkLst>
        </pc:picChg>
        <pc:picChg chg="del">
          <ac:chgData name="김지나(Wei) - 서비스기획2팀" userId="6e8c8a86-0e65-4b65-b1b8-9f4bd60da1bb" providerId="ADAL" clId="{EDE7BDA0-0E1E-4697-B1F9-580A26A83613}" dt="2024-06-06T09:07:06.619" v="106859" actId="478"/>
          <ac:picMkLst>
            <pc:docMk/>
            <pc:sldMk cId="2755307604" sldId="1947"/>
            <ac:picMk id="196" creationId="{37CE3D9C-2775-6293-72BE-D384AA98BCE1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9:51:24.083" v="107822" actId="478"/>
          <ac:picMkLst>
            <pc:docMk/>
            <pc:sldMk cId="2755307604" sldId="1947"/>
            <ac:picMk id="210" creationId="{EE2A4805-A473-4463-A393-A86D9673AA41}"/>
          </ac:picMkLst>
        </pc:picChg>
        <pc:picChg chg="del">
          <ac:chgData name="김지나(Wei) - 서비스기획2팀" userId="6e8c8a86-0e65-4b65-b1b8-9f4bd60da1bb" providerId="ADAL" clId="{EDE7BDA0-0E1E-4697-B1F9-580A26A83613}" dt="2024-06-06T09:07:06.619" v="106859" actId="478"/>
          <ac:picMkLst>
            <pc:docMk/>
            <pc:sldMk cId="2755307604" sldId="1947"/>
            <ac:picMk id="223" creationId="{FD983BAD-107D-D350-00EA-78F7303BF599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233" creationId="{08ABD140-EBFF-3525-EC76-0FE78F473590}"/>
          </ac:picMkLst>
        </pc:picChg>
        <pc:picChg chg="del">
          <ac:chgData name="김지나(Wei) - 서비스기획2팀" userId="6e8c8a86-0e65-4b65-b1b8-9f4bd60da1bb" providerId="ADAL" clId="{EDE7BDA0-0E1E-4697-B1F9-580A26A83613}" dt="2024-06-06T09:07:06.619" v="106859" actId="478"/>
          <ac:picMkLst>
            <pc:docMk/>
            <pc:sldMk cId="2755307604" sldId="1947"/>
            <ac:picMk id="242" creationId="{347A1404-B377-CC5E-DF51-5D94A378A512}"/>
          </ac:picMkLst>
        </pc:picChg>
        <pc:picChg chg="mod">
          <ac:chgData name="김지나(Wei) - 서비스기획2팀" userId="6e8c8a86-0e65-4b65-b1b8-9f4bd60da1bb" providerId="ADAL" clId="{EDE7BDA0-0E1E-4697-B1F9-580A26A83613}" dt="2024-06-06T09:16:35.372" v="107035"/>
          <ac:picMkLst>
            <pc:docMk/>
            <pc:sldMk cId="2755307604" sldId="1947"/>
            <ac:picMk id="260" creationId="{106F8D98-6293-D9C8-5302-4FB9B5467E02}"/>
          </ac:picMkLst>
        </pc:picChg>
        <pc:picChg chg="mod">
          <ac:chgData name="김지나(Wei) - 서비스기획2팀" userId="6e8c8a86-0e65-4b65-b1b8-9f4bd60da1bb" providerId="ADAL" clId="{EDE7BDA0-0E1E-4697-B1F9-580A26A83613}" dt="2024-06-06T09:16:35.372" v="107035"/>
          <ac:picMkLst>
            <pc:docMk/>
            <pc:sldMk cId="2755307604" sldId="1947"/>
            <ac:picMk id="262" creationId="{79D9F2FC-12BF-A715-B2B9-A21D181C25CE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9:51:38.737" v="107824" actId="478"/>
          <ac:picMkLst>
            <pc:docMk/>
            <pc:sldMk cId="2755307604" sldId="1947"/>
            <ac:picMk id="299" creationId="{8B1F3340-28D6-1367-1FCA-75CAC28E55D4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52:52.792" v="107839" actId="1037"/>
          <ac:picMkLst>
            <pc:docMk/>
            <pc:sldMk cId="2755307604" sldId="1947"/>
            <ac:picMk id="301" creationId="{15A7943C-CB76-8EF3-CF14-BC2F8CC1F453}"/>
          </ac:picMkLst>
        </pc:picChg>
        <pc:cxnChg chg="del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14" creationId="{304C6FC4-695C-9B7A-9882-7F6932C72C81}"/>
          </ac:cxnSpMkLst>
        </pc:cxnChg>
        <pc:cxnChg chg="del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16" creationId="{A9408261-E7B4-F56E-949B-BF7948E53D86}"/>
          </ac:cxnSpMkLst>
        </pc:cxnChg>
        <pc:cxnChg chg="del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39" creationId="{7DB3F9E5-7D5F-9FBB-CD2D-F68CE5E44C33}"/>
          </ac:cxnSpMkLst>
        </pc:cxnChg>
        <pc:cxnChg chg="del mod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53" creationId="{05FCB67B-3512-A24A-EE6C-E6A1073871E2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640439213" sldId="1948"/>
        </pc:sldMkLst>
      </pc:sldChg>
      <pc:sldChg chg="modSp add mod">
        <pc:chgData name="김지나(Wei) - 서비스기획2팀" userId="6e8c8a86-0e65-4b65-b1b8-9f4bd60da1bb" providerId="ADAL" clId="{EDE7BDA0-0E1E-4697-B1F9-580A26A83613}" dt="2024-06-06T13:10:12.549" v="111647"/>
        <pc:sldMkLst>
          <pc:docMk/>
          <pc:sldMk cId="3898746035" sldId="1948"/>
        </pc:sldMkLst>
        <pc:spChg chg="mod">
          <ac:chgData name="김지나(Wei) - 서비스기획2팀" userId="6e8c8a86-0e65-4b65-b1b8-9f4bd60da1bb" providerId="ADAL" clId="{EDE7BDA0-0E1E-4697-B1F9-580A26A83613}" dt="2024-06-06T13:10:12.549" v="111647"/>
          <ac:spMkLst>
            <pc:docMk/>
            <pc:sldMk cId="3898746035" sldId="1948"/>
            <ac:spMk id="3" creationId="{5B3CD560-9324-EF5A-38D2-8EDA2229BCF7}"/>
          </ac:spMkLst>
        </pc:spChg>
      </pc:sldChg>
      <pc:sldChg chg="modSp add mod">
        <pc:chgData name="김지나(Wei) - 서비스기획2팀" userId="6e8c8a86-0e65-4b65-b1b8-9f4bd60da1bb" providerId="ADAL" clId="{EDE7BDA0-0E1E-4697-B1F9-580A26A83613}" dt="2024-06-06T13:10:32.386" v="111658"/>
        <pc:sldMkLst>
          <pc:docMk/>
          <pc:sldMk cId="3817060215" sldId="1949"/>
        </pc:sldMkLst>
        <pc:spChg chg="mod">
          <ac:chgData name="김지나(Wei) - 서비스기획2팀" userId="6e8c8a86-0e65-4b65-b1b8-9f4bd60da1bb" providerId="ADAL" clId="{EDE7BDA0-0E1E-4697-B1F9-580A26A83613}" dt="2024-06-06T13:10:32.386" v="111658"/>
          <ac:spMkLst>
            <pc:docMk/>
            <pc:sldMk cId="3817060215" sldId="1949"/>
            <ac:spMk id="3" creationId="{5B3CD560-9324-EF5A-38D2-8EDA2229BCF7}"/>
          </ac:spMkLst>
        </pc:spChg>
      </pc:sldChg>
      <pc:sldChg chg="modSp add mod ord">
        <pc:chgData name="김지나(Wei) - 서비스기획2팀" userId="6e8c8a86-0e65-4b65-b1b8-9f4bd60da1bb" providerId="ADAL" clId="{EDE7BDA0-0E1E-4697-B1F9-580A26A83613}" dt="2024-06-06T13:25:32.186" v="111867"/>
        <pc:sldMkLst>
          <pc:docMk/>
          <pc:sldMk cId="1711709588" sldId="1950"/>
        </pc:sldMkLst>
        <pc:spChg chg="mod">
          <ac:chgData name="김지나(Wei) - 서비스기획2팀" userId="6e8c8a86-0e65-4b65-b1b8-9f4bd60da1bb" providerId="ADAL" clId="{EDE7BDA0-0E1E-4697-B1F9-580A26A83613}" dt="2024-06-06T13:12:16.074" v="111722" actId="20577"/>
          <ac:spMkLst>
            <pc:docMk/>
            <pc:sldMk cId="1711709588" sldId="1950"/>
            <ac:spMk id="3" creationId="{5B3CD560-9324-EF5A-38D2-8EDA2229BCF7}"/>
          </ac:spMkLst>
        </pc:spChg>
      </pc:sldChg>
      <pc:sldChg chg="modSp add mod ord">
        <pc:chgData name="김지나(Wei) - 서비스기획2팀" userId="6e8c8a86-0e65-4b65-b1b8-9f4bd60da1bb" providerId="ADAL" clId="{EDE7BDA0-0E1E-4697-B1F9-580A26A83613}" dt="2024-06-06T13:21:10.524" v="111841"/>
        <pc:sldMkLst>
          <pc:docMk/>
          <pc:sldMk cId="2278828273" sldId="1951"/>
        </pc:sldMkLst>
        <pc:spChg chg="mod">
          <ac:chgData name="김지나(Wei) - 서비스기획2팀" userId="6e8c8a86-0e65-4b65-b1b8-9f4bd60da1bb" providerId="ADAL" clId="{EDE7BDA0-0E1E-4697-B1F9-580A26A83613}" dt="2024-06-06T13:12:39.116" v="111750" actId="20577"/>
          <ac:spMkLst>
            <pc:docMk/>
            <pc:sldMk cId="2278828273" sldId="1951"/>
            <ac:spMk id="3" creationId="{5B3CD560-9324-EF5A-38D2-8EDA2229BCF7}"/>
          </ac:spMkLst>
        </pc:spChg>
      </pc:sldChg>
      <pc:sldChg chg="addSp delSp modSp new mod modClrScheme chgLayout">
        <pc:chgData name="김지나(Wei) - 서비스기획2팀" userId="6e8c8a86-0e65-4b65-b1b8-9f4bd60da1bb" providerId="ADAL" clId="{EDE7BDA0-0E1E-4697-B1F9-580A26A83613}" dt="2024-06-06T13:22:57.798" v="111851" actId="20577"/>
        <pc:sldMkLst>
          <pc:docMk/>
          <pc:sldMk cId="2223556454" sldId="1952"/>
        </pc:sldMkLst>
        <pc:spChg chg="del">
          <ac:chgData name="김지나(Wei) - 서비스기획2팀" userId="6e8c8a86-0e65-4b65-b1b8-9f4bd60da1bb" providerId="ADAL" clId="{EDE7BDA0-0E1E-4697-B1F9-580A26A83613}" dt="2024-06-06T13:22:33.590" v="111846" actId="700"/>
          <ac:spMkLst>
            <pc:docMk/>
            <pc:sldMk cId="2223556454" sldId="1952"/>
            <ac:spMk id="2" creationId="{CE2510C4-A297-0A7A-E35A-11E19543964F}"/>
          </ac:spMkLst>
        </pc:spChg>
        <pc:spChg chg="del">
          <ac:chgData name="김지나(Wei) - 서비스기획2팀" userId="6e8c8a86-0e65-4b65-b1b8-9f4bd60da1bb" providerId="ADAL" clId="{EDE7BDA0-0E1E-4697-B1F9-580A26A83613}" dt="2024-06-06T13:22:33.590" v="111846" actId="700"/>
          <ac:spMkLst>
            <pc:docMk/>
            <pc:sldMk cId="2223556454" sldId="1952"/>
            <ac:spMk id="3" creationId="{3828968B-16C7-CB23-062C-3AE58BCCD721}"/>
          </ac:spMkLst>
        </pc:spChg>
        <pc:spChg chg="add mod">
          <ac:chgData name="김지나(Wei) - 서비스기획2팀" userId="6e8c8a86-0e65-4b65-b1b8-9f4bd60da1bb" providerId="ADAL" clId="{EDE7BDA0-0E1E-4697-B1F9-580A26A83613}" dt="2024-06-06T13:22:57.798" v="111851" actId="20577"/>
          <ac:spMkLst>
            <pc:docMk/>
            <pc:sldMk cId="2223556454" sldId="1952"/>
            <ac:spMk id="4" creationId="{BD2F7C10-B39F-5881-2AEB-BC46B49A97AE}"/>
          </ac:spMkLst>
        </pc:spChg>
      </pc:sldChg>
      <pc:sldMasterChg chg="delSldLayout modSldLayout sldLayoutOrd">
        <pc:chgData name="김지나(Wei) - 서비스기획2팀" userId="6e8c8a86-0e65-4b65-b1b8-9f4bd60da1bb" providerId="ADAL" clId="{EDE7BDA0-0E1E-4697-B1F9-580A26A83613}" dt="2024-06-06T11:24:49.259" v="110863"/>
        <pc:sldMasterMkLst>
          <pc:docMk/>
          <pc:sldMasterMk cId="3449576400" sldId="2147483654"/>
        </pc:sldMasterMkLst>
        <pc:sldLayoutChg chg="modSp">
          <pc:chgData name="김지나(Wei) - 서비스기획2팀" userId="6e8c8a86-0e65-4b65-b1b8-9f4bd60da1bb" providerId="ADAL" clId="{EDE7BDA0-0E1E-4697-B1F9-580A26A83613}" dt="2024-06-06T11:14:19.743" v="110757" actId="2711"/>
          <pc:sldLayoutMkLst>
            <pc:docMk/>
            <pc:sldMasterMk cId="3449576400" sldId="2147483654"/>
            <pc:sldLayoutMk cId="0" sldId="2147483651"/>
          </pc:sldLayoutMkLst>
          <pc:spChg chg="mod">
            <ac:chgData name="김지나(Wei) - 서비스기획2팀" userId="6e8c8a86-0e65-4b65-b1b8-9f4bd60da1bb" providerId="ADAL" clId="{EDE7BDA0-0E1E-4697-B1F9-580A26A83613}" dt="2024-06-06T11:14:19.743" v="110757" actId="2711"/>
            <ac:spMkLst>
              <pc:docMk/>
              <pc:sldMasterMk cId="3449576400" sldId="2147483654"/>
              <pc:sldLayoutMk cId="0" sldId="2147483651"/>
              <ac:spMk id="28" creationId="{00000000-0000-0000-0000-000000000000}"/>
            </ac:spMkLst>
          </pc:spChg>
        </pc:sldLayoutChg>
        <pc:sldLayoutChg chg="modSp mod">
          <pc:chgData name="김지나(Wei) - 서비스기획2팀" userId="6e8c8a86-0e65-4b65-b1b8-9f4bd60da1bb" providerId="ADAL" clId="{EDE7BDA0-0E1E-4697-B1F9-580A26A83613}" dt="2024-06-06T11:16:28.668" v="110765" actId="108"/>
          <pc:sldLayoutMkLst>
            <pc:docMk/>
            <pc:sldMasterMk cId="3449576400" sldId="2147483654"/>
            <pc:sldLayoutMk cId="0" sldId="2147483652"/>
          </pc:sldLayoutMkLst>
          <pc:spChg chg="mod">
            <ac:chgData name="김지나(Wei) - 서비스기획2팀" userId="6e8c8a86-0e65-4b65-b1b8-9f4bd60da1bb" providerId="ADAL" clId="{EDE7BDA0-0E1E-4697-B1F9-580A26A83613}" dt="2024-06-06T11:16:28.668" v="110765" actId="108"/>
            <ac:spMkLst>
              <pc:docMk/>
              <pc:sldMasterMk cId="3449576400" sldId="2147483654"/>
              <pc:sldLayoutMk cId="0" sldId="2147483652"/>
              <ac:spMk id="34" creationId="{00000000-0000-0000-0000-000000000000}"/>
            </ac:spMkLst>
          </pc:spChg>
          <pc:spChg chg="mod">
            <ac:chgData name="김지나(Wei) - 서비스기획2팀" userId="6e8c8a86-0e65-4b65-b1b8-9f4bd60da1bb" providerId="ADAL" clId="{EDE7BDA0-0E1E-4697-B1F9-580A26A83613}" dt="2024-06-06T11:15:23.520" v="110764" actId="1036"/>
            <ac:spMkLst>
              <pc:docMk/>
              <pc:sldMasterMk cId="3449576400" sldId="2147483654"/>
              <pc:sldLayoutMk cId="0" sldId="2147483652"/>
              <ac:spMk id="35" creationId="{00000000-0000-0000-0000-000000000000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04.075" v="110768"/>
          <pc:sldLayoutMkLst>
            <pc:docMk/>
            <pc:sldMasterMk cId="3449576400" sldId="2147483654"/>
            <pc:sldLayoutMk cId="972549555" sldId="2147483655"/>
          </pc:sldLayoutMkLst>
          <pc:spChg chg="add mod">
            <ac:chgData name="김지나(Wei) - 서비스기획2팀" userId="6e8c8a86-0e65-4b65-b1b8-9f4bd60da1bb" providerId="ADAL" clId="{EDE7BDA0-0E1E-4697-B1F9-580A26A83613}" dt="2024-06-06T11:17:04.075" v="110768"/>
            <ac:spMkLst>
              <pc:docMk/>
              <pc:sldMasterMk cId="3449576400" sldId="2147483654"/>
              <pc:sldLayoutMk cId="972549555" sldId="2147483655"/>
              <ac:spMk id="5" creationId="{861A3676-063D-3615-6F24-A78947EC6C6B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04.075" v="110768"/>
            <ac:spMkLst>
              <pc:docMk/>
              <pc:sldMasterMk cId="3449576400" sldId="2147483654"/>
              <pc:sldLayoutMk cId="972549555" sldId="2147483655"/>
              <ac:spMk id="6" creationId="{58C1FAB6-1146-D136-908D-E2B60F72DB63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03.577" v="110767" actId="478"/>
            <ac:spMkLst>
              <pc:docMk/>
              <pc:sldMasterMk cId="3449576400" sldId="2147483654"/>
              <pc:sldLayoutMk cId="972549555" sldId="2147483655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00.129" v="110766" actId="478"/>
            <ac:spMkLst>
              <pc:docMk/>
              <pc:sldMasterMk cId="3449576400" sldId="2147483654"/>
              <pc:sldLayoutMk cId="972549555" sldId="2147483655"/>
              <ac:spMk id="35" creationId="{00000000-0000-0000-0000-000000000000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19.957" v="110775"/>
          <pc:sldLayoutMkLst>
            <pc:docMk/>
            <pc:sldMasterMk cId="3449576400" sldId="2147483654"/>
            <pc:sldLayoutMk cId="1819501490" sldId="2147483656"/>
          </pc:sldLayoutMkLst>
          <pc:spChg chg="add mod">
            <ac:chgData name="김지나(Wei) - 서비스기획2팀" userId="6e8c8a86-0e65-4b65-b1b8-9f4bd60da1bb" providerId="ADAL" clId="{EDE7BDA0-0E1E-4697-B1F9-580A26A83613}" dt="2024-06-06T11:17:19.957" v="110775"/>
            <ac:spMkLst>
              <pc:docMk/>
              <pc:sldMasterMk cId="3449576400" sldId="2147483654"/>
              <pc:sldLayoutMk cId="1819501490" sldId="2147483656"/>
              <ac:spMk id="3" creationId="{D3892AF3-6474-C353-F280-B494DE6035B6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19.957" v="110775"/>
            <ac:spMkLst>
              <pc:docMk/>
              <pc:sldMasterMk cId="3449576400" sldId="2147483654"/>
              <pc:sldLayoutMk cId="1819501490" sldId="2147483656"/>
              <ac:spMk id="4" creationId="{837DD4CC-D400-B5C7-50E4-D545BF332FA4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19.556" v="110774" actId="478"/>
            <ac:spMkLst>
              <pc:docMk/>
              <pc:sldMasterMk cId="3449576400" sldId="2147483654"/>
              <pc:sldLayoutMk cId="1819501490" sldId="2147483656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16.722" v="110773" actId="478"/>
            <ac:spMkLst>
              <pc:docMk/>
              <pc:sldMasterMk cId="3449576400" sldId="2147483654"/>
              <pc:sldLayoutMk cId="1819501490" sldId="2147483656"/>
              <ac:spMk id="35" creationId="{00000000-0000-0000-0000-000000000000}"/>
            </ac:spMkLst>
          </pc:spChg>
        </pc:sldLayoutChg>
        <pc:sldLayoutChg chg="delSp modSp mod ord">
          <pc:chgData name="김지나(Wei) - 서비스기획2팀" userId="6e8c8a86-0e65-4b65-b1b8-9f4bd60da1bb" providerId="ADAL" clId="{EDE7BDA0-0E1E-4697-B1F9-580A26A83613}" dt="2024-06-06T11:24:45.065" v="110861" actId="478"/>
          <pc:sldLayoutMkLst>
            <pc:docMk/>
            <pc:sldMasterMk cId="3449576400" sldId="2147483654"/>
            <pc:sldLayoutMk cId="3156096069" sldId="2147483657"/>
          </pc:sldLayoutMkLst>
          <pc:spChg chg="del mod">
            <ac:chgData name="김지나(Wei) - 서비스기획2팀" userId="6e8c8a86-0e65-4b65-b1b8-9f4bd60da1bb" providerId="ADAL" clId="{EDE7BDA0-0E1E-4697-B1F9-580A26A83613}" dt="2024-06-06T11:24:45.065" v="110861" actId="478"/>
            <ac:spMkLst>
              <pc:docMk/>
              <pc:sldMasterMk cId="3449576400" sldId="2147483654"/>
              <pc:sldLayoutMk cId="3156096069" sldId="2147483657"/>
              <ac:spMk id="35" creationId="{00000000-0000-0000-0000-000000000000}"/>
            </ac:spMkLst>
          </pc:spChg>
          <pc:graphicFrameChg chg="del">
            <ac:chgData name="김지나(Wei) - 서비스기획2팀" userId="6e8c8a86-0e65-4b65-b1b8-9f4bd60da1bb" providerId="ADAL" clId="{EDE7BDA0-0E1E-4697-B1F9-580A26A83613}" dt="2024-06-06T11:24:41.776" v="110860" actId="478"/>
            <ac:graphicFrameMkLst>
              <pc:docMk/>
              <pc:sldMasterMk cId="3449576400" sldId="2147483654"/>
              <pc:sldLayoutMk cId="3156096069" sldId="2147483657"/>
              <ac:graphicFrameMk id="33" creationId="{00000000-0000-0000-0000-000000000000}"/>
            </ac:graphicFrameMkLst>
          </pc:graphicFrame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26.932" v="110787"/>
          <pc:sldLayoutMkLst>
            <pc:docMk/>
            <pc:sldMasterMk cId="3449576400" sldId="2147483654"/>
            <pc:sldLayoutMk cId="475667335" sldId="2147483658"/>
          </pc:sldLayoutMkLst>
          <pc:spChg chg="add del mod">
            <ac:chgData name="김지나(Wei) - 서비스기획2팀" userId="6e8c8a86-0e65-4b65-b1b8-9f4bd60da1bb" providerId="ADAL" clId="{EDE7BDA0-0E1E-4697-B1F9-580A26A83613}" dt="2024-05-26T15:13:27.008" v="6623" actId="478"/>
            <ac:spMkLst>
              <pc:docMk/>
              <pc:sldMasterMk cId="3449576400" sldId="2147483654"/>
              <pc:sldLayoutMk cId="475667335" sldId="2147483658"/>
              <ac:spMk id="4" creationId="{23C5B7D3-CCA8-52A4-4ACB-6C627A27ADA0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26.932" v="110787"/>
            <ac:spMkLst>
              <pc:docMk/>
              <pc:sldMasterMk cId="3449576400" sldId="2147483654"/>
              <pc:sldLayoutMk cId="475667335" sldId="2147483658"/>
              <ac:spMk id="4" creationId="{508BB7AC-42DD-49E1-455A-2534B4A57435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26.932" v="110787"/>
            <ac:spMkLst>
              <pc:docMk/>
              <pc:sldMasterMk cId="3449576400" sldId="2147483654"/>
              <pc:sldLayoutMk cId="475667335" sldId="2147483658"/>
              <ac:spMk id="5" creationId="{5CBC7036-20DE-8057-1870-A307D3B54705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26.568" v="110786" actId="478"/>
            <ac:spMkLst>
              <pc:docMk/>
              <pc:sldMasterMk cId="3449576400" sldId="2147483654"/>
              <pc:sldLayoutMk cId="475667335" sldId="2147483658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23.853" v="110785" actId="478"/>
            <ac:spMkLst>
              <pc:docMk/>
              <pc:sldMasterMk cId="3449576400" sldId="2147483654"/>
              <pc:sldLayoutMk cId="475667335" sldId="2147483658"/>
              <ac:spMk id="35" creationId="{00000000-0000-0000-0000-000000000000}"/>
            </ac:spMkLst>
          </pc:spChg>
        </pc:sldLayoutChg>
        <pc:sldLayoutChg chg="addSp modSp mod">
          <pc:chgData name="김지나(Wei) - 서비스기획2팀" userId="6e8c8a86-0e65-4b65-b1b8-9f4bd60da1bb" providerId="ADAL" clId="{EDE7BDA0-0E1E-4697-B1F9-580A26A83613}" dt="2024-06-06T11:23:45.641" v="110859" actId="12"/>
          <pc:sldLayoutMkLst>
            <pc:docMk/>
            <pc:sldMasterMk cId="3449576400" sldId="2147483654"/>
            <pc:sldLayoutMk cId="3292521831" sldId="2147483659"/>
          </pc:sldLayoutMkLst>
          <pc:spChg chg="add mod">
            <ac:chgData name="김지나(Wei) - 서비스기획2팀" userId="6e8c8a86-0e65-4b65-b1b8-9f4bd60da1bb" providerId="ADAL" clId="{EDE7BDA0-0E1E-4697-B1F9-580A26A83613}" dt="2024-06-06T11:23:45.641" v="110859" actId="12"/>
            <ac:spMkLst>
              <pc:docMk/>
              <pc:sldMasterMk cId="3449576400" sldId="2147483654"/>
              <pc:sldLayoutMk cId="3292521831" sldId="2147483659"/>
              <ac:spMk id="2" creationId="{987B0D72-A18D-70A1-4EC5-F1E10C21AAC8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24:49.259" v="110863"/>
          <pc:sldLayoutMkLst>
            <pc:docMk/>
            <pc:sldMasterMk cId="3449576400" sldId="2147483654"/>
            <pc:sldLayoutMk cId="4167966193" sldId="2147483661"/>
          </pc:sldLayoutMkLst>
          <pc:spChg chg="add mod">
            <ac:chgData name="김지나(Wei) - 서비스기획2팀" userId="6e8c8a86-0e65-4b65-b1b8-9f4bd60da1bb" providerId="ADAL" clId="{EDE7BDA0-0E1E-4697-B1F9-580A26A83613}" dt="2024-06-06T11:24:49.259" v="110863"/>
            <ac:spMkLst>
              <pc:docMk/>
              <pc:sldMasterMk cId="3449576400" sldId="2147483654"/>
              <pc:sldLayoutMk cId="4167966193" sldId="2147483661"/>
              <ac:spMk id="2" creationId="{475EBC3A-EEBF-8985-019E-425158318656}"/>
            </ac:spMkLst>
          </pc:spChg>
          <pc:spChg chg="del mod">
            <ac:chgData name="김지나(Wei) - 서비스기획2팀" userId="6e8c8a86-0e65-4b65-b1b8-9f4bd60da1bb" providerId="ADAL" clId="{EDE7BDA0-0E1E-4697-B1F9-580A26A83613}" dt="2024-06-06T11:24:48.820" v="110862" actId="478"/>
            <ac:spMkLst>
              <pc:docMk/>
              <pc:sldMasterMk cId="3449576400" sldId="2147483654"/>
              <pc:sldLayoutMk cId="4167966193" sldId="2147483661"/>
              <ac:spMk id="15" creationId="{3CA9EC48-372F-44E2-A2CF-A97738F9C193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12.865" v="110772"/>
          <pc:sldLayoutMkLst>
            <pc:docMk/>
            <pc:sldMasterMk cId="3449576400" sldId="2147483654"/>
            <pc:sldLayoutMk cId="3040592454" sldId="2147483662"/>
          </pc:sldLayoutMkLst>
          <pc:spChg chg="add mod">
            <ac:chgData name="김지나(Wei) - 서비스기획2팀" userId="6e8c8a86-0e65-4b65-b1b8-9f4bd60da1bb" providerId="ADAL" clId="{EDE7BDA0-0E1E-4697-B1F9-580A26A83613}" dt="2024-06-06T11:17:12.865" v="110772"/>
            <ac:spMkLst>
              <pc:docMk/>
              <pc:sldMasterMk cId="3449576400" sldId="2147483654"/>
              <pc:sldLayoutMk cId="3040592454" sldId="2147483662"/>
              <ac:spMk id="4" creationId="{89A66E56-064F-770E-1220-0DA45F27FD6A}"/>
            </ac:spMkLst>
          </pc:spChg>
          <pc:spChg chg="del">
            <ac:chgData name="김지나(Wei) - 서비스기획2팀" userId="6e8c8a86-0e65-4b65-b1b8-9f4bd60da1bb" providerId="ADAL" clId="{EDE7BDA0-0E1E-4697-B1F9-580A26A83613}" dt="2024-05-26T11:28:43.715" v="5219" actId="478"/>
            <ac:spMkLst>
              <pc:docMk/>
              <pc:sldMasterMk cId="3449576400" sldId="2147483654"/>
              <pc:sldLayoutMk cId="3040592454" sldId="2147483662"/>
              <ac:spMk id="4" creationId="{BA40FDAB-0254-E586-9A2A-03B9D1338624}"/>
            </ac:spMkLst>
          </pc:spChg>
          <pc:spChg chg="add mod">
            <ac:chgData name="김지나(Wei) - 서비스기획2팀" userId="6e8c8a86-0e65-4b65-b1b8-9f4bd60da1bb" providerId="ADAL" clId="{EDE7BDA0-0E1E-4697-B1F9-580A26A83613}" dt="2024-05-26T15:12:48.789" v="6610" actId="1037"/>
            <ac:spMkLst>
              <pc:docMk/>
              <pc:sldMasterMk cId="3449576400" sldId="2147483654"/>
              <pc:sldLayoutMk cId="3040592454" sldId="2147483662"/>
              <ac:spMk id="5" creationId="{B6F0E185-C4C6-5486-F141-9F5EBD5CAE18}"/>
            </ac:spMkLst>
          </pc:spChg>
          <pc:spChg chg="add mod">
            <ac:chgData name="김지나(Wei) - 서비스기획2팀" userId="6e8c8a86-0e65-4b65-b1b8-9f4bd60da1bb" providerId="ADAL" clId="{EDE7BDA0-0E1E-4697-B1F9-580A26A83613}" dt="2024-05-26T15:12:48.789" v="6610" actId="1037"/>
            <ac:spMkLst>
              <pc:docMk/>
              <pc:sldMasterMk cId="3449576400" sldId="2147483654"/>
              <pc:sldLayoutMk cId="3040592454" sldId="2147483662"/>
              <ac:spMk id="6" creationId="{BD924DD3-D389-E477-4E8E-4F6ED58BC811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12.865" v="110772"/>
            <ac:spMkLst>
              <pc:docMk/>
              <pc:sldMasterMk cId="3449576400" sldId="2147483654"/>
              <pc:sldLayoutMk cId="3040592454" sldId="2147483662"/>
              <ac:spMk id="7" creationId="{51365234-E5F0-4AA3-FD57-A781D0A00BCF}"/>
            </ac:spMkLst>
          </pc:spChg>
          <pc:spChg chg="add del mod">
            <ac:chgData name="김지나(Wei) - 서비스기획2팀" userId="6e8c8a86-0e65-4b65-b1b8-9f4bd60da1bb" providerId="ADAL" clId="{EDE7BDA0-0E1E-4697-B1F9-580A26A83613}" dt="2024-05-26T15:13:29.616" v="6624" actId="478"/>
            <ac:spMkLst>
              <pc:docMk/>
              <pc:sldMasterMk cId="3449576400" sldId="2147483654"/>
              <pc:sldLayoutMk cId="3040592454" sldId="2147483662"/>
              <ac:spMk id="7" creationId="{D7026976-D40E-1AD3-64B1-ED3D07682655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12.231" v="110771" actId="478"/>
            <ac:spMkLst>
              <pc:docMk/>
              <pc:sldMasterMk cId="3449576400" sldId="2147483654"/>
              <pc:sldLayoutMk cId="3040592454" sldId="2147483662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09.437" v="110770" actId="478"/>
            <ac:spMkLst>
              <pc:docMk/>
              <pc:sldMasterMk cId="3449576400" sldId="2147483654"/>
              <pc:sldLayoutMk cId="3040592454" sldId="2147483662"/>
              <ac:spMk id="35" creationId="{00000000-0000-0000-0000-000000000000}"/>
            </ac:spMkLst>
          </pc:spChg>
        </pc:sldLayoutChg>
        <pc:sldLayoutChg chg="del">
          <pc:chgData name="김지나(Wei) - 서비스기획2팀" userId="6e8c8a86-0e65-4b65-b1b8-9f4bd60da1bb" providerId="ADAL" clId="{EDE7BDA0-0E1E-4697-B1F9-580A26A83613}" dt="2024-06-02T17:09:23.673" v="65347" actId="2696"/>
          <pc:sldLayoutMkLst>
            <pc:docMk/>
            <pc:sldMasterMk cId="3449576400" sldId="2147483654"/>
            <pc:sldLayoutMk cId="534228107" sldId="2147483663"/>
          </pc:sldLayoutMkLst>
        </pc:sldLayoutChg>
        <pc:sldLayoutChg chg="modSp">
          <pc:chgData name="김지나(Wei) - 서비스기획2팀" userId="6e8c8a86-0e65-4b65-b1b8-9f4bd60da1bb" providerId="ADAL" clId="{EDE7BDA0-0E1E-4697-B1F9-580A26A83613}" dt="2024-06-06T11:18:05.748" v="110790"/>
          <pc:sldLayoutMkLst>
            <pc:docMk/>
            <pc:sldMasterMk cId="3449576400" sldId="2147483654"/>
            <pc:sldLayoutMk cId="4226096667" sldId="2147483663"/>
          </pc:sldLayoutMkLst>
          <pc:graphicFrameChg chg="mod">
            <ac:chgData name="김지나(Wei) - 서비스기획2팀" userId="6e8c8a86-0e65-4b65-b1b8-9f4bd60da1bb" providerId="ADAL" clId="{EDE7BDA0-0E1E-4697-B1F9-580A26A83613}" dt="2024-06-06T11:18:05.748" v="110790"/>
            <ac:graphicFrameMkLst>
              <pc:docMk/>
              <pc:sldMasterMk cId="3449576400" sldId="2147483654"/>
              <pc:sldLayoutMk cId="4226096667" sldId="2147483663"/>
              <ac:graphicFrameMk id="33" creationId="{00000000-0000-0000-0000-000000000000}"/>
            </ac:graphicFrameMkLst>
          </pc:graphicFrameChg>
        </pc:sldLayoutChg>
      </pc:sldMasterChg>
    </pc:docChg>
  </pc:docChgLst>
  <pc:docChgLst>
    <pc:chgData name="서유림(Rosie) - UX디자인팀" userId="S::rosie@plgrim.com::233be26b-a91b-491a-870d-7198186f6d07" providerId="AD" clId="Web-{B4107132-0B76-2542-157A-036794F69EB3}"/>
    <pc:docChg chg="modSld">
      <pc:chgData name="서유림(Rosie) - UX디자인팀" userId="S::rosie@plgrim.com::233be26b-a91b-491a-870d-7198186f6d07" providerId="AD" clId="Web-{B4107132-0B76-2542-157A-036794F69EB3}" dt="2024-06-10T00:57:32.538" v="3"/>
      <pc:docMkLst>
        <pc:docMk/>
      </pc:docMkLst>
      <pc:sldChg chg="modSp">
        <pc:chgData name="서유림(Rosie) - UX디자인팀" userId="S::rosie@plgrim.com::233be26b-a91b-491a-870d-7198186f6d07" providerId="AD" clId="Web-{B4107132-0B76-2542-157A-036794F69EB3}" dt="2024-06-10T00:52:27.046" v="1"/>
        <pc:sldMkLst>
          <pc:docMk/>
          <pc:sldMk cId="2127795688" sldId="1845"/>
        </pc:sldMkLst>
        <pc:graphicFrameChg chg="modGraphic">
          <ac:chgData name="서유림(Rosie) - UX디자인팀" userId="S::rosie@plgrim.com::233be26b-a91b-491a-870d-7198186f6d07" providerId="AD" clId="Web-{B4107132-0B76-2542-157A-036794F69EB3}" dt="2024-06-10T00:52:27.046" v="1"/>
          <ac:graphicFrameMkLst>
            <pc:docMk/>
            <pc:sldMk cId="2127795688" sldId="1845"/>
            <ac:graphicFrameMk id="12" creationId="{3DEAA775-924B-8F11-50FE-E814E69DB53A}"/>
          </ac:graphicFrameMkLst>
        </pc:graphicFrameChg>
      </pc:sldChg>
      <pc:sldChg chg="modSp">
        <pc:chgData name="서유림(Rosie) - UX디자인팀" userId="S::rosie@plgrim.com::233be26b-a91b-491a-870d-7198186f6d07" providerId="AD" clId="Web-{B4107132-0B76-2542-157A-036794F69EB3}" dt="2024-06-10T00:57:32.538" v="3"/>
        <pc:sldMkLst>
          <pc:docMk/>
          <pc:sldMk cId="812024608" sldId="1846"/>
        </pc:sldMkLst>
        <pc:graphicFrameChg chg="modGraphic">
          <ac:chgData name="서유림(Rosie) - UX디자인팀" userId="S::rosie@plgrim.com::233be26b-a91b-491a-870d-7198186f6d07" providerId="AD" clId="Web-{B4107132-0B76-2542-157A-036794F69EB3}" dt="2024-06-10T00:57:32.538" v="3"/>
          <ac:graphicFrameMkLst>
            <pc:docMk/>
            <pc:sldMk cId="812024608" sldId="1846"/>
            <ac:graphicFrameMk id="12" creationId="{3DEAA775-924B-8F11-50FE-E814E69DB53A}"/>
          </ac:graphicFrameMkLst>
        </pc:graphicFrameChg>
      </pc:sldChg>
    </pc:docChg>
  </pc:docChgLst>
  <pc:docChgLst>
    <pc:chgData name="윤진숙(Celine) - 서비스기획2팀" userId="S::celine@plgrim.com::db3dbd84-8051-4777-a258-c2ff272a01d1" providerId="AD" clId="Web-{2345DB04-C862-7AEA-F8CA-7FE38C9C81A7}"/>
    <pc:docChg chg="modSld">
      <pc:chgData name="윤진숙(Celine) - 서비스기획2팀" userId="S::celine@plgrim.com::db3dbd84-8051-4777-a258-c2ff272a01d1" providerId="AD" clId="Web-{2345DB04-C862-7AEA-F8CA-7FE38C9C81A7}" dt="2024-05-21T09:37:00.342" v="303"/>
      <pc:docMkLst>
        <pc:docMk/>
      </pc:docMkLst>
      <pc:sldChg chg="addSp delSp modSp">
        <pc:chgData name="윤진숙(Celine) - 서비스기획2팀" userId="S::celine@plgrim.com::db3dbd84-8051-4777-a258-c2ff272a01d1" providerId="AD" clId="Web-{2345DB04-C862-7AEA-F8CA-7FE38C9C81A7}" dt="2024-05-21T09:37:00.342" v="303"/>
        <pc:sldMkLst>
          <pc:docMk/>
          <pc:sldMk cId="3498682252" sldId="1771"/>
        </pc:sldMkLst>
        <pc:graphicFrameChg chg="mod modGraphic">
          <ac:chgData name="윤진숙(Celine) - 서비스기획2팀" userId="S::celine@plgrim.com::db3dbd84-8051-4777-a258-c2ff272a01d1" providerId="AD" clId="Web-{2345DB04-C862-7AEA-F8CA-7FE38C9C81A7}" dt="2024-05-21T09:35:37.117" v="272"/>
          <ac:graphicFrameMkLst>
            <pc:docMk/>
            <pc:sldMk cId="3498682252" sldId="1771"/>
            <ac:graphicFrameMk id="4" creationId="{244EBCE0-294C-2C2A-13B5-954D5B2EDD21}"/>
          </ac:graphicFrameMkLst>
        </pc:graphicFrameChg>
        <pc:graphicFrameChg chg="add del mod modGraphic">
          <ac:chgData name="윤진숙(Celine) - 서비스기획2팀" userId="S::celine@plgrim.com::db3dbd84-8051-4777-a258-c2ff272a01d1" providerId="AD" clId="Web-{2345DB04-C862-7AEA-F8CA-7FE38C9C81A7}" dt="2024-05-21T09:30:02.265" v="17"/>
          <ac:graphicFrameMkLst>
            <pc:docMk/>
            <pc:sldMk cId="3498682252" sldId="1771"/>
            <ac:graphicFrameMk id="5" creationId="{A5BA9829-7058-7E7A-1DF9-88ACC32D4ADA}"/>
          </ac:graphicFrameMkLst>
        </pc:graphicFrameChg>
        <pc:graphicFrameChg chg="add del mod">
          <ac:chgData name="윤진숙(Celine) - 서비스기획2팀" userId="S::celine@plgrim.com::db3dbd84-8051-4777-a258-c2ff272a01d1" providerId="AD" clId="Web-{2345DB04-C862-7AEA-F8CA-7FE38C9C81A7}" dt="2024-05-21T09:30:30.127" v="23"/>
          <ac:graphicFrameMkLst>
            <pc:docMk/>
            <pc:sldMk cId="3498682252" sldId="1771"/>
            <ac:graphicFrameMk id="7" creationId="{22AFD80E-E12B-C837-ABB9-AE982BC9F749}"/>
          </ac:graphicFrameMkLst>
        </pc:graphicFrameChg>
        <pc:graphicFrameChg chg="add mod modGraphic">
          <ac:chgData name="윤진숙(Celine) - 서비스기획2팀" userId="S::celine@plgrim.com::db3dbd84-8051-4777-a258-c2ff272a01d1" providerId="AD" clId="Web-{2345DB04-C862-7AEA-F8CA-7FE38C9C81A7}" dt="2024-05-21T09:37:00.342" v="303"/>
          <ac:graphicFrameMkLst>
            <pc:docMk/>
            <pc:sldMk cId="3498682252" sldId="1771"/>
            <ac:graphicFrameMk id="8" creationId="{961D5137-A9FC-8E95-3E7E-DA99C9D27F7D}"/>
          </ac:graphicFrameMkLst>
        </pc:graphicFrameChg>
      </pc:sldChg>
    </pc:docChg>
  </pc:docChgLst>
  <pc:docChgLst>
    <pc:chgData name="서유림(Rosie) - UX디자인팀" userId="S::rosie@plgrim.com::233be26b-a91b-491a-870d-7198186f6d07" providerId="AD" clId="Web-{B9975071-3FE6-A30D-6411-D45D07DB2147}"/>
    <pc:docChg chg="modSld">
      <pc:chgData name="서유림(Rosie) - UX디자인팀" userId="S::rosie@plgrim.com::233be26b-a91b-491a-870d-7198186f6d07" providerId="AD" clId="Web-{B9975071-3FE6-A30D-6411-D45D07DB2147}" dt="2024-05-30T07:09:20.522" v="11" actId="1076"/>
      <pc:docMkLst>
        <pc:docMk/>
      </pc:docMkLst>
      <pc:sldChg chg="modSp">
        <pc:chgData name="서유림(Rosie) - UX디자인팀" userId="S::rosie@plgrim.com::233be26b-a91b-491a-870d-7198186f6d07" providerId="AD" clId="Web-{B9975071-3FE6-A30D-6411-D45D07DB2147}" dt="2024-05-30T07:09:20.522" v="11" actId="1076"/>
        <pc:sldMkLst>
          <pc:docMk/>
          <pc:sldMk cId="2426877845" sldId="1819"/>
        </pc:sldMkLst>
        <pc:spChg chg="mod">
          <ac:chgData name="서유림(Rosie) - UX디자인팀" userId="S::rosie@plgrim.com::233be26b-a91b-491a-870d-7198186f6d07" providerId="AD" clId="Web-{B9975071-3FE6-A30D-6411-D45D07DB2147}" dt="2024-05-30T07:09:20.522" v="11" actId="1076"/>
          <ac:spMkLst>
            <pc:docMk/>
            <pc:sldMk cId="2426877845" sldId="1819"/>
            <ac:spMk id="253" creationId="{25DF53F4-4D8E-2DA8-40C9-7CA7D1F7D95B}"/>
          </ac:spMkLst>
        </pc:spChg>
        <pc:graphicFrameChg chg="mod modGraphic">
          <ac:chgData name="서유림(Rosie) - UX디자인팀" userId="S::rosie@plgrim.com::233be26b-a91b-491a-870d-7198186f6d07" providerId="AD" clId="Web-{B9975071-3FE6-A30D-6411-D45D07DB2147}" dt="2024-05-30T07:09:02.848" v="9"/>
          <ac:graphicFrameMkLst>
            <pc:docMk/>
            <pc:sldMk cId="2426877845" sldId="1819"/>
            <ac:graphicFrameMk id="49" creationId="{ED69EABA-4D68-6B86-9D0E-441410E919B5}"/>
          </ac:graphicFrameMkLst>
        </pc:graphicFrameChg>
      </pc:sldChg>
      <pc:sldChg chg="modSp">
        <pc:chgData name="서유림(Rosie) - UX디자인팀" userId="S::rosie@plgrim.com::233be26b-a91b-491a-870d-7198186f6d07" providerId="AD" clId="Web-{B9975071-3FE6-A30D-6411-D45D07DB2147}" dt="2024-05-30T06:33:11.181" v="5" actId="14100"/>
        <pc:sldMkLst>
          <pc:docMk/>
          <pc:sldMk cId="751850389" sldId="1824"/>
        </pc:sldMkLst>
        <pc:picChg chg="mod">
          <ac:chgData name="서유림(Rosie) - UX디자인팀" userId="S::rosie@plgrim.com::233be26b-a91b-491a-870d-7198186f6d07" providerId="AD" clId="Web-{B9975071-3FE6-A30D-6411-D45D07DB2147}" dt="2024-05-30T06:33:11.181" v="5" actId="14100"/>
          <ac:picMkLst>
            <pc:docMk/>
            <pc:sldMk cId="751850389" sldId="1824"/>
            <ac:picMk id="3" creationId="{385DEA5E-CB28-77CE-C783-A6CE9CBAD0A5}"/>
          </ac:picMkLst>
        </pc:picChg>
      </pc:sldChg>
    </pc:docChg>
  </pc:docChgLst>
  <pc:docChgLst>
    <pc:chgData name="김지나(Wei) - 서비스기획2팀" userId="S::wei.kim@plgrim.com::6e8c8a86-0e65-4b65-b1b8-9f4bd60da1bb" providerId="AD" clId="Web-{38AFB9CF-CA73-678A-764F-3C3DAFAFC8FB}"/>
    <pc:docChg chg="modSld sldOrd">
      <pc:chgData name="김지나(Wei) - 서비스기획2팀" userId="S::wei.kim@plgrim.com::6e8c8a86-0e65-4b65-b1b8-9f4bd60da1bb" providerId="AD" clId="Web-{38AFB9CF-CA73-678A-764F-3C3DAFAFC8FB}" dt="2024-05-27T04:56:39.046" v="5" actId="1076"/>
      <pc:docMkLst>
        <pc:docMk/>
      </pc:docMkLst>
      <pc:sldChg chg="modSp">
        <pc:chgData name="김지나(Wei) - 서비스기획2팀" userId="S::wei.kim@plgrim.com::6e8c8a86-0e65-4b65-b1b8-9f4bd60da1bb" providerId="AD" clId="Web-{38AFB9CF-CA73-678A-764F-3C3DAFAFC8FB}" dt="2024-05-27T04:04:49.145" v="0" actId="1076"/>
        <pc:sldMkLst>
          <pc:docMk/>
          <pc:sldMk cId="4268033720" sldId="276"/>
        </pc:sldMkLst>
        <pc:picChg chg="mod">
          <ac:chgData name="김지나(Wei) - 서비스기획2팀" userId="S::wei.kim@plgrim.com::6e8c8a86-0e65-4b65-b1b8-9f4bd60da1bb" providerId="AD" clId="Web-{38AFB9CF-CA73-678A-764F-3C3DAFAFC8FB}" dt="2024-05-27T04:04:49.145" v="0" actId="1076"/>
          <ac:picMkLst>
            <pc:docMk/>
            <pc:sldMk cId="4268033720" sldId="276"/>
            <ac:picMk id="452" creationId="{2FB0BDDF-405D-F363-5DBA-82E24E78CC01}"/>
          </ac:picMkLst>
        </pc:picChg>
      </pc:sldChg>
      <pc:sldChg chg="modSp ord">
        <pc:chgData name="김지나(Wei) - 서비스기획2팀" userId="S::wei.kim@plgrim.com::6e8c8a86-0e65-4b65-b1b8-9f4bd60da1bb" providerId="AD" clId="Web-{38AFB9CF-CA73-678A-764F-3C3DAFAFC8FB}" dt="2024-05-27T04:56:39.046" v="5" actId="1076"/>
        <pc:sldMkLst>
          <pc:docMk/>
          <pc:sldMk cId="97681568" sldId="1836"/>
        </pc:sldMkLst>
        <pc:spChg chg="mod">
          <ac:chgData name="김지나(Wei) - 서비스기획2팀" userId="S::wei.kim@plgrim.com::6e8c8a86-0e65-4b65-b1b8-9f4bd60da1bb" providerId="AD" clId="Web-{38AFB9CF-CA73-678A-764F-3C3DAFAFC8FB}" dt="2024-05-27T04:56:33.889" v="3" actId="14100"/>
          <ac:spMkLst>
            <pc:docMk/>
            <pc:sldMk cId="97681568" sldId="1836"/>
            <ac:spMk id="26" creationId="{6B4BC0E3-356A-9932-2F45-4D83789C9CE6}"/>
          </ac:spMkLst>
        </pc:spChg>
        <pc:cxnChg chg="mod">
          <ac:chgData name="김지나(Wei) - 서비스기획2팀" userId="S::wei.kim@plgrim.com::6e8c8a86-0e65-4b65-b1b8-9f4bd60da1bb" providerId="AD" clId="Web-{38AFB9CF-CA73-678A-764F-3C3DAFAFC8FB}" dt="2024-05-27T04:56:39.046" v="5" actId="1076"/>
          <ac:cxnSpMkLst>
            <pc:docMk/>
            <pc:sldMk cId="97681568" sldId="1836"/>
            <ac:cxnSpMk id="22" creationId="{615EE687-0CB2-5CCD-658F-D7AA0A4DD83C}"/>
          </ac:cxnSpMkLst>
        </pc:cxnChg>
      </pc:sldChg>
    </pc:docChg>
  </pc:docChgLst>
  <pc:docChgLst>
    <pc:chgData name="김지나(Wei) - 서비스기획2팀" userId="6e8c8a86-0e65-4b65-b1b8-9f4bd60da1bb" providerId="ADAL" clId="{263B9843-DBC2-44C1-8AD3-F5F658F07C3F}"/>
    <pc:docChg chg="undo redo custSel addSld delSld modSld sldOrd modSection">
      <pc:chgData name="김지나(Wei) - 서비스기획2팀" userId="6e8c8a86-0e65-4b65-b1b8-9f4bd60da1bb" providerId="ADAL" clId="{263B9843-DBC2-44C1-8AD3-F5F658F07C3F}" dt="2024-06-14T14:46:50.455" v="14351" actId="113"/>
      <pc:docMkLst>
        <pc:docMk/>
      </pc:docMkLst>
      <pc:sldChg chg="addSp delSp modSp mod">
        <pc:chgData name="김지나(Wei) - 서비스기획2팀" userId="6e8c8a86-0e65-4b65-b1b8-9f4bd60da1bb" providerId="ADAL" clId="{263B9843-DBC2-44C1-8AD3-F5F658F07C3F}" dt="2024-06-13T14:24:35.376" v="4233" actId="20577"/>
        <pc:sldMkLst>
          <pc:docMk/>
          <pc:sldMk cId="1072481206" sldId="296"/>
        </pc:sldMkLst>
        <pc:spChg chg="mod">
          <ac:chgData name="김지나(Wei) - 서비스기획2팀" userId="6e8c8a86-0e65-4b65-b1b8-9f4bd60da1bb" providerId="ADAL" clId="{263B9843-DBC2-44C1-8AD3-F5F658F07C3F}" dt="2024-06-13T10:03:36.275" v="1395" actId="1038"/>
          <ac:spMkLst>
            <pc:docMk/>
            <pc:sldMk cId="1072481206" sldId="296"/>
            <ac:spMk id="6" creationId="{D89CEB05-C9CF-262C-F7E0-C0C64BF46E1A}"/>
          </ac:spMkLst>
        </pc:spChg>
        <pc:spChg chg="add mod">
          <ac:chgData name="김지나(Wei) - 서비스기획2팀" userId="6e8c8a86-0e65-4b65-b1b8-9f4bd60da1bb" providerId="ADAL" clId="{263B9843-DBC2-44C1-8AD3-F5F658F07C3F}" dt="2024-06-13T14:23:55.646" v="4221" actId="20577"/>
          <ac:spMkLst>
            <pc:docMk/>
            <pc:sldMk cId="1072481206" sldId="296"/>
            <ac:spMk id="7" creationId="{15EB13EA-DB27-3E6F-804C-0C6229D3DFD0}"/>
          </ac:spMkLst>
        </pc:spChg>
        <pc:spChg chg="add mod">
          <ac:chgData name="김지나(Wei) - 서비스기획2팀" userId="6e8c8a86-0e65-4b65-b1b8-9f4bd60da1bb" providerId="ADAL" clId="{263B9843-DBC2-44C1-8AD3-F5F658F07C3F}" dt="2024-06-13T14:05:24.684" v="3867" actId="207"/>
          <ac:spMkLst>
            <pc:docMk/>
            <pc:sldMk cId="1072481206" sldId="296"/>
            <ac:spMk id="10" creationId="{A72D6B91-2E34-1917-C6BB-083011D97052}"/>
          </ac:spMkLst>
        </pc:spChg>
        <pc:spChg chg="del">
          <ac:chgData name="김지나(Wei) - 서비스기획2팀" userId="6e8c8a86-0e65-4b65-b1b8-9f4bd60da1bb" providerId="ADAL" clId="{263B9843-DBC2-44C1-8AD3-F5F658F07C3F}" dt="2024-06-13T09:40:41.880" v="545" actId="478"/>
          <ac:spMkLst>
            <pc:docMk/>
            <pc:sldMk cId="1072481206" sldId="296"/>
            <ac:spMk id="23" creationId="{924D1763-FE10-4015-0D83-BF0A12D9A1EC}"/>
          </ac:spMkLst>
        </pc:spChg>
        <pc:spChg chg="del">
          <ac:chgData name="김지나(Wei) - 서비스기획2팀" userId="6e8c8a86-0e65-4b65-b1b8-9f4bd60da1bb" providerId="ADAL" clId="{263B9843-DBC2-44C1-8AD3-F5F658F07C3F}" dt="2024-06-13T09:40:48.434" v="549" actId="478"/>
          <ac:spMkLst>
            <pc:docMk/>
            <pc:sldMk cId="1072481206" sldId="296"/>
            <ac:spMk id="28" creationId="{8EA88583-090B-705E-FCED-A3A57D68EBED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30" creationId="{30D1D541-B279-3AA7-767D-7D43C4812CC7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31" creationId="{53C95998-D505-1F32-B7ED-DF69ACDF76BB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43" creationId="{CFFB07FB-759A-112D-073E-E16D9BEE5287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44" creationId="{236D5BFF-7E39-5076-828C-4A6F86158187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0:03:41.607" v="1396" actId="164"/>
          <ac:spMkLst>
            <pc:docMk/>
            <pc:sldMk cId="1072481206" sldId="296"/>
            <ac:spMk id="45" creationId="{6BF9B2BE-D61F-5B72-55BC-3A21471F542E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0" creationId="{25B1DEB1-0619-E68A-B1A3-70C4FAFC2A56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1" creationId="{9B4F55F1-7F0A-CE1C-C843-C8EFE78A0379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3" creationId="{7D7889B7-996B-117D-58F7-41A9278C06B6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4" creationId="{873B5DD8-CAF5-4C2A-877D-F166C6249FED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5" creationId="{169DF109-0314-4445-8496-F0B0E67291DA}"/>
          </ac:spMkLst>
        </pc:spChg>
        <pc:spChg chg="mod">
          <ac:chgData name="김지나(Wei) - 서비스기획2팀" userId="6e8c8a86-0e65-4b65-b1b8-9f4bd60da1bb" providerId="ADAL" clId="{263B9843-DBC2-44C1-8AD3-F5F658F07C3F}" dt="2024-06-13T10:01:28.528" v="1356" actId="403"/>
          <ac:spMkLst>
            <pc:docMk/>
            <pc:sldMk cId="1072481206" sldId="296"/>
            <ac:spMk id="58" creationId="{E03BA5BE-94AF-0FDB-8D0D-1417513CACBD}"/>
          </ac:spMkLst>
        </pc:spChg>
        <pc:spChg chg="mod">
          <ac:chgData name="김지나(Wei) - 서비스기획2팀" userId="6e8c8a86-0e65-4b65-b1b8-9f4bd60da1bb" providerId="ADAL" clId="{263B9843-DBC2-44C1-8AD3-F5F658F07C3F}" dt="2024-06-13T10:01:24.182" v="1354" actId="404"/>
          <ac:spMkLst>
            <pc:docMk/>
            <pc:sldMk cId="1072481206" sldId="296"/>
            <ac:spMk id="59" creationId="{EA95AA2C-EFA5-DED1-DCA6-A71F6A19A504}"/>
          </ac:spMkLst>
        </pc:spChg>
        <pc:spChg chg="mod">
          <ac:chgData name="김지나(Wei) - 서비스기획2팀" userId="6e8c8a86-0e65-4b65-b1b8-9f4bd60da1bb" providerId="ADAL" clId="{263B9843-DBC2-44C1-8AD3-F5F658F07C3F}" dt="2024-06-13T09:40:46.155" v="547" actId="20577"/>
          <ac:spMkLst>
            <pc:docMk/>
            <pc:sldMk cId="1072481206" sldId="296"/>
            <ac:spMk id="61" creationId="{403E7802-8776-8610-F406-F60136F6C9F3}"/>
          </ac:spMkLst>
        </pc:spChg>
        <pc:spChg chg="add 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63" creationId="{3A95B2CC-A210-D5E5-2499-ED7134132EC8}"/>
          </ac:spMkLst>
        </pc:spChg>
        <pc:spChg chg="del">
          <ac:chgData name="김지나(Wei) - 서비스기획2팀" userId="6e8c8a86-0e65-4b65-b1b8-9f4bd60da1bb" providerId="ADAL" clId="{263B9843-DBC2-44C1-8AD3-F5F658F07C3F}" dt="2024-06-13T10:00:37.297" v="1338" actId="478"/>
          <ac:spMkLst>
            <pc:docMk/>
            <pc:sldMk cId="1072481206" sldId="296"/>
            <ac:spMk id="196" creationId="{8CD10E22-88FA-0182-FCB2-8FA4A436ED09}"/>
          </ac:spMkLst>
        </pc:spChg>
        <pc:spChg chg="mod">
          <ac:chgData name="김지나(Wei) - 서비스기획2팀" userId="6e8c8a86-0e65-4b65-b1b8-9f4bd60da1bb" providerId="ADAL" clId="{263B9843-DBC2-44C1-8AD3-F5F658F07C3F}" dt="2024-06-13T10:03:13.228" v="1386" actId="1076"/>
          <ac:spMkLst>
            <pc:docMk/>
            <pc:sldMk cId="1072481206" sldId="296"/>
            <ac:spMk id="203" creationId="{EDC752F3-2B1C-792F-40CA-5E60978FB13A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09" creationId="{30E493FE-7709-4CC4-5ECC-AE8086AE18D7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14" creationId="{239A7470-D061-35C4-528D-ECD3219AB5A3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16" creationId="{B1838D01-DA74-9A34-D087-2A6070F83D86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17" creationId="{E3ECA763-658D-EFA9-79AC-B733AC7D84AA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20" creationId="{1FEDA7FC-B45A-AB3B-6120-D36777BF025B}"/>
          </ac:spMkLst>
        </pc:spChg>
        <pc:spChg chg="add 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21" creationId="{F93E283C-F416-0EFA-61AD-B88892CEB9C5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35" creationId="{BEC36E12-EFAB-3BC2-4067-FBD2F4CC0711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37" creationId="{323F8671-C749-1766-592C-8CFDFA7CD21B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42" creationId="{92D91B8C-A304-2170-7F9C-27FB1AD401C4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43" creationId="{9AE5E040-4666-8810-1AEE-7D9E98EF2427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45" creationId="{6A5D240C-90DD-AD03-C7DC-91729A8E67BD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2" creationId="{F239E5E3-01EF-0A5C-8343-EA3E8F770F1C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3" creationId="{A0C6560A-7B0A-F795-ECEA-39D374A4C70F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4" creationId="{0230686C-9760-214A-7147-63D8AE0A75DD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5" creationId="{2F2B5417-165E-0FA2-F216-A786D706AF52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6" creationId="{A69F5B59-7D36-E6BA-D409-472B35C5C84B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58" creationId="{179D3CEC-050E-8014-DDCA-849CE019210F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59" creationId="{2C7C4E50-5BF1-AA32-612F-B82BBF54CD41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60" creationId="{40C9FFD4-0F32-ACC4-3D20-9B9C1C606F3E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61" creationId="{671B579D-83A9-2888-0900-B2FAB67474FE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62" creationId="{6B635DC7-1D8C-D1B6-6367-838D5C3F8416}"/>
          </ac:spMkLst>
        </pc:spChg>
        <pc:spChg chg="mod topLvl">
          <ac:chgData name="김지나(Wei) - 서비스기획2팀" userId="6e8c8a86-0e65-4b65-b1b8-9f4bd60da1bb" providerId="ADAL" clId="{263B9843-DBC2-44C1-8AD3-F5F658F07C3F}" dt="2024-06-13T10:13:08.506" v="1658" actId="164"/>
          <ac:spMkLst>
            <pc:docMk/>
            <pc:sldMk cId="1072481206" sldId="296"/>
            <ac:spMk id="267" creationId="{BE4A6150-182E-8E77-4A6A-DD7C58E90B5D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68" creationId="{121E3452-BBC2-2F06-02DF-8134C3FBF863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69" creationId="{DC720FD8-E31F-4154-F477-47C890FD11D5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70" creationId="{3DCDCA26-BE03-0E5C-045E-49C6D42DCC3D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71" creationId="{86D79A1F-3F09-01C8-B780-86B7663106F3}"/>
          </ac:spMkLst>
        </pc:spChg>
        <pc:spChg chg="add del mod">
          <ac:chgData name="김지나(Wei) - 서비스기획2팀" userId="6e8c8a86-0e65-4b65-b1b8-9f4bd60da1bb" providerId="ADAL" clId="{263B9843-DBC2-44C1-8AD3-F5F658F07C3F}" dt="2024-06-13T10:04:16.096" v="1414" actId="21"/>
          <ac:spMkLst>
            <pc:docMk/>
            <pc:sldMk cId="1072481206" sldId="296"/>
            <ac:spMk id="272" creationId="{A73BF49D-BEF3-9301-361D-8961F82120A0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4" creationId="{33E8A87C-3747-5AC3-B7BB-D78FD24A770E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5" creationId="{937CCC0A-3C6C-EB2B-4894-78878AED20BF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6" creationId="{BBF9FBBD-0C89-CE7F-7CD3-ABF4721FA210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7" creationId="{196D8F9D-EA21-CC94-613B-DC4907BF8383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0" creationId="{10EED217-D772-53C5-47DF-44737F5665B0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2" creationId="{D62FE94C-752B-A52A-1375-BE87DB671BF0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3" creationId="{B379427F-257F-9B38-0B45-7A584DC3AD90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4" creationId="{73250DD0-6D1D-2618-3068-58BFA32455B5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5" creationId="{58529A12-3463-7084-BC94-DA13F458E581}"/>
          </ac:spMkLst>
        </pc:spChg>
        <pc:grpChg chg="del mod">
          <ac:chgData name="김지나(Wei) - 서비스기획2팀" userId="6e8c8a86-0e65-4b65-b1b8-9f4bd60da1bb" providerId="ADAL" clId="{263B9843-DBC2-44C1-8AD3-F5F658F07C3F}" dt="2024-06-13T09:54:12.499" v="1283" actId="27803"/>
          <ac:grpSpMkLst>
            <pc:docMk/>
            <pc:sldMk cId="1072481206" sldId="296"/>
            <ac:grpSpMk id="21" creationId="{3DFFD8E9-5059-32BB-103C-E14E4AABDBF7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02:26.831" v="1369" actId="165"/>
          <ac:grpSpMkLst>
            <pc:docMk/>
            <pc:sldMk cId="1072481206" sldId="296"/>
            <ac:grpSpMk id="47" creationId="{95994B55-C92C-B45C-1125-2EFC992ED291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09:58:46.697" v="1324" actId="478"/>
          <ac:grpSpMkLst>
            <pc:docMk/>
            <pc:sldMk cId="1072481206" sldId="296"/>
            <ac:grpSpMk id="49" creationId="{098A2F83-FE8E-3CDC-ACE0-1BD7361BF4BD}"/>
          </ac:grpSpMkLst>
        </pc:grpChg>
        <pc:grpChg chg="add mod">
          <ac:chgData name="김지나(Wei) - 서비스기획2팀" userId="6e8c8a86-0e65-4b65-b1b8-9f4bd60da1bb" providerId="ADAL" clId="{263B9843-DBC2-44C1-8AD3-F5F658F07C3F}" dt="2024-06-13T09:58:02.336" v="1313" actId="571"/>
          <ac:grpSpMkLst>
            <pc:docMk/>
            <pc:sldMk cId="1072481206" sldId="296"/>
            <ac:grpSpMk id="205" creationId="{5CE5DF59-70A4-D608-37F3-264D97748A66}"/>
          </ac:grpSpMkLst>
        </pc:grpChg>
        <pc:grpChg chg="add mod">
          <ac:chgData name="김지나(Wei) - 서비스기획2팀" userId="6e8c8a86-0e65-4b65-b1b8-9f4bd60da1bb" providerId="ADAL" clId="{263B9843-DBC2-44C1-8AD3-F5F658F07C3F}" dt="2024-06-13T09:58:06.226" v="1315" actId="571"/>
          <ac:grpSpMkLst>
            <pc:docMk/>
            <pc:sldMk cId="1072481206" sldId="296"/>
            <ac:grpSpMk id="234" creationId="{800B0E4E-37B8-90CC-2259-2825475508F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09:58:50.463" v="1325" actId="478"/>
          <ac:grpSpMkLst>
            <pc:docMk/>
            <pc:sldMk cId="1072481206" sldId="296"/>
            <ac:grpSpMk id="248" creationId="{004EFF68-0519-DF48-12D3-4E0B8EE8A8C2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03:44.874" v="1397" actId="478"/>
          <ac:grpSpMkLst>
            <pc:docMk/>
            <pc:sldMk cId="1072481206" sldId="296"/>
            <ac:grpSpMk id="257" creationId="{2BD288EC-46E6-248F-0DCE-F0F82EEACECA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03:41.607" v="1396" actId="164"/>
          <ac:grpSpMkLst>
            <pc:docMk/>
            <pc:sldMk cId="1072481206" sldId="296"/>
            <ac:grpSpMk id="263" creationId="{924769BB-90B0-5DD4-105E-C7118F15C7FA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2:55.739" v="1655" actId="478"/>
          <ac:grpSpMkLst>
            <pc:docMk/>
            <pc:sldMk cId="1072481206" sldId="296"/>
            <ac:grpSpMk id="264" creationId="{AD3B655F-36AD-A565-5B82-02D4E835FAD4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2:42.381" v="1650" actId="165"/>
          <ac:grpSpMkLst>
            <pc:docMk/>
            <pc:sldMk cId="1072481206" sldId="296"/>
            <ac:grpSpMk id="265" creationId="{9AE4115E-C9A5-3ADA-4F30-C7FB436B546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3T10:12:45.606" v="1651" actId="478"/>
          <ac:grpSpMkLst>
            <pc:docMk/>
            <pc:sldMk cId="1072481206" sldId="296"/>
            <ac:grpSpMk id="266" creationId="{6EC74944-BE30-93D9-0B5D-24BCB151951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3:08.506" v="1658" actId="164"/>
          <ac:grpSpMkLst>
            <pc:docMk/>
            <pc:sldMk cId="1072481206" sldId="296"/>
            <ac:grpSpMk id="273" creationId="{0107F2FD-71F0-035B-74D6-A7CF985CA188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3T10:13:10.956" v="1659" actId="166"/>
          <ac:grpSpMkLst>
            <pc:docMk/>
            <pc:sldMk cId="1072481206" sldId="296"/>
            <ac:grpSpMk id="278" creationId="{25AC762C-34A5-71EB-491F-515606E98D00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3:16.519" v="1660" actId="571"/>
          <ac:grpSpMkLst>
            <pc:docMk/>
            <pc:sldMk cId="1072481206" sldId="296"/>
            <ac:grpSpMk id="279" creationId="{F9656EBC-3ADC-59E0-4D93-D3FB27797BE9}"/>
          </ac:grpSpMkLst>
        </pc:grpChg>
        <pc:grpChg chg="mod">
          <ac:chgData name="김지나(Wei) - 서비스기획2팀" userId="6e8c8a86-0e65-4b65-b1b8-9f4bd60da1bb" providerId="ADAL" clId="{263B9843-DBC2-44C1-8AD3-F5F658F07C3F}" dt="2024-06-13T10:13:16.519" v="1660" actId="571"/>
          <ac:grpSpMkLst>
            <pc:docMk/>
            <pc:sldMk cId="1072481206" sldId="296"/>
            <ac:grpSpMk id="281" creationId="{2C7522EA-71E4-A13F-43E0-ABE894090DDB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3T14:24:35.376" v="4233" actId="20577"/>
          <ac:graphicFrameMkLst>
            <pc:docMk/>
            <pc:sldMk cId="1072481206" sldId="296"/>
            <ac:graphicFrameMk id="198" creationId="{00000000-0000-0000-0000-000000000000}"/>
          </ac:graphicFrameMkLst>
        </pc:graphicFrameChg>
        <pc:picChg chg="add del">
          <ac:chgData name="김지나(Wei) - 서비스기획2팀" userId="6e8c8a86-0e65-4b65-b1b8-9f4bd60da1bb" providerId="ADAL" clId="{263B9843-DBC2-44C1-8AD3-F5F658F07C3F}" dt="2024-06-13T09:49:13.667" v="829" actId="22"/>
          <ac:picMkLst>
            <pc:docMk/>
            <pc:sldMk cId="1072481206" sldId="296"/>
            <ac:picMk id="15" creationId="{8C0E82F2-4F50-7EB7-E1F4-2976A16FA058}"/>
          </ac:picMkLst>
        </pc:picChg>
        <pc:picChg chg="add del mod">
          <ac:chgData name="김지나(Wei) - 서비스기획2팀" userId="6e8c8a86-0e65-4b65-b1b8-9f4bd60da1bb" providerId="ADAL" clId="{263B9843-DBC2-44C1-8AD3-F5F658F07C3F}" dt="2024-06-13T09:54:12.499" v="1283" actId="27803"/>
          <ac:picMkLst>
            <pc:docMk/>
            <pc:sldMk cId="1072481206" sldId="296"/>
            <ac:picMk id="18" creationId="{E9542237-D164-B524-4B84-B26BB843FE42}"/>
          </ac:picMkLst>
        </pc:picChg>
        <pc:cxnChg chg="del mod">
          <ac:chgData name="김지나(Wei) - 서비스기획2팀" userId="6e8c8a86-0e65-4b65-b1b8-9f4bd60da1bb" providerId="ADAL" clId="{263B9843-DBC2-44C1-8AD3-F5F658F07C3F}" dt="2024-06-13T09:40:47.516" v="548" actId="478"/>
          <ac:cxnSpMkLst>
            <pc:docMk/>
            <pc:sldMk cId="1072481206" sldId="296"/>
            <ac:cxnSpMk id="24" creationId="{774810D0-D968-3A3E-B7B9-838E24579411}"/>
          </ac:cxnSpMkLst>
        </pc:cxnChg>
        <pc:cxnChg chg="mod">
          <ac:chgData name="김지나(Wei) - 서비스기획2팀" userId="6e8c8a86-0e65-4b65-b1b8-9f4bd60da1bb" providerId="ADAL" clId="{263B9843-DBC2-44C1-8AD3-F5F658F07C3F}" dt="2024-06-13T10:00:46.214" v="1340" actId="1076"/>
          <ac:cxnSpMkLst>
            <pc:docMk/>
            <pc:sldMk cId="1072481206" sldId="296"/>
            <ac:cxnSpMk id="199" creationId="{26C1DD1D-0FCD-43CA-E299-8B2B5031BCAE}"/>
          </ac:cxnSpMkLst>
        </pc:cxnChg>
        <pc:cxnChg chg="mod">
          <ac:chgData name="김지나(Wei) - 서비스기획2팀" userId="6e8c8a86-0e65-4b65-b1b8-9f4bd60da1bb" providerId="ADAL" clId="{263B9843-DBC2-44C1-8AD3-F5F658F07C3F}" dt="2024-06-13T10:01:41.389" v="1357" actId="1076"/>
          <ac:cxnSpMkLst>
            <pc:docMk/>
            <pc:sldMk cId="1072481206" sldId="296"/>
            <ac:cxnSpMk id="200" creationId="{6A58FE2E-038C-FC72-D7E5-36442127E522}"/>
          </ac:cxnSpMkLst>
        </pc:cxnChg>
      </pc:sldChg>
      <pc:sldChg chg="modSp mod">
        <pc:chgData name="김지나(Wei) - 서비스기획2팀" userId="6e8c8a86-0e65-4b65-b1b8-9f4bd60da1bb" providerId="ADAL" clId="{263B9843-DBC2-44C1-8AD3-F5F658F07C3F}" dt="2024-06-14T14:46:50.455" v="14351" actId="113"/>
        <pc:sldMkLst>
          <pc:docMk/>
          <pc:sldMk cId="579118281" sldId="1690"/>
        </pc:sldMkLst>
        <pc:graphicFrameChg chg="mod modGraphic">
          <ac:chgData name="김지나(Wei) - 서비스기획2팀" userId="6e8c8a86-0e65-4b65-b1b8-9f4bd60da1bb" providerId="ADAL" clId="{263B9843-DBC2-44C1-8AD3-F5F658F07C3F}" dt="2024-06-14T14:46:50.455" v="14351" actId="113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addSp delSp modSp mod">
        <pc:chgData name="김지나(Wei) - 서비스기획2팀" userId="6e8c8a86-0e65-4b65-b1b8-9f4bd60da1bb" providerId="ADAL" clId="{263B9843-DBC2-44C1-8AD3-F5F658F07C3F}" dt="2024-06-14T14:45:33.008" v="14321" actId="14100"/>
        <pc:sldMkLst>
          <pc:docMk/>
          <pc:sldMk cId="751850389" sldId="1824"/>
        </pc:sldMkLst>
        <pc:spChg chg="add mod">
          <ac:chgData name="김지나(Wei) - 서비스기획2팀" userId="6e8c8a86-0e65-4b65-b1b8-9f4bd60da1bb" providerId="ADAL" clId="{263B9843-DBC2-44C1-8AD3-F5F658F07C3F}" dt="2024-06-14T14:45:06.993" v="14294" actId="14100"/>
          <ac:spMkLst>
            <pc:docMk/>
            <pc:sldMk cId="751850389" sldId="1824"/>
            <ac:spMk id="2" creationId="{7C4D588E-794B-21F2-2F7A-4503E135D22A}"/>
          </ac:spMkLst>
        </pc:spChg>
        <pc:spChg chg="mod">
          <ac:chgData name="김지나(Wei) - 서비스기획2팀" userId="6e8c8a86-0e65-4b65-b1b8-9f4bd60da1bb" providerId="ADAL" clId="{263B9843-DBC2-44C1-8AD3-F5F658F07C3F}" dt="2024-06-13T13:22:05.919" v="2043" actId="1076"/>
          <ac:spMkLst>
            <pc:docMk/>
            <pc:sldMk cId="751850389" sldId="1824"/>
            <ac:spMk id="6" creationId="{96EBA86F-2440-81DF-0897-3AC6A8CB6D15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42:13.863" v="13954" actId="478"/>
          <ac:spMkLst>
            <pc:docMk/>
            <pc:sldMk cId="751850389" sldId="1824"/>
            <ac:spMk id="7" creationId="{501AD86C-5A01-ABB9-6EF8-A2BC9C917E91}"/>
          </ac:spMkLst>
        </pc:spChg>
        <pc:spChg chg="add mod">
          <ac:chgData name="김지나(Wei) - 서비스기획2팀" userId="6e8c8a86-0e65-4b65-b1b8-9f4bd60da1bb" providerId="ADAL" clId="{263B9843-DBC2-44C1-8AD3-F5F658F07C3F}" dt="2024-06-14T14:44:07.278" v="14183"/>
          <ac:spMkLst>
            <pc:docMk/>
            <pc:sldMk cId="751850389" sldId="1824"/>
            <ac:spMk id="8" creationId="{1F2DEEE1-45CA-A77C-AFB4-B1616368CF59}"/>
          </ac:spMkLst>
        </pc:spChg>
        <pc:spChg chg="add mod">
          <ac:chgData name="김지나(Wei) - 서비스기획2팀" userId="6e8c8a86-0e65-4b65-b1b8-9f4bd60da1bb" providerId="ADAL" clId="{263B9843-DBC2-44C1-8AD3-F5F658F07C3F}" dt="2024-06-14T14:45:33.008" v="14321" actId="14100"/>
          <ac:spMkLst>
            <pc:docMk/>
            <pc:sldMk cId="751850389" sldId="1824"/>
            <ac:spMk id="9" creationId="{44FC97A9-6060-C91C-D386-516DB3EC3CB7}"/>
          </ac:spMkLst>
        </pc:spChg>
        <pc:spChg chg="mod">
          <ac:chgData name="김지나(Wei) - 서비스기획2팀" userId="6e8c8a86-0e65-4b65-b1b8-9f4bd60da1bb" providerId="ADAL" clId="{263B9843-DBC2-44C1-8AD3-F5F658F07C3F}" dt="2024-06-13T13:20:29.196" v="2032" actId="14100"/>
          <ac:spMkLst>
            <pc:docMk/>
            <pc:sldMk cId="751850389" sldId="1824"/>
            <ac:spMk id="15" creationId="{F41A51BB-86F0-F339-B973-EAF910214F2F}"/>
          </ac:spMkLst>
        </pc:spChg>
        <pc:spChg chg="mod">
          <ac:chgData name="김지나(Wei) - 서비스기획2팀" userId="6e8c8a86-0e65-4b65-b1b8-9f4bd60da1bb" providerId="ADAL" clId="{263B9843-DBC2-44C1-8AD3-F5F658F07C3F}" dt="2024-06-13T13:20:59.996" v="2035" actId="207"/>
          <ac:spMkLst>
            <pc:docMk/>
            <pc:sldMk cId="751850389" sldId="1824"/>
            <ac:spMk id="17" creationId="{FC010E55-876E-4BE7-7381-D5B1B246D813}"/>
          </ac:spMkLst>
        </pc:spChg>
        <pc:spChg chg="mod">
          <ac:chgData name="김지나(Wei) - 서비스기획2팀" userId="6e8c8a86-0e65-4b65-b1b8-9f4bd60da1bb" providerId="ADAL" clId="{263B9843-DBC2-44C1-8AD3-F5F658F07C3F}" dt="2024-06-13T13:20:58.042" v="2034" actId="207"/>
          <ac:spMkLst>
            <pc:docMk/>
            <pc:sldMk cId="751850389" sldId="1824"/>
            <ac:spMk id="18" creationId="{86A2CDD6-4032-F340-D352-117675523D3F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1" creationId="{B6A8F14B-85C6-B157-FE62-CDADC7692F52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2" creationId="{BF7D789C-B62A-D87D-F760-C7858D4C01DB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3" creationId="{921B6702-931D-416C-7CA0-49C4B8655713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4" creationId="{3EB78FC4-6546-4E85-3A0A-6E5EF71DAF53}"/>
          </ac:spMkLst>
        </pc:spChg>
        <pc:spChg chg="del">
          <ac:chgData name="김지나(Wei) - 서비스기획2팀" userId="6e8c8a86-0e65-4b65-b1b8-9f4bd60da1bb" providerId="ADAL" clId="{263B9843-DBC2-44C1-8AD3-F5F658F07C3F}" dt="2024-06-13T13:22:16.899" v="2047" actId="478"/>
          <ac:spMkLst>
            <pc:docMk/>
            <pc:sldMk cId="751850389" sldId="1824"/>
            <ac:spMk id="410" creationId="{A8647520-FECC-905F-DF83-91FC2E8B22FC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22" creationId="{1FC12135-C3DA-5857-24A2-240AC94EA1F3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23" creationId="{A5496F5B-CEB5-976C-F189-C74E67B6276B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24" creationId="{9B49AC7F-C3A9-1205-6619-4807E8CE8D84}"/>
          </ac:spMkLst>
        </pc:spChg>
        <pc:spChg chg="del">
          <ac:chgData name="김지나(Wei) - 서비스기획2팀" userId="6e8c8a86-0e65-4b65-b1b8-9f4bd60da1bb" providerId="ADAL" clId="{263B9843-DBC2-44C1-8AD3-F5F658F07C3F}" dt="2024-06-13T13:22:13.235" v="2045" actId="478"/>
          <ac:spMkLst>
            <pc:docMk/>
            <pc:sldMk cId="751850389" sldId="1824"/>
            <ac:spMk id="425" creationId="{22F4B75B-8A51-ECA2-BC76-08E88A987533}"/>
          </ac:spMkLst>
        </pc:spChg>
        <pc:spChg chg="del">
          <ac:chgData name="김지나(Wei) - 서비스기획2팀" userId="6e8c8a86-0e65-4b65-b1b8-9f4bd60da1bb" providerId="ADAL" clId="{263B9843-DBC2-44C1-8AD3-F5F658F07C3F}" dt="2024-06-13T13:22:21.929" v="2049" actId="478"/>
          <ac:spMkLst>
            <pc:docMk/>
            <pc:sldMk cId="751850389" sldId="1824"/>
            <ac:spMk id="427" creationId="{89DF6BB4-137B-2C5C-A2A7-66A9A5A098AA}"/>
          </ac:spMkLst>
        </pc:spChg>
        <pc:spChg chg="del">
          <ac:chgData name="김지나(Wei) - 서비스기획2팀" userId="6e8c8a86-0e65-4b65-b1b8-9f4bd60da1bb" providerId="ADAL" clId="{263B9843-DBC2-44C1-8AD3-F5F658F07C3F}" dt="2024-06-13T13:22:21.929" v="2049" actId="478"/>
          <ac:spMkLst>
            <pc:docMk/>
            <pc:sldMk cId="751850389" sldId="1824"/>
            <ac:spMk id="428" creationId="{B1391DAB-2CC8-6D28-3F62-0AED0A46329A}"/>
          </ac:spMkLst>
        </pc:spChg>
        <pc:spChg chg="del">
          <ac:chgData name="김지나(Wei) - 서비스기획2팀" userId="6e8c8a86-0e65-4b65-b1b8-9f4bd60da1bb" providerId="ADAL" clId="{263B9843-DBC2-44C1-8AD3-F5F658F07C3F}" dt="2024-06-13T13:22:24.315" v="2050" actId="478"/>
          <ac:spMkLst>
            <pc:docMk/>
            <pc:sldMk cId="751850389" sldId="1824"/>
            <ac:spMk id="429" creationId="{F783598E-7B0A-2CAE-2162-D8714574BEC3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32" creationId="{E17A9696-1417-738F-162D-F541EE3F4472}"/>
          </ac:spMkLst>
        </pc:spChg>
        <pc:spChg chg="del">
          <ac:chgData name="김지나(Wei) - 서비스기획2팀" userId="6e8c8a86-0e65-4b65-b1b8-9f4bd60da1bb" providerId="ADAL" clId="{263B9843-DBC2-44C1-8AD3-F5F658F07C3F}" dt="2024-06-13T13:22:13.235" v="2045" actId="478"/>
          <ac:spMkLst>
            <pc:docMk/>
            <pc:sldMk cId="751850389" sldId="1824"/>
            <ac:spMk id="433" creationId="{680AD4BA-5BBB-FE7B-3706-DB2F407CAF5F}"/>
          </ac:spMkLst>
        </pc:spChg>
        <pc:grpChg chg="del">
          <ac:chgData name="김지나(Wei) - 서비스기획2팀" userId="6e8c8a86-0e65-4b65-b1b8-9f4bd60da1bb" providerId="ADAL" clId="{263B9843-DBC2-44C1-8AD3-F5F658F07C3F}" dt="2024-06-13T13:22:11.140" v="2044" actId="478"/>
          <ac:grpSpMkLst>
            <pc:docMk/>
            <pc:sldMk cId="751850389" sldId="1824"/>
            <ac:grpSpMk id="411" creationId="{C2ADB285-95D3-4634-2B7A-845373677FC1}"/>
          </ac:grpSpMkLst>
        </pc:grpChg>
        <pc:grpChg chg="del">
          <ac:chgData name="김지나(Wei) - 서비스기획2팀" userId="6e8c8a86-0e65-4b65-b1b8-9f4bd60da1bb" providerId="ADAL" clId="{263B9843-DBC2-44C1-8AD3-F5F658F07C3F}" dt="2024-06-13T13:22:19.404" v="2048" actId="478"/>
          <ac:grpSpMkLst>
            <pc:docMk/>
            <pc:sldMk cId="751850389" sldId="1824"/>
            <ac:grpSpMk id="418" creationId="{93C97553-53D5-2074-CE51-F057AA56135E}"/>
          </ac:grpSpMkLst>
        </pc:grpChg>
        <pc:grpChg chg="mod">
          <ac:chgData name="김지나(Wei) - 서비스기획2팀" userId="6e8c8a86-0e65-4b65-b1b8-9f4bd60da1bb" providerId="ADAL" clId="{263B9843-DBC2-44C1-8AD3-F5F658F07C3F}" dt="2024-06-13T13:22:32.670" v="2051" actId="1076"/>
          <ac:grpSpMkLst>
            <pc:docMk/>
            <pc:sldMk cId="751850389" sldId="1824"/>
            <ac:grpSpMk id="434" creationId="{A387D5C6-C021-411A-CE7A-E92CE448B364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4T14:43:31.587" v="14181" actId="20577"/>
          <ac:graphicFrameMkLst>
            <pc:docMk/>
            <pc:sldMk cId="751850389" sldId="1824"/>
            <ac:graphicFrameMk id="198" creationId="{00000000-0000-0000-0000-000000000000}"/>
          </ac:graphicFrameMkLst>
        </pc:graphicFrameChg>
        <pc:picChg chg="mod">
          <ac:chgData name="김지나(Wei) - 서비스기획2팀" userId="6e8c8a86-0e65-4b65-b1b8-9f4bd60da1bb" providerId="ADAL" clId="{263B9843-DBC2-44C1-8AD3-F5F658F07C3F}" dt="2024-06-13T13:20:33.210" v="2033" actId="1076"/>
          <ac:picMkLst>
            <pc:docMk/>
            <pc:sldMk cId="751850389" sldId="1824"/>
            <ac:picMk id="19" creationId="{F2524ECF-EC3F-A7A8-D739-EEAC5904E4AA}"/>
          </ac:picMkLst>
        </pc:picChg>
        <pc:picChg chg="mod">
          <ac:chgData name="김지나(Wei) - 서비스기획2팀" userId="6e8c8a86-0e65-4b65-b1b8-9f4bd60da1bb" providerId="ADAL" clId="{263B9843-DBC2-44C1-8AD3-F5F658F07C3F}" dt="2024-06-13T13:20:33.210" v="2033" actId="1076"/>
          <ac:picMkLst>
            <pc:docMk/>
            <pc:sldMk cId="751850389" sldId="1824"/>
            <ac:picMk id="20" creationId="{773C9D69-27DE-6764-A68F-D171C62E3BEA}"/>
          </ac:picMkLst>
        </pc:picChg>
        <pc:cxnChg chg="del">
          <ac:chgData name="김지나(Wei) - 서비스기획2팀" userId="6e8c8a86-0e65-4b65-b1b8-9f4bd60da1bb" providerId="ADAL" clId="{263B9843-DBC2-44C1-8AD3-F5F658F07C3F}" dt="2024-06-13T13:22:11.140" v="2044" actId="478"/>
          <ac:cxnSpMkLst>
            <pc:docMk/>
            <pc:sldMk cId="751850389" sldId="1824"/>
            <ac:cxnSpMk id="426" creationId="{38DC215A-3A06-1030-3BEC-C344DB6439B7}"/>
          </ac:cxnSpMkLst>
        </pc:cxnChg>
        <pc:cxnChg chg="del mod">
          <ac:chgData name="김지나(Wei) - 서비스기획2팀" userId="6e8c8a86-0e65-4b65-b1b8-9f4bd60da1bb" providerId="ADAL" clId="{263B9843-DBC2-44C1-8AD3-F5F658F07C3F}" dt="2024-06-13T13:22:11.140" v="2044" actId="478"/>
          <ac:cxnSpMkLst>
            <pc:docMk/>
            <pc:sldMk cId="751850389" sldId="1824"/>
            <ac:cxnSpMk id="430" creationId="{DB62D7B7-D613-8CF8-3259-607290C57928}"/>
          </ac:cxnSpMkLst>
        </pc:cxnChg>
        <pc:cxnChg chg="del mod">
          <ac:chgData name="김지나(Wei) - 서비스기획2팀" userId="6e8c8a86-0e65-4b65-b1b8-9f4bd60da1bb" providerId="ADAL" clId="{263B9843-DBC2-44C1-8AD3-F5F658F07C3F}" dt="2024-06-13T13:22:14.507" v="2046" actId="478"/>
          <ac:cxnSpMkLst>
            <pc:docMk/>
            <pc:sldMk cId="751850389" sldId="1824"/>
            <ac:cxnSpMk id="431" creationId="{2544BE38-8575-CA7D-B2C8-7A8C7F94CAD7}"/>
          </ac:cxnSpMkLst>
        </pc:cxnChg>
      </pc:sldChg>
      <pc:sldChg chg="addSp delSp modSp mod">
        <pc:chgData name="김지나(Wei) - 서비스기획2팀" userId="6e8c8a86-0e65-4b65-b1b8-9f4bd60da1bb" providerId="ADAL" clId="{263B9843-DBC2-44C1-8AD3-F5F658F07C3F}" dt="2024-06-13T14:07:23.372" v="3869" actId="20577"/>
        <pc:sldMkLst>
          <pc:docMk/>
          <pc:sldMk cId="2740347985" sldId="1853"/>
        </pc:sldMkLst>
        <pc:spChg chg="add mod">
          <ac:chgData name="김지나(Wei) - 서비스기획2팀" userId="6e8c8a86-0e65-4b65-b1b8-9f4bd60da1bb" providerId="ADAL" clId="{263B9843-DBC2-44C1-8AD3-F5F658F07C3F}" dt="2024-06-13T14:05:12.627" v="3865" actId="207"/>
          <ac:spMkLst>
            <pc:docMk/>
            <pc:sldMk cId="2740347985" sldId="1853"/>
            <ac:spMk id="11" creationId="{F4613C89-6AA3-E1F2-F6AE-77683F4BC3E6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13:19.744" v="72" actId="22"/>
          <ac:spMkLst>
            <pc:docMk/>
            <pc:sldMk cId="2740347985" sldId="1853"/>
            <ac:spMk id="35" creationId="{AAECE011-D3E8-87AF-9EF6-3B1C395AD069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17:26.886" v="140" actId="478"/>
          <ac:spMkLst>
            <pc:docMk/>
            <pc:sldMk cId="2740347985" sldId="1853"/>
            <ac:spMk id="38" creationId="{E5E3864D-C78D-BA53-042D-758121CA8848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48:43.826" v="820" actId="478"/>
          <ac:spMkLst>
            <pc:docMk/>
            <pc:sldMk cId="2740347985" sldId="1853"/>
            <ac:spMk id="40" creationId="{F3B4D0B1-4741-CB4A-2686-66B2C91BAB68}"/>
          </ac:spMkLst>
        </pc:spChg>
        <pc:spChg chg="del mod ord">
          <ac:chgData name="김지나(Wei) - 서비스기획2팀" userId="6e8c8a86-0e65-4b65-b1b8-9f4bd60da1bb" providerId="ADAL" clId="{263B9843-DBC2-44C1-8AD3-F5F658F07C3F}" dt="2024-06-13T13:56:35.013" v="3222" actId="478"/>
          <ac:spMkLst>
            <pc:docMk/>
            <pc:sldMk cId="2740347985" sldId="1853"/>
            <ac:spMk id="44" creationId="{D9A48A9D-84AB-547D-9E51-C15F42D1FF5E}"/>
          </ac:spMkLst>
        </pc:spChg>
        <pc:spChg chg="mod topLvl">
          <ac:chgData name="김지나(Wei) - 서비스기획2팀" userId="6e8c8a86-0e65-4b65-b1b8-9f4bd60da1bb" providerId="ADAL" clId="{263B9843-DBC2-44C1-8AD3-F5F658F07C3F}" dt="2024-06-13T14:03:10.908" v="3801" actId="1076"/>
          <ac:spMkLst>
            <pc:docMk/>
            <pc:sldMk cId="2740347985" sldId="1853"/>
            <ac:spMk id="47" creationId="{34F7B627-FA61-A618-60FA-A4844D965EAC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09:19:14.349" v="196" actId="478"/>
          <ac:spMkLst>
            <pc:docMk/>
            <pc:sldMk cId="2740347985" sldId="1853"/>
            <ac:spMk id="49" creationId="{67377394-FB3B-CA63-B617-AD4C87973A7E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50" creationId="{F7068C38-E312-FB8C-4B92-D9DDFCE486B0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51" creationId="{46BCC4AF-7EF4-9C4D-E14C-7383C95F76FF}"/>
          </ac:spMkLst>
        </pc:spChg>
        <pc:spChg chg="del mod or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53" creationId="{C031D45F-2A4F-1AFF-6773-1F96336A5E1E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09:18:42.293" v="189" actId="478"/>
          <ac:spMkLst>
            <pc:docMk/>
            <pc:sldMk cId="2740347985" sldId="1853"/>
            <ac:spMk id="54" creationId="{96E20B25-68FE-73CC-7BFB-AAB5EC78A324}"/>
          </ac:spMkLst>
        </pc:spChg>
        <pc:spChg chg="del">
          <ac:chgData name="김지나(Wei) - 서비스기획2팀" userId="6e8c8a86-0e65-4b65-b1b8-9f4bd60da1bb" providerId="ADAL" clId="{263B9843-DBC2-44C1-8AD3-F5F658F07C3F}" dt="2024-06-13T09:10:53.461" v="3" actId="478"/>
          <ac:spMkLst>
            <pc:docMk/>
            <pc:sldMk cId="2740347985" sldId="1853"/>
            <ac:spMk id="55" creationId="{300399E3-83E5-CD59-6440-A259592CE35D}"/>
          </ac:spMkLst>
        </pc:spChg>
        <pc:spChg chg="del">
          <ac:chgData name="김지나(Wei) - 서비스기획2팀" userId="6e8c8a86-0e65-4b65-b1b8-9f4bd60da1bb" providerId="ADAL" clId="{263B9843-DBC2-44C1-8AD3-F5F658F07C3F}" dt="2024-06-13T09:10:57.299" v="5" actId="478"/>
          <ac:spMkLst>
            <pc:docMk/>
            <pc:sldMk cId="2740347985" sldId="1853"/>
            <ac:spMk id="56" creationId="{BFDFF07C-E30F-EBA8-05D9-0CB3553ED043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57" creationId="{D70738EC-647B-CC48-DA4D-2A7677BEA818}"/>
          </ac:spMkLst>
        </pc:spChg>
        <pc:spChg chg="del">
          <ac:chgData name="김지나(Wei) - 서비스기획2팀" userId="6e8c8a86-0e65-4b65-b1b8-9f4bd60da1bb" providerId="ADAL" clId="{263B9843-DBC2-44C1-8AD3-F5F658F07C3F}" dt="2024-06-13T09:10:37.113" v="2" actId="478"/>
          <ac:spMkLst>
            <pc:docMk/>
            <pc:sldMk cId="2740347985" sldId="1853"/>
            <ac:spMk id="58" creationId="{0CAB9871-313D-5A2C-BE91-30A9051D2D69}"/>
          </ac:spMkLst>
        </pc:spChg>
        <pc:spChg chg="del">
          <ac:chgData name="김지나(Wei) - 서비스기획2팀" userId="6e8c8a86-0e65-4b65-b1b8-9f4bd60da1bb" providerId="ADAL" clId="{263B9843-DBC2-44C1-8AD3-F5F658F07C3F}" dt="2024-06-13T09:10:55.785" v="4" actId="478"/>
          <ac:spMkLst>
            <pc:docMk/>
            <pc:sldMk cId="2740347985" sldId="1853"/>
            <ac:spMk id="59" creationId="{F8635DAC-B175-E86A-D29B-EFD02970D76D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60" creationId="{246D880C-0F53-CD3E-A9E5-A508EBC9DD9C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61" creationId="{F29B8533-09C2-9600-DB6D-34B8409FED29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62" creationId="{08D025C3-560A-C546-EEA4-C521844006FD}"/>
          </ac:spMkLst>
        </pc:spChg>
        <pc:spChg chg="del">
          <ac:chgData name="김지나(Wei) - 서비스기획2팀" userId="6e8c8a86-0e65-4b65-b1b8-9f4bd60da1bb" providerId="ADAL" clId="{263B9843-DBC2-44C1-8AD3-F5F658F07C3F}" dt="2024-06-13T09:28:54.826" v="439" actId="478"/>
          <ac:spMkLst>
            <pc:docMk/>
            <pc:sldMk cId="2740347985" sldId="1853"/>
            <ac:spMk id="62" creationId="{13223A95-69E5-53AB-E689-54EDF81FC339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63" creationId="{BA3BFC04-8658-CCF2-57E1-2673A3E69C6D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193" creationId="{5BB94355-8479-A584-1415-07BEF06A4710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09:19:16.499" v="197" actId="478"/>
          <ac:spMkLst>
            <pc:docMk/>
            <pc:sldMk cId="2740347985" sldId="1853"/>
            <ac:spMk id="212" creationId="{BE9468A3-D21E-6444-14BC-C2038B08DDF2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213" creationId="{CA1744D8-0BF6-0E3D-04FC-9E548545F00C}"/>
          </ac:spMkLst>
        </pc:spChg>
        <pc:spChg chg="mod">
          <ac:chgData name="김지나(Wei) - 서비스기획2팀" userId="6e8c8a86-0e65-4b65-b1b8-9f4bd60da1bb" providerId="ADAL" clId="{263B9843-DBC2-44C1-8AD3-F5F658F07C3F}" dt="2024-06-13T09:19:38.617" v="204" actId="165"/>
          <ac:spMkLst>
            <pc:docMk/>
            <pc:sldMk cId="2740347985" sldId="1853"/>
            <ac:spMk id="215" creationId="{1B3AC05B-B120-2336-E1DD-2CED93B9203B}"/>
          </ac:spMkLst>
        </pc:spChg>
        <pc:spChg chg="mod">
          <ac:chgData name="김지나(Wei) - 서비스기획2팀" userId="6e8c8a86-0e65-4b65-b1b8-9f4bd60da1bb" providerId="ADAL" clId="{263B9843-DBC2-44C1-8AD3-F5F658F07C3F}" dt="2024-06-13T09:19:38.617" v="204" actId="165"/>
          <ac:spMkLst>
            <pc:docMk/>
            <pc:sldMk cId="2740347985" sldId="1853"/>
            <ac:spMk id="216" creationId="{2196EBF5-0152-91D0-A50C-35389118857C}"/>
          </ac:spMkLst>
        </pc:spChg>
        <pc:spChg chg="ord">
          <ac:chgData name="김지나(Wei) - 서비스기획2팀" userId="6e8c8a86-0e65-4b65-b1b8-9f4bd60da1bb" providerId="ADAL" clId="{263B9843-DBC2-44C1-8AD3-F5F658F07C3F}" dt="2024-06-13T13:57:42.778" v="3231" actId="166"/>
          <ac:spMkLst>
            <pc:docMk/>
            <pc:sldMk cId="2740347985" sldId="1853"/>
            <ac:spMk id="386" creationId="{C387D655-DCA1-D9A6-B78C-3347F88D02BD}"/>
          </ac:spMkLst>
        </pc:spChg>
        <pc:spChg chg="del mod">
          <ac:chgData name="김지나(Wei) - 서비스기획2팀" userId="6e8c8a86-0e65-4b65-b1b8-9f4bd60da1bb" providerId="ADAL" clId="{263B9843-DBC2-44C1-8AD3-F5F658F07C3F}" dt="2024-06-13T14:03:13.405" v="3802" actId="478"/>
          <ac:spMkLst>
            <pc:docMk/>
            <pc:sldMk cId="2740347985" sldId="1853"/>
            <ac:spMk id="387" creationId="{C506477B-1BEB-5A84-8C9B-54B617C93EED}"/>
          </ac:spMkLst>
        </pc:spChg>
        <pc:spChg chg="del mod">
          <ac:chgData name="김지나(Wei) - 서비스기획2팀" userId="6e8c8a86-0e65-4b65-b1b8-9f4bd60da1bb" providerId="ADAL" clId="{263B9843-DBC2-44C1-8AD3-F5F658F07C3F}" dt="2024-06-13T14:03:08.912" v="3799" actId="478"/>
          <ac:spMkLst>
            <pc:docMk/>
            <pc:sldMk cId="2740347985" sldId="1853"/>
            <ac:spMk id="390" creationId="{36DF2185-3443-2CA4-0C9B-9A68B548ADE6}"/>
          </ac:spMkLst>
        </pc:spChg>
        <pc:spChg chg="del">
          <ac:chgData name="김지나(Wei) - 서비스기획2팀" userId="6e8c8a86-0e65-4b65-b1b8-9f4bd60da1bb" providerId="ADAL" clId="{263B9843-DBC2-44C1-8AD3-F5F658F07C3F}" dt="2024-06-13T09:25:39.478" v="411" actId="478"/>
          <ac:spMkLst>
            <pc:docMk/>
            <pc:sldMk cId="2740347985" sldId="1853"/>
            <ac:spMk id="391" creationId="{D712D127-4D37-4850-4DA7-0D75D10CEBE5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48" creationId="{4E050614-88E1-CBEC-D003-67DE45E3724D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49" creationId="{44B2F32E-F99B-6063-9552-5F7EBF64977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0" creationId="{7A3B8940-55A7-D2B4-4659-1922D141F535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1" creationId="{B2D03B5B-EE9A-24DE-9CF8-BF9632FB005A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2" creationId="{B682785F-100E-E9DF-BEFA-CB9AD492F94B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3" creationId="{31478FCD-8804-A656-3E98-3BD0ED332C5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4" creationId="{B79FCD2E-9C24-52ED-18C9-74098B9DCF50}"/>
          </ac:spMkLst>
        </pc:spChg>
        <pc:spChg chg="mod">
          <ac:chgData name="김지나(Wei) - 서비스기획2팀" userId="6e8c8a86-0e65-4b65-b1b8-9f4bd60da1bb" providerId="ADAL" clId="{263B9843-DBC2-44C1-8AD3-F5F658F07C3F}" dt="2024-06-13T09:27:43.782" v="416" actId="571"/>
          <ac:spMkLst>
            <pc:docMk/>
            <pc:sldMk cId="2740347985" sldId="1853"/>
            <ac:spMk id="456" creationId="{1F1AD5A8-4389-7D62-AC79-8BD83418FCAE}"/>
          </ac:spMkLst>
        </pc:spChg>
        <pc:spChg chg="mod">
          <ac:chgData name="김지나(Wei) - 서비스기획2팀" userId="6e8c8a86-0e65-4b65-b1b8-9f4bd60da1bb" providerId="ADAL" clId="{263B9843-DBC2-44C1-8AD3-F5F658F07C3F}" dt="2024-06-13T09:27:43.782" v="416" actId="571"/>
          <ac:spMkLst>
            <pc:docMk/>
            <pc:sldMk cId="2740347985" sldId="1853"/>
            <ac:spMk id="457" creationId="{F6B5E0CC-553B-D4AA-5FAB-F9F60F9CE27E}"/>
          </ac:spMkLst>
        </pc:spChg>
        <pc:spChg chg="add mod">
          <ac:chgData name="김지나(Wei) - 서비스기획2팀" userId="6e8c8a86-0e65-4b65-b1b8-9f4bd60da1bb" providerId="ADAL" clId="{263B9843-DBC2-44C1-8AD3-F5F658F07C3F}" dt="2024-06-13T13:58:15.761" v="3289" actId="122"/>
          <ac:spMkLst>
            <pc:docMk/>
            <pc:sldMk cId="2740347985" sldId="1853"/>
            <ac:spMk id="462" creationId="{12D4C9FB-0E72-D540-1024-D330B3A37B35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8:59.714" v="442" actId="478"/>
          <ac:spMkLst>
            <pc:docMk/>
            <pc:sldMk cId="2740347985" sldId="1853"/>
            <ac:spMk id="462" creationId="{700A5ACC-1459-F19B-C403-C1810B7E67EF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9:01.317" v="443" actId="478"/>
          <ac:spMkLst>
            <pc:docMk/>
            <pc:sldMk cId="2740347985" sldId="1853"/>
            <ac:spMk id="463" creationId="{C3C5A273-D7CB-EA15-2597-4C2E7ABA772D}"/>
          </ac:spMkLst>
        </pc:spChg>
        <pc:spChg chg="add mod">
          <ac:chgData name="김지나(Wei) - 서비스기획2팀" userId="6e8c8a86-0e65-4b65-b1b8-9f4bd60da1bb" providerId="ADAL" clId="{263B9843-DBC2-44C1-8AD3-F5F658F07C3F}" dt="2024-06-13T13:57:56.575" v="3262"/>
          <ac:spMkLst>
            <pc:docMk/>
            <pc:sldMk cId="2740347985" sldId="1853"/>
            <ac:spMk id="463" creationId="{CA4CA4AE-CC8C-1182-0098-5EA8489AB03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64" creationId="{8372BA04-9626-9311-C02A-1C84BD88095E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65" creationId="{25FBD9C4-2203-8A6D-7C73-E04FA3E35DF2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66" creationId="{AFD89E56-00DE-613B-F448-B870641E05E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2" creationId="{66449E05-DB24-5C97-A630-AA4A4C377585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3" creationId="{82AD543C-CE7B-711F-8455-C41C15515DB0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4" creationId="{3EAEF962-6D54-BB9F-15ED-AFB8B87BE7C9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5" creationId="{17EBC33F-E58A-2894-B731-3A3F302CB258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6" creationId="{123B294D-8B2A-3393-DF07-1CBD39E48094}"/>
          </ac:spMkLst>
        </pc:spChg>
        <pc:spChg chg="mod">
          <ac:chgData name="김지나(Wei) - 서비스기획2팀" userId="6e8c8a86-0e65-4b65-b1b8-9f4bd60da1bb" providerId="ADAL" clId="{263B9843-DBC2-44C1-8AD3-F5F658F07C3F}" dt="2024-06-13T09:27:47.757" v="418" actId="571"/>
          <ac:spMkLst>
            <pc:docMk/>
            <pc:sldMk cId="2740347985" sldId="1853"/>
            <ac:spMk id="479" creationId="{6C66D4AF-035E-0677-6CAD-87F5E1FCDD23}"/>
          </ac:spMkLst>
        </pc:spChg>
        <pc:spChg chg="mod">
          <ac:chgData name="김지나(Wei) - 서비스기획2팀" userId="6e8c8a86-0e65-4b65-b1b8-9f4bd60da1bb" providerId="ADAL" clId="{263B9843-DBC2-44C1-8AD3-F5F658F07C3F}" dt="2024-06-13T09:27:47.757" v="418" actId="571"/>
          <ac:spMkLst>
            <pc:docMk/>
            <pc:sldMk cId="2740347985" sldId="1853"/>
            <ac:spMk id="480" creationId="{F24D2D70-60BE-E930-C4B2-A46ACBF8A6A8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1" creationId="{10F46737-56B4-EE73-EABA-30BDFEEECD71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8:58.022" v="441" actId="478"/>
          <ac:spMkLst>
            <pc:docMk/>
            <pc:sldMk cId="2740347985" sldId="1853"/>
            <ac:spMk id="481" creationId="{12CD030F-031F-B28D-EDFD-BACC31EE1075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2" creationId="{7EFD44E6-287B-F76E-2075-91493DF2881C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8:56.247" v="440" actId="478"/>
          <ac:spMkLst>
            <pc:docMk/>
            <pc:sldMk cId="2740347985" sldId="1853"/>
            <ac:spMk id="482" creationId="{FEF760EF-D844-B418-FEEE-412A2F7BC957}"/>
          </ac:spMkLst>
        </pc:spChg>
        <pc:spChg chg="mod">
          <ac:chgData name="김지나(Wei) - 서비스기획2팀" userId="6e8c8a86-0e65-4b65-b1b8-9f4bd60da1bb" providerId="ADAL" clId="{263B9843-DBC2-44C1-8AD3-F5F658F07C3F}" dt="2024-06-13T13:59:09.185" v="3341" actId="20577"/>
          <ac:spMkLst>
            <pc:docMk/>
            <pc:sldMk cId="2740347985" sldId="1853"/>
            <ac:spMk id="483" creationId="{1529A31E-A53B-F736-693A-BAA630773E0B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6:33.504" v="3221" actId="478"/>
          <ac:spMkLst>
            <pc:docMk/>
            <pc:sldMk cId="2740347985" sldId="1853"/>
            <ac:spMk id="484" creationId="{53C9B7DC-0C34-1091-678E-B4CC6E397187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5" creationId="{FC45AD31-2B0A-09CB-59EE-88ED0C5F0A5F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86" creationId="{53F15224-657C-1DD3-9A71-2A94E4CF1B03}"/>
          </ac:spMkLst>
        </pc:spChg>
        <pc:spChg chg="add mod">
          <ac:chgData name="김지나(Wei) - 서비스기획2팀" userId="6e8c8a86-0e65-4b65-b1b8-9f4bd60da1bb" providerId="ADAL" clId="{263B9843-DBC2-44C1-8AD3-F5F658F07C3F}" dt="2024-06-13T14:07:23.372" v="3869" actId="20577"/>
          <ac:spMkLst>
            <pc:docMk/>
            <pc:sldMk cId="2740347985" sldId="1853"/>
            <ac:spMk id="487" creationId="{094F2448-AE0B-A87D-DCA0-A02AEBA307A1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8" creationId="{BE894A98-7D33-E444-B1F5-E9F31E8EA9EE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2" creationId="{C6ED1022-1287-0FBA-0A9A-6BD92A78EC69}"/>
          </ac:spMkLst>
        </pc:spChg>
        <pc:spChg chg="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4" creationId="{2EA1DFA4-E3D8-7D60-8157-FD79623F0516}"/>
          </ac:spMkLst>
        </pc:spChg>
        <pc:spChg chg="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5" creationId="{155538C9-D7E4-78B8-6FF9-087ECB869563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6" creationId="{47986A4B-96D6-8BBA-FF0B-823F71F144FC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7" creationId="{07607B33-5885-15A3-B4BD-2868D6B44B39}"/>
          </ac:spMkLst>
        </pc:spChg>
        <pc:spChg chg="add mod">
          <ac:chgData name="김지나(Wei) - 서비스기획2팀" userId="6e8c8a86-0e65-4b65-b1b8-9f4bd60da1bb" providerId="ADAL" clId="{263B9843-DBC2-44C1-8AD3-F5F658F07C3F}" dt="2024-06-13T14:03:04.640" v="3798" actId="20577"/>
          <ac:spMkLst>
            <pc:docMk/>
            <pc:sldMk cId="2740347985" sldId="1853"/>
            <ac:spMk id="498" creationId="{1A6FE906-7981-A6C0-EA55-5DD74E53E363}"/>
          </ac:spMkLst>
        </pc:spChg>
        <pc:grpChg chg="add del mod">
          <ac:chgData name="김지나(Wei) - 서비스기획2팀" userId="6e8c8a86-0e65-4b65-b1b8-9f4bd60da1bb" providerId="ADAL" clId="{263B9843-DBC2-44C1-8AD3-F5F658F07C3F}" dt="2024-06-13T09:19:38.617" v="204" actId="165"/>
          <ac:grpSpMkLst>
            <pc:docMk/>
            <pc:sldMk cId="2740347985" sldId="1853"/>
            <ac:grpSpMk id="41" creationId="{4F6019B4-28F6-2360-BF9E-F082860C54DC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09:19:38.617" v="204" actId="165"/>
          <ac:grpSpMkLst>
            <pc:docMk/>
            <pc:sldMk cId="2740347985" sldId="1853"/>
            <ac:grpSpMk id="45" creationId="{09A6C99F-3119-74E0-F2F9-C11C4284203E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3:57:38.972" v="3230" actId="1076"/>
          <ac:grpSpMkLst>
            <pc:docMk/>
            <pc:sldMk cId="2740347985" sldId="1853"/>
            <ac:grpSpMk id="217" creationId="{3B0D0C0B-742D-45E2-9A6A-660556337849}"/>
          </ac:grpSpMkLst>
        </pc:grpChg>
        <pc:grpChg chg="del">
          <ac:chgData name="김지나(Wei) - 서비스기획2팀" userId="6e8c8a86-0e65-4b65-b1b8-9f4bd60da1bb" providerId="ADAL" clId="{263B9843-DBC2-44C1-8AD3-F5F658F07C3F}" dt="2024-06-13T09:11:39.788" v="9" actId="165"/>
          <ac:grpSpMkLst>
            <pc:docMk/>
            <pc:sldMk cId="2740347985" sldId="1853"/>
            <ac:grpSpMk id="222" creationId="{CE2DFC58-714C-45E1-EF18-82D84380AF13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3:57:34.917" v="3229" actId="478"/>
          <ac:grpSpMkLst>
            <pc:docMk/>
            <pc:sldMk cId="2740347985" sldId="1853"/>
            <ac:grpSpMk id="455" creationId="{EC86FC9D-DCD4-3716-B14E-154FA5894D2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3:57:34.917" v="3229" actId="478"/>
          <ac:grpSpMkLst>
            <pc:docMk/>
            <pc:sldMk cId="2740347985" sldId="1853"/>
            <ac:grpSpMk id="478" creationId="{D52FE133-A9C7-179E-FA61-4885512492DD}"/>
          </ac:grpSpMkLst>
        </pc:grpChg>
        <pc:grpChg chg="add mod">
          <ac:chgData name="김지나(Wei) - 서비스기획2팀" userId="6e8c8a86-0e65-4b65-b1b8-9f4bd60da1bb" providerId="ADAL" clId="{263B9843-DBC2-44C1-8AD3-F5F658F07C3F}" dt="2024-06-13T13:57:27.746" v="3228" actId="571"/>
          <ac:grpSpMkLst>
            <pc:docMk/>
            <pc:sldMk cId="2740347985" sldId="1853"/>
            <ac:grpSpMk id="493" creationId="{9BA8E4DF-0777-DD60-F2F7-C74B45AC978B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3T14:02:29.720" v="3725" actId="20577"/>
          <ac:graphicFrameMkLst>
            <pc:docMk/>
            <pc:sldMk cId="2740347985" sldId="1853"/>
            <ac:graphicFrameMk id="198" creationId="{00000000-0000-0000-0000-000000000000}"/>
          </ac:graphicFrameMkLst>
        </pc:graphicFrameChg>
        <pc:picChg chg="del mod">
          <ac:chgData name="김지나(Wei) - 서비스기획2팀" userId="6e8c8a86-0e65-4b65-b1b8-9f4bd60da1bb" providerId="ADAL" clId="{263B9843-DBC2-44C1-8AD3-F5F658F07C3F}" dt="2024-06-13T09:27:37.601" v="415" actId="478"/>
          <ac:picMkLst>
            <pc:docMk/>
            <pc:sldMk cId="2740347985" sldId="1853"/>
            <ac:picMk id="485" creationId="{47CD4EF2-80E1-B40C-24F6-DECE49441870}"/>
          </ac:picMkLst>
        </pc:picChg>
        <pc:cxnChg chg="add del mod">
          <ac:chgData name="김지나(Wei) - 서비스기획2팀" userId="6e8c8a86-0e65-4b65-b1b8-9f4bd60da1bb" providerId="ADAL" clId="{263B9843-DBC2-44C1-8AD3-F5F658F07C3F}" dt="2024-06-13T13:56:36.649" v="3225" actId="478"/>
          <ac:cxnSpMkLst>
            <pc:docMk/>
            <pc:sldMk cId="2740347985" sldId="1853"/>
            <ac:cxnSpMk id="38" creationId="{15D3CA8E-B0EE-C696-12F9-7B3D7C212821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3T13:56:35.602" v="3224" actId="478"/>
          <ac:cxnSpMkLst>
            <pc:docMk/>
            <pc:sldMk cId="2740347985" sldId="1853"/>
            <ac:cxnSpMk id="54" creationId="{DE29827C-969E-D646-B8BC-612A87AD0771}"/>
          </ac:cxnSpMkLst>
        </pc:cxnChg>
        <pc:cxnChg chg="mod">
          <ac:chgData name="김지나(Wei) - 서비스기획2팀" userId="6e8c8a86-0e65-4b65-b1b8-9f4bd60da1bb" providerId="ADAL" clId="{263B9843-DBC2-44C1-8AD3-F5F658F07C3F}" dt="2024-06-13T13:54:50.722" v="3195" actId="14100"/>
          <ac:cxnSpMkLst>
            <pc:docMk/>
            <pc:sldMk cId="2740347985" sldId="1853"/>
            <ac:cxnSpMk id="236" creationId="{027F7DB1-0965-065A-DFDA-9D6F62CE1567}"/>
          </ac:cxnSpMkLst>
        </pc:cxnChg>
      </pc:sldChg>
      <pc:sldChg chg="ord">
        <pc:chgData name="김지나(Wei) - 서비스기획2팀" userId="6e8c8a86-0e65-4b65-b1b8-9f4bd60da1bb" providerId="ADAL" clId="{263B9843-DBC2-44C1-8AD3-F5F658F07C3F}" dt="2024-06-13T09:08:17.989" v="1"/>
        <pc:sldMkLst>
          <pc:docMk/>
          <pc:sldMk cId="1292011978" sldId="1890"/>
        </pc:sldMkLst>
      </pc:sldChg>
      <pc:sldChg chg="modSp mod">
        <pc:chgData name="김지나(Wei) - 서비스기획2팀" userId="6e8c8a86-0e65-4b65-b1b8-9f4bd60da1bb" providerId="ADAL" clId="{263B9843-DBC2-44C1-8AD3-F5F658F07C3F}" dt="2024-06-13T14:22:57.510" v="4199" actId="404"/>
        <pc:sldMkLst>
          <pc:docMk/>
          <pc:sldMk cId="2124494736" sldId="1891"/>
        </pc:sldMkLst>
        <pc:graphicFrameChg chg="mod modGraphic">
          <ac:chgData name="김지나(Wei) - 서비스기획2팀" userId="6e8c8a86-0e65-4b65-b1b8-9f4bd60da1bb" providerId="ADAL" clId="{263B9843-DBC2-44C1-8AD3-F5F658F07C3F}" dt="2024-06-13T14:22:57.510" v="4199" actId="404"/>
          <ac:graphicFrameMkLst>
            <pc:docMk/>
            <pc:sldMk cId="2124494736" sldId="1891"/>
            <ac:graphicFrameMk id="6" creationId="{A0391E2A-DC39-F50A-E1C0-4F11805FA967}"/>
          </ac:graphicFrameMkLst>
        </pc:graphicFrameChg>
      </pc:sldChg>
      <pc:sldChg chg="modSp mod">
        <pc:chgData name="김지나(Wei) - 서비스기획2팀" userId="6e8c8a86-0e65-4b65-b1b8-9f4bd60da1bb" providerId="ADAL" clId="{263B9843-DBC2-44C1-8AD3-F5F658F07C3F}" dt="2024-06-13T14:19:41.343" v="4070" actId="207"/>
        <pc:sldMkLst>
          <pc:docMk/>
          <pc:sldMk cId="1535390323" sldId="1895"/>
        </pc:sldMkLst>
        <pc:graphicFrameChg chg="mod modGraphic">
          <ac:chgData name="김지나(Wei) - 서비스기획2팀" userId="6e8c8a86-0e65-4b65-b1b8-9f4bd60da1bb" providerId="ADAL" clId="{263B9843-DBC2-44C1-8AD3-F5F658F07C3F}" dt="2024-06-13T14:19:41.343" v="4070" actId="207"/>
          <ac:graphicFrameMkLst>
            <pc:docMk/>
            <pc:sldMk cId="1535390323" sldId="1895"/>
            <ac:graphicFrameMk id="302" creationId="{D3EDE9CB-A203-8C94-04B5-C7D7D90EA67B}"/>
          </ac:graphicFrameMkLst>
        </pc:graphicFrameChg>
      </pc:sldChg>
      <pc:sldChg chg="modSp mod">
        <pc:chgData name="김지나(Wei) - 서비스기획2팀" userId="6e8c8a86-0e65-4b65-b1b8-9f4bd60da1bb" providerId="ADAL" clId="{263B9843-DBC2-44C1-8AD3-F5F658F07C3F}" dt="2024-06-13T13:23:49.152" v="2072" actId="20577"/>
        <pc:sldMkLst>
          <pc:docMk/>
          <pc:sldMk cId="2095371260" sldId="1911"/>
        </pc:sldMkLst>
        <pc:spChg chg="mod">
          <ac:chgData name="김지나(Wei) - 서비스기획2팀" userId="6e8c8a86-0e65-4b65-b1b8-9f4bd60da1bb" providerId="ADAL" clId="{263B9843-DBC2-44C1-8AD3-F5F658F07C3F}" dt="2024-06-13T13:23:49.152" v="2072" actId="20577"/>
          <ac:spMkLst>
            <pc:docMk/>
            <pc:sldMk cId="2095371260" sldId="1911"/>
            <ac:spMk id="4" creationId="{A7AEF57A-608A-2A6B-E974-88E0C44B25B6}"/>
          </ac:spMkLst>
        </pc:spChg>
      </pc:sldChg>
      <pc:sldChg chg="addSp delSp modSp mod ord">
        <pc:chgData name="김지나(Wei) - 서비스기획2팀" userId="6e8c8a86-0e65-4b65-b1b8-9f4bd60da1bb" providerId="ADAL" clId="{263B9843-DBC2-44C1-8AD3-F5F658F07C3F}" dt="2024-06-14T14:28:34.106" v="13746" actId="20577"/>
        <pc:sldMkLst>
          <pc:docMk/>
          <pc:sldMk cId="1574015704" sldId="1915"/>
        </pc:sldMkLst>
        <pc:spChg chg="add mod">
          <ac:chgData name="김지나(Wei) - 서비스기획2팀" userId="6e8c8a86-0e65-4b65-b1b8-9f4bd60da1bb" providerId="ADAL" clId="{263B9843-DBC2-44C1-8AD3-F5F658F07C3F}" dt="2024-06-14T12:00:41.574" v="9225" actId="115"/>
          <ac:spMkLst>
            <pc:docMk/>
            <pc:sldMk cId="1574015704" sldId="1915"/>
            <ac:spMk id="4" creationId="{C246DB04-8C12-0A73-A115-55B4D8E0F76C}"/>
          </ac:spMkLst>
        </pc:spChg>
        <pc:spChg chg="add mod">
          <ac:chgData name="김지나(Wei) - 서비스기획2팀" userId="6e8c8a86-0e65-4b65-b1b8-9f4bd60da1bb" providerId="ADAL" clId="{263B9843-DBC2-44C1-8AD3-F5F658F07C3F}" dt="2024-06-14T12:05:29.934" v="9312" actId="20577"/>
          <ac:spMkLst>
            <pc:docMk/>
            <pc:sldMk cId="1574015704" sldId="1915"/>
            <ac:spMk id="6" creationId="{FDF6F26C-364F-BAC1-A8FB-FC2D22F03F79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28:28.394" v="13729" actId="478"/>
          <ac:spMkLst>
            <pc:docMk/>
            <pc:sldMk cId="1574015704" sldId="1915"/>
            <ac:spMk id="9" creationId="{5085B64B-6B06-6669-95A1-16507C5A861F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6:53.446" v="5569" actId="20577"/>
          <ac:spMkLst>
            <pc:docMk/>
            <pc:sldMk cId="1574015704" sldId="1915"/>
            <ac:spMk id="10" creationId="{81E52441-034D-987E-A480-54B272D6616E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5:55.905" v="5550" actId="165"/>
          <ac:spMkLst>
            <pc:docMk/>
            <pc:sldMk cId="1574015704" sldId="1915"/>
            <ac:spMk id="11" creationId="{1B634AC4-8DD6-AAA8-184A-78A28A37042E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5:55.905" v="5550" actId="165"/>
          <ac:spMkLst>
            <pc:docMk/>
            <pc:sldMk cId="1574015704" sldId="1915"/>
            <ac:spMk id="12" creationId="{9D3ADF22-D5CB-17E3-5639-8BB9ECC1866B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6:43.619" v="5565" actId="20577"/>
          <ac:spMkLst>
            <pc:docMk/>
            <pc:sldMk cId="1574015704" sldId="1915"/>
            <ac:spMk id="13" creationId="{EA48107C-395F-634A-183F-27519D16A003}"/>
          </ac:spMkLst>
        </pc:spChg>
        <pc:spChg chg="mod ord">
          <ac:chgData name="김지나(Wei) - 서비스기획2팀" userId="6e8c8a86-0e65-4b65-b1b8-9f4bd60da1bb" providerId="ADAL" clId="{263B9843-DBC2-44C1-8AD3-F5F658F07C3F}" dt="2024-06-14T12:20:17.582" v="9561" actId="20577"/>
          <ac:spMkLst>
            <pc:docMk/>
            <pc:sldMk cId="1574015704" sldId="1915"/>
            <ac:spMk id="14" creationId="{476752ED-6CB6-680E-C157-FE0769B9969C}"/>
          </ac:spMkLst>
        </pc:spChg>
        <pc:spChg chg="mod ord">
          <ac:chgData name="김지나(Wei) - 서비스기획2팀" userId="6e8c8a86-0e65-4b65-b1b8-9f4bd60da1bb" providerId="ADAL" clId="{263B9843-DBC2-44C1-8AD3-F5F658F07C3F}" dt="2024-06-13T17:39:24.731" v="6484" actId="1076"/>
          <ac:spMkLst>
            <pc:docMk/>
            <pc:sldMk cId="1574015704" sldId="1915"/>
            <ac:spMk id="15" creationId="{F5FB8E74-ABC3-0273-0CFF-BE06E81CF95E}"/>
          </ac:spMkLst>
        </pc:spChg>
        <pc:spChg chg="add mod">
          <ac:chgData name="김지나(Wei) - 서비스기획2팀" userId="6e8c8a86-0e65-4b65-b1b8-9f4bd60da1bb" providerId="ADAL" clId="{263B9843-DBC2-44C1-8AD3-F5F658F07C3F}" dt="2024-06-14T14:25:09.078" v="13246"/>
          <ac:spMkLst>
            <pc:docMk/>
            <pc:sldMk cId="1574015704" sldId="1915"/>
            <ac:spMk id="16" creationId="{884B0B6E-2D4B-A62A-AF35-4536754BEDFE}"/>
          </ac:spMkLst>
        </pc:spChg>
        <pc:spChg chg="mod">
          <ac:chgData name="김지나(Wei) - 서비스기획2팀" userId="6e8c8a86-0e65-4b65-b1b8-9f4bd60da1bb" providerId="ADAL" clId="{263B9843-DBC2-44C1-8AD3-F5F658F07C3F}" dt="2024-06-14T12:05:18.176" v="9301" actId="20577"/>
          <ac:spMkLst>
            <pc:docMk/>
            <pc:sldMk cId="1574015704" sldId="1915"/>
            <ac:spMk id="17" creationId="{7D4D44B0-2472-AE78-1624-2AC6433033EE}"/>
          </ac:spMkLst>
        </pc:spChg>
        <pc:spChg chg="mod topLvl">
          <ac:chgData name="김지나(Wei) - 서비스기획2팀" userId="6e8c8a86-0e65-4b65-b1b8-9f4bd60da1bb" providerId="ADAL" clId="{263B9843-DBC2-44C1-8AD3-F5F658F07C3F}" dt="2024-06-13T16:21:54.086" v="5121" actId="165"/>
          <ac:spMkLst>
            <pc:docMk/>
            <pc:sldMk cId="1574015704" sldId="1915"/>
            <ac:spMk id="18" creationId="{F85AF3D2-B563-D5B1-9CBD-903CCB5923AE}"/>
          </ac:spMkLst>
        </pc:spChg>
        <pc:spChg chg="add mod">
          <ac:chgData name="김지나(Wei) - 서비스기획2팀" userId="6e8c8a86-0e65-4b65-b1b8-9f4bd60da1bb" providerId="ADAL" clId="{263B9843-DBC2-44C1-8AD3-F5F658F07C3F}" dt="2024-06-14T14:28:34.106" v="13746" actId="20577"/>
          <ac:spMkLst>
            <pc:docMk/>
            <pc:sldMk cId="1574015704" sldId="1915"/>
            <ac:spMk id="22" creationId="{ED728875-830E-CA68-3497-6B9C1672E9B2}"/>
          </ac:spMkLst>
        </pc:spChg>
        <pc:spChg chg="add mod">
          <ac:chgData name="김지나(Wei) - 서비스기획2팀" userId="6e8c8a86-0e65-4b65-b1b8-9f4bd60da1bb" providerId="ADAL" clId="{263B9843-DBC2-44C1-8AD3-F5F658F07C3F}" dt="2024-06-13T16:56:11.223" v="5552" actId="1076"/>
          <ac:spMkLst>
            <pc:docMk/>
            <pc:sldMk cId="1574015704" sldId="1915"/>
            <ac:spMk id="26" creationId="{50A0C81A-BB01-A220-1A8D-BF8C1ED7BA3F}"/>
          </ac:spMkLst>
        </pc:spChg>
        <pc:spChg chg="mod">
          <ac:chgData name="김지나(Wei) - 서비스기획2팀" userId="6e8c8a86-0e65-4b65-b1b8-9f4bd60da1bb" providerId="ADAL" clId="{263B9843-DBC2-44C1-8AD3-F5F658F07C3F}" dt="2024-06-13T17:31:59.373" v="6136" actId="20577"/>
          <ac:spMkLst>
            <pc:docMk/>
            <pc:sldMk cId="1574015704" sldId="1915"/>
            <ac:spMk id="31" creationId="{41890984-0DA3-88A2-9D0F-08CC78D1B246}"/>
          </ac:spMkLst>
        </pc:spChg>
        <pc:spChg chg="mod topLvl">
          <ac:chgData name="김지나(Wei) - 서비스기획2팀" userId="6e8c8a86-0e65-4b65-b1b8-9f4bd60da1bb" providerId="ADAL" clId="{263B9843-DBC2-44C1-8AD3-F5F658F07C3F}" dt="2024-06-13T17:06:18.018" v="5819" actId="20577"/>
          <ac:spMkLst>
            <pc:docMk/>
            <pc:sldMk cId="1574015704" sldId="1915"/>
            <ac:spMk id="32" creationId="{2EC0E45C-BA95-9818-F5B8-5F35E643A7BF}"/>
          </ac:spMkLst>
        </pc:spChg>
        <pc:spChg chg="mod topLvl">
          <ac:chgData name="김지나(Wei) - 서비스기획2팀" userId="6e8c8a86-0e65-4b65-b1b8-9f4bd60da1bb" providerId="ADAL" clId="{263B9843-DBC2-44C1-8AD3-F5F658F07C3F}" dt="2024-06-13T16:55:55.905" v="5550" actId="165"/>
          <ac:spMkLst>
            <pc:docMk/>
            <pc:sldMk cId="1574015704" sldId="1915"/>
            <ac:spMk id="39" creationId="{98442CA9-9007-40FC-542E-EB201C7FE2A0}"/>
          </ac:spMkLst>
        </pc:spChg>
        <pc:spChg chg="mod ord">
          <ac:chgData name="김지나(Wei) - 서비스기획2팀" userId="6e8c8a86-0e65-4b65-b1b8-9f4bd60da1bb" providerId="ADAL" clId="{263B9843-DBC2-44C1-8AD3-F5F658F07C3F}" dt="2024-06-13T17:38:42.840" v="6473" actId="1038"/>
          <ac:spMkLst>
            <pc:docMk/>
            <pc:sldMk cId="1574015704" sldId="1915"/>
            <ac:spMk id="41" creationId="{1E456DFA-677A-0E64-9D95-048C5E24C992}"/>
          </ac:spMkLst>
        </pc:spChg>
        <pc:spChg chg="mod">
          <ac:chgData name="김지나(Wei) - 서비스기획2팀" userId="6e8c8a86-0e65-4b65-b1b8-9f4bd60da1bb" providerId="ADAL" clId="{263B9843-DBC2-44C1-8AD3-F5F658F07C3F}" dt="2024-06-13T16:23:07.437" v="5134" actId="14100"/>
          <ac:spMkLst>
            <pc:docMk/>
            <pc:sldMk cId="1574015704" sldId="1915"/>
            <ac:spMk id="62" creationId="{1E0C2615-6188-AE40-D626-93DCEC0DF89D}"/>
          </ac:spMkLst>
        </pc:spChg>
        <pc:spChg chg="mod ord topLvl">
          <ac:chgData name="김지나(Wei) - 서비스기획2팀" userId="6e8c8a86-0e65-4b65-b1b8-9f4bd60da1bb" providerId="ADAL" clId="{263B9843-DBC2-44C1-8AD3-F5F658F07C3F}" dt="2024-06-13T16:56:49.938" v="5567" actId="20577"/>
          <ac:spMkLst>
            <pc:docMk/>
            <pc:sldMk cId="1574015704" sldId="1915"/>
            <ac:spMk id="484" creationId="{8319B6CB-1B6D-DC2B-EF09-E6134FFB501F}"/>
          </ac:spMkLst>
        </pc:spChg>
        <pc:spChg chg="mod ord">
          <ac:chgData name="김지나(Wei) - 서비스기획2팀" userId="6e8c8a86-0e65-4b65-b1b8-9f4bd60da1bb" providerId="ADAL" clId="{263B9843-DBC2-44C1-8AD3-F5F658F07C3F}" dt="2024-06-13T17:06:14.060" v="5817" actId="20577"/>
          <ac:spMkLst>
            <pc:docMk/>
            <pc:sldMk cId="1574015704" sldId="1915"/>
            <ac:spMk id="485" creationId="{421F99E3-23D6-D1A9-D6B4-082140F8E872}"/>
          </ac:spMkLst>
        </pc:spChg>
        <pc:spChg chg="mod">
          <ac:chgData name="김지나(Wei) - 서비스기획2팀" userId="6e8c8a86-0e65-4b65-b1b8-9f4bd60da1bb" providerId="ADAL" clId="{263B9843-DBC2-44C1-8AD3-F5F658F07C3F}" dt="2024-06-14T11:59:07.543" v="9086" actId="115"/>
          <ac:spMkLst>
            <pc:docMk/>
            <pc:sldMk cId="1574015704" sldId="1915"/>
            <ac:spMk id="486" creationId="{E4F450BA-AF96-2C0B-335D-5F1B0CBDE6E3}"/>
          </ac:spMkLst>
        </pc:spChg>
        <pc:grpChg chg="add del mod ord">
          <ac:chgData name="김지나(Wei) - 서비스기획2팀" userId="6e8c8a86-0e65-4b65-b1b8-9f4bd60da1bb" providerId="ADAL" clId="{263B9843-DBC2-44C1-8AD3-F5F658F07C3F}" dt="2024-06-13T16:54:15.444" v="5520" actId="478"/>
          <ac:grpSpMkLst>
            <pc:docMk/>
            <pc:sldMk cId="1574015704" sldId="1915"/>
            <ac:grpSpMk id="16" creationId="{43D4AA5F-123F-B7B4-3326-4CE5490F26FB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6:55:55.905" v="5550" actId="165"/>
          <ac:grpSpMkLst>
            <pc:docMk/>
            <pc:sldMk cId="1574015704" sldId="1915"/>
            <ac:grpSpMk id="24" creationId="{770E864A-4799-B8FA-E7BC-682FF94053A0}"/>
          </ac:grpSpMkLst>
        </pc:grpChg>
        <pc:grpChg chg="del">
          <ac:chgData name="김지나(Wei) - 서비스기획2팀" userId="6e8c8a86-0e65-4b65-b1b8-9f4bd60da1bb" providerId="ADAL" clId="{263B9843-DBC2-44C1-8AD3-F5F658F07C3F}" dt="2024-06-13T16:21:54.086" v="5121" actId="165"/>
          <ac:grpSpMkLst>
            <pc:docMk/>
            <pc:sldMk cId="1574015704" sldId="1915"/>
            <ac:grpSpMk id="50" creationId="{25BD2836-3452-1114-7215-30BE27C2BED3}"/>
          </ac:grpSpMkLst>
        </pc:grpChg>
        <pc:grpChg chg="mod">
          <ac:chgData name="김지나(Wei) - 서비스기획2팀" userId="6e8c8a86-0e65-4b65-b1b8-9f4bd60da1bb" providerId="ADAL" clId="{263B9843-DBC2-44C1-8AD3-F5F658F07C3F}" dt="2024-06-13T16:38:03.310" v="5337" actId="164"/>
          <ac:grpSpMkLst>
            <pc:docMk/>
            <pc:sldMk cId="1574015704" sldId="1915"/>
            <ac:grpSpMk id="490" creationId="{1FA1BEE4-E625-DD9D-0D1B-9D139B8514B8}"/>
          </ac:grpSpMkLst>
        </pc:grpChg>
        <pc:picChg chg="add mod ord">
          <ac:chgData name="김지나(Wei) - 서비스기획2팀" userId="6e8c8a86-0e65-4b65-b1b8-9f4bd60da1bb" providerId="ADAL" clId="{263B9843-DBC2-44C1-8AD3-F5F658F07C3F}" dt="2024-06-13T16:22:48.573" v="5131" actId="167"/>
          <ac:picMkLst>
            <pc:docMk/>
            <pc:sldMk cId="1574015704" sldId="1915"/>
            <ac:picMk id="5" creationId="{651C50E2-E68D-73B2-FF20-66C1010722EE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3T16:38:03.310" v="5337" actId="164"/>
          <ac:picMkLst>
            <pc:docMk/>
            <pc:sldMk cId="1574015704" sldId="1915"/>
            <ac:picMk id="9" creationId="{98515360-DFD8-90E8-5E7F-1D93B6EA06CB}"/>
          </ac:picMkLst>
        </pc:picChg>
        <pc:picChg chg="add del mod ord topLvl modCrop">
          <ac:chgData name="김지나(Wei) - 서비스기획2팀" userId="6e8c8a86-0e65-4b65-b1b8-9f4bd60da1bb" providerId="ADAL" clId="{263B9843-DBC2-44C1-8AD3-F5F658F07C3F}" dt="2024-06-13T16:55:55.905" v="5550" actId="165"/>
          <ac:picMkLst>
            <pc:docMk/>
            <pc:sldMk cId="1574015704" sldId="1915"/>
            <ac:picMk id="23" creationId="{6A333C84-D2A6-FF61-809C-4D4041133EC3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3T16:21:58.835" v="5122" actId="478"/>
          <ac:picMkLst>
            <pc:docMk/>
            <pc:sldMk cId="1574015704" sldId="1915"/>
            <ac:picMk id="35" creationId="{95900E1B-555E-69E4-3DF2-9DC96653E4CE}"/>
          </ac:picMkLst>
        </pc:picChg>
        <pc:picChg chg="del">
          <ac:chgData name="김지나(Wei) - 서비스기획2팀" userId="6e8c8a86-0e65-4b65-b1b8-9f4bd60da1bb" providerId="ADAL" clId="{263B9843-DBC2-44C1-8AD3-F5F658F07C3F}" dt="2024-06-13T16:22:05.968" v="5123" actId="478"/>
          <ac:picMkLst>
            <pc:docMk/>
            <pc:sldMk cId="1574015704" sldId="1915"/>
            <ac:picMk id="37" creationId="{B9B2E99D-8B67-B6A0-1F62-59EA00775559}"/>
          </ac:picMkLst>
        </pc:picChg>
        <pc:picChg chg="mod topLvl">
          <ac:chgData name="김지나(Wei) - 서비스기획2팀" userId="6e8c8a86-0e65-4b65-b1b8-9f4bd60da1bb" providerId="ADAL" clId="{263B9843-DBC2-44C1-8AD3-F5F658F07C3F}" dt="2024-06-13T16:55:55.905" v="5550" actId="165"/>
          <ac:picMkLst>
            <pc:docMk/>
            <pc:sldMk cId="1574015704" sldId="1915"/>
            <ac:picMk id="483" creationId="{84705FBA-D0B3-6C8B-A77E-216DEACCC36B}"/>
          </ac:picMkLst>
        </pc:picChg>
      </pc:sldChg>
      <pc:sldChg chg="addSp delSp modSp mod">
        <pc:chgData name="김지나(Wei) - 서비스기획2팀" userId="6e8c8a86-0e65-4b65-b1b8-9f4bd60da1bb" providerId="ADAL" clId="{263B9843-DBC2-44C1-8AD3-F5F658F07C3F}" dt="2024-06-14T14:28:25.505" v="13728" actId="21"/>
        <pc:sldMkLst>
          <pc:docMk/>
          <pc:sldMk cId="1407992410" sldId="1920"/>
        </pc:sldMkLst>
        <pc:spChg chg="add mod">
          <ac:chgData name="김지나(Wei) - 서비스기획2팀" userId="6e8c8a86-0e65-4b65-b1b8-9f4bd60da1bb" providerId="ADAL" clId="{263B9843-DBC2-44C1-8AD3-F5F658F07C3F}" dt="2024-06-14T12:12:17.158" v="9338" actId="14100"/>
          <ac:spMkLst>
            <pc:docMk/>
            <pc:sldMk cId="1407992410" sldId="1920"/>
            <ac:spMk id="8" creationId="{ADF15DC4-324B-61BB-A90B-45A8D8CE1B6C}"/>
          </ac:spMkLst>
        </pc:spChg>
        <pc:spChg chg="add mod">
          <ac:chgData name="김지나(Wei) - 서비스기획2팀" userId="6e8c8a86-0e65-4b65-b1b8-9f4bd60da1bb" providerId="ADAL" clId="{263B9843-DBC2-44C1-8AD3-F5F658F07C3F}" dt="2024-06-13T17:30:54.576" v="6129" actId="1076"/>
          <ac:spMkLst>
            <pc:docMk/>
            <pc:sldMk cId="1407992410" sldId="1920"/>
            <ac:spMk id="10" creationId="{B1A538B8-05C1-19EF-615D-94B7605AAFC2}"/>
          </ac:spMkLst>
        </pc:spChg>
        <pc:spChg chg="add mod ord">
          <ac:chgData name="김지나(Wei) - 서비스기획2팀" userId="6e8c8a86-0e65-4b65-b1b8-9f4bd60da1bb" providerId="ADAL" clId="{263B9843-DBC2-44C1-8AD3-F5F658F07C3F}" dt="2024-06-14T11:49:21.573" v="8980" actId="166"/>
          <ac:spMkLst>
            <pc:docMk/>
            <pc:sldMk cId="1407992410" sldId="1920"/>
            <ac:spMk id="11" creationId="{BD66CF25-0A0E-BC67-CC6B-65FE4D2F8074}"/>
          </ac:spMkLst>
        </pc:spChg>
        <pc:spChg chg="add mod">
          <ac:chgData name="김지나(Wei) - 서비스기획2팀" userId="6e8c8a86-0e65-4b65-b1b8-9f4bd60da1bb" providerId="ADAL" clId="{263B9843-DBC2-44C1-8AD3-F5F658F07C3F}" dt="2024-06-14T12:24:26.198" v="9624" actId="1076"/>
          <ac:spMkLst>
            <pc:docMk/>
            <pc:sldMk cId="1407992410" sldId="1920"/>
            <ac:spMk id="13" creationId="{319DC38F-14A4-A1EB-2873-0BA722320C3D}"/>
          </ac:spMkLst>
        </pc:spChg>
        <pc:spChg chg="add mod">
          <ac:chgData name="김지나(Wei) - 서비스기획2팀" userId="6e8c8a86-0e65-4b65-b1b8-9f4bd60da1bb" providerId="ADAL" clId="{263B9843-DBC2-44C1-8AD3-F5F658F07C3F}" dt="2024-06-14T12:28:16.816" v="9703" actId="1076"/>
          <ac:spMkLst>
            <pc:docMk/>
            <pc:sldMk cId="1407992410" sldId="1920"/>
            <ac:spMk id="14" creationId="{53AD6FCA-69F2-5276-29FF-1AC2536FF36C}"/>
          </ac:spMkLst>
        </pc:spChg>
        <pc:spChg chg="add mod">
          <ac:chgData name="김지나(Wei) - 서비스기획2팀" userId="6e8c8a86-0e65-4b65-b1b8-9f4bd60da1bb" providerId="ADAL" clId="{263B9843-DBC2-44C1-8AD3-F5F658F07C3F}" dt="2024-06-13T17:34:28.966" v="6167" actId="20577"/>
          <ac:spMkLst>
            <pc:docMk/>
            <pc:sldMk cId="1407992410" sldId="1920"/>
            <ac:spMk id="15" creationId="{ADC8959D-99F6-0985-1995-51DFD0AE6D36}"/>
          </ac:spMkLst>
        </pc:spChg>
        <pc:spChg chg="mod">
          <ac:chgData name="김지나(Wei) - 서비스기획2팀" userId="6e8c8a86-0e65-4b65-b1b8-9f4bd60da1bb" providerId="ADAL" clId="{263B9843-DBC2-44C1-8AD3-F5F658F07C3F}" dt="2024-06-13T17:30:12.694" v="6043" actId="20577"/>
          <ac:spMkLst>
            <pc:docMk/>
            <pc:sldMk cId="1407992410" sldId="1920"/>
            <ac:spMk id="17" creationId="{7D4D44B0-2472-AE78-1624-2AC6433033EE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28:25.505" v="13728" actId="21"/>
          <ac:spMkLst>
            <pc:docMk/>
            <pc:sldMk cId="1407992410" sldId="1920"/>
            <ac:spMk id="22" creationId="{ED728875-830E-CA68-3497-6B9C1672E9B2}"/>
          </ac:spMkLst>
        </pc:spChg>
        <pc:spChg chg="add mod">
          <ac:chgData name="김지나(Wei) - 서비스기획2팀" userId="6e8c8a86-0e65-4b65-b1b8-9f4bd60da1bb" providerId="ADAL" clId="{263B9843-DBC2-44C1-8AD3-F5F658F07C3F}" dt="2024-06-14T11:53:23.307" v="9079" actId="20577"/>
          <ac:spMkLst>
            <pc:docMk/>
            <pc:sldMk cId="1407992410" sldId="1920"/>
            <ac:spMk id="24" creationId="{11CEC73C-CB4A-D721-8F84-7BBAA1B9EDF1}"/>
          </ac:spMkLst>
        </pc:spChg>
        <pc:spChg chg="add mod">
          <ac:chgData name="김지나(Wei) - 서비스기획2팀" userId="6e8c8a86-0e65-4b65-b1b8-9f4bd60da1bb" providerId="ADAL" clId="{263B9843-DBC2-44C1-8AD3-F5F658F07C3F}" dt="2024-06-14T11:45:35.129" v="8596" actId="1076"/>
          <ac:spMkLst>
            <pc:docMk/>
            <pc:sldMk cId="1407992410" sldId="1920"/>
            <ac:spMk id="25" creationId="{4103E140-F6AF-03E2-8EBF-1EEEB808F90B}"/>
          </ac:spMkLst>
        </pc:spChg>
        <pc:spChg chg="add mod">
          <ac:chgData name="김지나(Wei) - 서비스기획2팀" userId="6e8c8a86-0e65-4b65-b1b8-9f4bd60da1bb" providerId="ADAL" clId="{263B9843-DBC2-44C1-8AD3-F5F658F07C3F}" dt="2024-06-14T11:44:36.867" v="8513" actId="1076"/>
          <ac:spMkLst>
            <pc:docMk/>
            <pc:sldMk cId="1407992410" sldId="1920"/>
            <ac:spMk id="31" creationId="{EBAA9049-2218-C54B-C497-F6F4E68CB0BA}"/>
          </ac:spMkLst>
        </pc:spChg>
        <pc:spChg chg="add mod">
          <ac:chgData name="김지나(Wei) - 서비스기획2팀" userId="6e8c8a86-0e65-4b65-b1b8-9f4bd60da1bb" providerId="ADAL" clId="{263B9843-DBC2-44C1-8AD3-F5F658F07C3F}" dt="2024-06-14T12:28:52.180" v="9709" actId="1076"/>
          <ac:spMkLst>
            <pc:docMk/>
            <pc:sldMk cId="1407992410" sldId="1920"/>
            <ac:spMk id="34" creationId="{169505FD-97EF-DA07-89F0-DE425060B993}"/>
          </ac:spMkLst>
        </pc:spChg>
        <pc:spChg chg="add mod">
          <ac:chgData name="김지나(Wei) - 서비스기획2팀" userId="6e8c8a86-0e65-4b65-b1b8-9f4bd60da1bb" providerId="ADAL" clId="{263B9843-DBC2-44C1-8AD3-F5F658F07C3F}" dt="2024-06-14T12:28:58.682" v="9712" actId="1076"/>
          <ac:spMkLst>
            <pc:docMk/>
            <pc:sldMk cId="1407992410" sldId="1920"/>
            <ac:spMk id="35" creationId="{FD3097A7-AD00-30E6-7424-DDDACB2D229F}"/>
          </ac:spMkLst>
        </pc:spChg>
        <pc:spChg chg="mod">
          <ac:chgData name="김지나(Wei) - 서비스기획2팀" userId="6e8c8a86-0e65-4b65-b1b8-9f4bd60da1bb" providerId="ADAL" clId="{263B9843-DBC2-44C1-8AD3-F5F658F07C3F}" dt="2024-06-14T12:28:49.941" v="9708" actId="1076"/>
          <ac:spMkLst>
            <pc:docMk/>
            <pc:sldMk cId="1407992410" sldId="1920"/>
            <ac:spMk id="36" creationId="{026DD62E-796A-CEF8-8B9B-61C149A5A882}"/>
          </ac:spMkLst>
        </pc:spChg>
        <pc:spChg chg="del mod">
          <ac:chgData name="김지나(Wei) - 서비스기획2팀" userId="6e8c8a86-0e65-4b65-b1b8-9f4bd60da1bb" providerId="ADAL" clId="{263B9843-DBC2-44C1-8AD3-F5F658F07C3F}" dt="2024-06-13T17:38:48.648" v="6474" actId="478"/>
          <ac:spMkLst>
            <pc:docMk/>
            <pc:sldMk cId="1407992410" sldId="1920"/>
            <ac:spMk id="57" creationId="{35AD49B4-C7B4-A8F2-8787-156CBA4D8E50}"/>
          </ac:spMkLst>
        </pc:spChg>
        <pc:spChg chg="del mod">
          <ac:chgData name="김지나(Wei) - 서비스기획2팀" userId="6e8c8a86-0e65-4b65-b1b8-9f4bd60da1bb" providerId="ADAL" clId="{263B9843-DBC2-44C1-8AD3-F5F658F07C3F}" dt="2024-06-13T17:38:17.974" v="6459" actId="478"/>
          <ac:spMkLst>
            <pc:docMk/>
            <pc:sldMk cId="1407992410" sldId="1920"/>
            <ac:spMk id="63" creationId="{AE61BAA9-17A6-F66D-5442-1C72448E3AEB}"/>
          </ac:spMkLst>
        </pc:spChg>
        <pc:spChg chg="del">
          <ac:chgData name="김지나(Wei) - 서비스기획2팀" userId="6e8c8a86-0e65-4b65-b1b8-9f4bd60da1bb" providerId="ADAL" clId="{263B9843-DBC2-44C1-8AD3-F5F658F07C3F}" dt="2024-06-13T17:37:50.030" v="6448" actId="478"/>
          <ac:spMkLst>
            <pc:docMk/>
            <pc:sldMk cId="1407992410" sldId="1920"/>
            <ac:spMk id="108" creationId="{8EDB6391-0554-3AA4-D151-3DD617E51E9E}"/>
          </ac:spMkLst>
        </pc:spChg>
        <pc:spChg chg="mod">
          <ac:chgData name="김지나(Wei) - 서비스기획2팀" userId="6e8c8a86-0e65-4b65-b1b8-9f4bd60da1bb" providerId="ADAL" clId="{263B9843-DBC2-44C1-8AD3-F5F658F07C3F}" dt="2024-06-14T11:44:31.627" v="8512" actId="1035"/>
          <ac:spMkLst>
            <pc:docMk/>
            <pc:sldMk cId="1407992410" sldId="1920"/>
            <ac:spMk id="111" creationId="{E7B495C8-1516-22D7-A045-61149230B794}"/>
          </ac:spMkLst>
        </pc:spChg>
        <pc:spChg chg="mod">
          <ac:chgData name="김지나(Wei) - 서비스기획2팀" userId="6e8c8a86-0e65-4b65-b1b8-9f4bd60da1bb" providerId="ADAL" clId="{263B9843-DBC2-44C1-8AD3-F5F658F07C3F}" dt="2024-06-14T12:27:27.819" v="9684" actId="20577"/>
          <ac:spMkLst>
            <pc:docMk/>
            <pc:sldMk cId="1407992410" sldId="1920"/>
            <ac:spMk id="116" creationId="{E4739FFA-6227-A61F-1A9F-4E48E6FCE583}"/>
          </ac:spMkLst>
        </pc:spChg>
        <pc:spChg chg="del mod">
          <ac:chgData name="김지나(Wei) - 서비스기획2팀" userId="6e8c8a86-0e65-4b65-b1b8-9f4bd60da1bb" providerId="ADAL" clId="{263B9843-DBC2-44C1-8AD3-F5F658F07C3F}" dt="2024-06-14T12:24:12.487" v="9622" actId="478"/>
          <ac:spMkLst>
            <pc:docMk/>
            <pc:sldMk cId="1407992410" sldId="1920"/>
            <ac:spMk id="132" creationId="{CDBABD94-6998-EC3B-E594-9EC21CFA8A82}"/>
          </ac:spMkLst>
        </pc:spChg>
        <pc:grpChg chg="del">
          <ac:chgData name="김지나(Wei) - 서비스기획2팀" userId="6e8c8a86-0e65-4b65-b1b8-9f4bd60da1bb" providerId="ADAL" clId="{263B9843-DBC2-44C1-8AD3-F5F658F07C3F}" dt="2024-06-13T17:26:54.374" v="5982" actId="478"/>
          <ac:grpSpMkLst>
            <pc:docMk/>
            <pc:sldMk cId="1407992410" sldId="1920"/>
            <ac:grpSpMk id="101" creationId="{D244706D-E7E3-7B24-7614-782CD1DEE56A}"/>
          </ac:grpSpMkLst>
        </pc:grpChg>
        <pc:grpChg chg="mod">
          <ac:chgData name="김지나(Wei) - 서비스기획2팀" userId="6e8c8a86-0e65-4b65-b1b8-9f4bd60da1bb" providerId="ADAL" clId="{263B9843-DBC2-44C1-8AD3-F5F658F07C3F}" dt="2024-06-14T12:28:55.304" v="9711" actId="1076"/>
          <ac:grpSpMkLst>
            <pc:docMk/>
            <pc:sldMk cId="1407992410" sldId="1920"/>
            <ac:grpSpMk id="107" creationId="{5FB4B01B-AE27-0F8A-0DB7-15977CABEF74}"/>
          </ac:grpSpMkLst>
        </pc:grpChg>
        <pc:grpChg chg="del">
          <ac:chgData name="김지나(Wei) - 서비스기획2팀" userId="6e8c8a86-0e65-4b65-b1b8-9f4bd60da1bb" providerId="ADAL" clId="{263B9843-DBC2-44C1-8AD3-F5F658F07C3F}" dt="2024-06-13T17:40:05.673" v="6485" actId="478"/>
          <ac:grpSpMkLst>
            <pc:docMk/>
            <pc:sldMk cId="1407992410" sldId="1920"/>
            <ac:grpSpMk id="130" creationId="{936F4463-59AB-A3F3-FD50-EA4B86B0AB7C}"/>
          </ac:grpSpMkLst>
        </pc:grpChg>
        <pc:picChg chg="add del mod ord">
          <ac:chgData name="김지나(Wei) - 서비스기획2팀" userId="6e8c8a86-0e65-4b65-b1b8-9f4bd60da1bb" providerId="ADAL" clId="{263B9843-DBC2-44C1-8AD3-F5F658F07C3F}" dt="2024-06-13T17:27:45.613" v="5988" actId="478"/>
          <ac:picMkLst>
            <pc:docMk/>
            <pc:sldMk cId="1407992410" sldId="1920"/>
            <ac:picMk id="5" creationId="{1B7308F2-F8B6-5025-1D94-925422EE9469}"/>
          </ac:picMkLst>
        </pc:picChg>
        <pc:picChg chg="add mod ord">
          <ac:chgData name="김지나(Wei) - 서비스기획2팀" userId="6e8c8a86-0e65-4b65-b1b8-9f4bd60da1bb" providerId="ADAL" clId="{263B9843-DBC2-44C1-8AD3-F5F658F07C3F}" dt="2024-06-13T17:28:16.120" v="5994" actId="1035"/>
          <ac:picMkLst>
            <pc:docMk/>
            <pc:sldMk cId="1407992410" sldId="1920"/>
            <ac:picMk id="9" creationId="{18170E0A-EC22-CF1F-9036-82DEDCA7DD51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3T17:42:45.695" v="6511" actId="1076"/>
          <ac:picMkLst>
            <pc:docMk/>
            <pc:sldMk cId="1407992410" sldId="1920"/>
            <ac:picMk id="38" creationId="{9956E477-ADB9-5490-815A-E95A77853AE7}"/>
          </ac:picMkLst>
        </pc:picChg>
        <pc:picChg chg="del">
          <ac:chgData name="김지나(Wei) - 서비스기획2팀" userId="6e8c8a86-0e65-4b65-b1b8-9f4bd60da1bb" providerId="ADAL" clId="{263B9843-DBC2-44C1-8AD3-F5F658F07C3F}" dt="2024-06-13T17:40:08.297" v="6486" actId="478"/>
          <ac:picMkLst>
            <pc:docMk/>
            <pc:sldMk cId="1407992410" sldId="1920"/>
            <ac:picMk id="131" creationId="{F74E79E2-A3EE-294B-D2D0-76A60A6CA1C5}"/>
          </ac:picMkLst>
        </pc:picChg>
        <pc:cxnChg chg="add mod">
          <ac:chgData name="김지나(Wei) - 서비스기획2팀" userId="6e8c8a86-0e65-4b65-b1b8-9f4bd60da1bb" providerId="ADAL" clId="{263B9843-DBC2-44C1-8AD3-F5F658F07C3F}" dt="2024-06-14T11:48:35.401" v="8907"/>
          <ac:cxnSpMkLst>
            <pc:docMk/>
            <pc:sldMk cId="1407992410" sldId="1920"/>
            <ac:cxnSpMk id="4" creationId="{8DAD02A7-95F5-633F-914E-70024159021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1:49:38.318" v="8984" actId="478"/>
          <ac:cxnSpMkLst>
            <pc:docMk/>
            <pc:sldMk cId="1407992410" sldId="1920"/>
            <ac:cxnSpMk id="5" creationId="{69C28894-D2B9-339A-3ACE-49D5157722F1}"/>
          </ac:cxnSpMkLst>
        </pc:cxnChg>
      </pc:sldChg>
      <pc:sldChg chg="addSp delSp modSp mod">
        <pc:chgData name="김지나(Wei) - 서비스기획2팀" userId="6e8c8a86-0e65-4b65-b1b8-9f4bd60da1bb" providerId="ADAL" clId="{263B9843-DBC2-44C1-8AD3-F5F658F07C3F}" dt="2024-06-13T13:48:39.748" v="2923"/>
        <pc:sldMkLst>
          <pc:docMk/>
          <pc:sldMk cId="426186029" sldId="1929"/>
        </pc:sldMkLst>
        <pc:spChg chg="add del mod">
          <ac:chgData name="김지나(Wei) - 서비스기획2팀" userId="6e8c8a86-0e65-4b65-b1b8-9f4bd60da1bb" providerId="ADAL" clId="{263B9843-DBC2-44C1-8AD3-F5F658F07C3F}" dt="2024-06-13T09:40:09.652" v="540" actId="21"/>
          <ac:spMkLst>
            <pc:docMk/>
            <pc:sldMk cId="426186029" sldId="1929"/>
            <ac:spMk id="2" creationId="{15EB13EA-DB27-3E6F-804C-0C6229D3DFD0}"/>
          </ac:spMkLst>
        </pc:spChg>
        <pc:spChg chg="add mod">
          <ac:chgData name="김지나(Wei) - 서비스기획2팀" userId="6e8c8a86-0e65-4b65-b1b8-9f4bd60da1bb" providerId="ADAL" clId="{263B9843-DBC2-44C1-8AD3-F5F658F07C3F}" dt="2024-06-13T10:11:38.340" v="1642" actId="14100"/>
          <ac:spMkLst>
            <pc:docMk/>
            <pc:sldMk cId="426186029" sldId="1929"/>
            <ac:spMk id="5" creationId="{326BA788-CBEB-FB6F-6B04-570EED800384}"/>
          </ac:spMkLst>
        </pc:spChg>
        <pc:spChg chg="add mod">
          <ac:chgData name="김지나(Wei) - 서비스기획2팀" userId="6e8c8a86-0e65-4b65-b1b8-9f4bd60da1bb" providerId="ADAL" clId="{263B9843-DBC2-44C1-8AD3-F5F658F07C3F}" dt="2024-06-13T10:06:28.795" v="1578" actId="164"/>
          <ac:spMkLst>
            <pc:docMk/>
            <pc:sldMk cId="426186029" sldId="1929"/>
            <ac:spMk id="17" creationId="{26861C07-E38B-6722-8FAE-76356249F869}"/>
          </ac:spMkLst>
        </pc:spChg>
        <pc:spChg chg="add del mod">
          <ac:chgData name="김지나(Wei) - 서비스기획2팀" userId="6e8c8a86-0e65-4b65-b1b8-9f4bd60da1bb" providerId="ADAL" clId="{263B9843-DBC2-44C1-8AD3-F5F658F07C3F}" dt="2024-06-13T10:09:10.841" v="1602" actId="478"/>
          <ac:spMkLst>
            <pc:docMk/>
            <pc:sldMk cId="426186029" sldId="1929"/>
            <ac:spMk id="30" creationId="{42316163-5A14-7CE5-13A6-E60C673A3B66}"/>
          </ac:spMkLst>
        </pc:spChg>
        <pc:spChg chg="del mod">
          <ac:chgData name="김지나(Wei) - 서비스기획2팀" userId="6e8c8a86-0e65-4b65-b1b8-9f4bd60da1bb" providerId="ADAL" clId="{263B9843-DBC2-44C1-8AD3-F5F658F07C3F}" dt="2024-06-13T10:09:07.258" v="1601" actId="478"/>
          <ac:spMkLst>
            <pc:docMk/>
            <pc:sldMk cId="426186029" sldId="1929"/>
            <ac:spMk id="48" creationId="{AD2CF091-788A-2CD1-9F79-BFE49DAC4A77}"/>
          </ac:spMkLst>
        </pc:spChg>
        <pc:spChg chg="mod">
          <ac:chgData name="김지나(Wei) - 서비스기획2팀" userId="6e8c8a86-0e65-4b65-b1b8-9f4bd60da1bb" providerId="ADAL" clId="{263B9843-DBC2-44C1-8AD3-F5F658F07C3F}" dt="2024-06-13T10:09:25.483" v="1623" actId="1036"/>
          <ac:spMkLst>
            <pc:docMk/>
            <pc:sldMk cId="426186029" sldId="1929"/>
            <ac:spMk id="49" creationId="{1A1D6F0E-C970-4A42-B1D4-F9B9BBD2C7D9}"/>
          </ac:spMkLst>
        </pc:spChg>
        <pc:spChg chg="del mod">
          <ac:chgData name="김지나(Wei) - 서비스기획2팀" userId="6e8c8a86-0e65-4b65-b1b8-9f4bd60da1bb" providerId="ADAL" clId="{263B9843-DBC2-44C1-8AD3-F5F658F07C3F}" dt="2024-06-13T10:11:40.101" v="1643" actId="478"/>
          <ac:spMkLst>
            <pc:docMk/>
            <pc:sldMk cId="426186029" sldId="1929"/>
            <ac:spMk id="50" creationId="{CE9BB038-76DC-1A78-B11B-1C7823941936}"/>
          </ac:spMkLst>
        </pc:spChg>
        <pc:spChg chg="del">
          <ac:chgData name="김지나(Wei) - 서비스기획2팀" userId="6e8c8a86-0e65-4b65-b1b8-9f4bd60da1bb" providerId="ADAL" clId="{263B9843-DBC2-44C1-8AD3-F5F658F07C3F}" dt="2024-06-13T10:06:15.669" v="1572" actId="478"/>
          <ac:spMkLst>
            <pc:docMk/>
            <pc:sldMk cId="426186029" sldId="1929"/>
            <ac:spMk id="51" creationId="{C7388676-2831-8478-D752-8E053BFEA19F}"/>
          </ac:spMkLst>
        </pc:spChg>
        <pc:spChg chg="del mod">
          <ac:chgData name="김지나(Wei) - 서비스기획2팀" userId="6e8c8a86-0e65-4b65-b1b8-9f4bd60da1bb" providerId="ADAL" clId="{263B9843-DBC2-44C1-8AD3-F5F658F07C3F}" dt="2024-06-13T10:11:29.940" v="1641" actId="478"/>
          <ac:spMkLst>
            <pc:docMk/>
            <pc:sldMk cId="426186029" sldId="1929"/>
            <ac:spMk id="52" creationId="{D77198F9-F01D-83D0-F528-61F61160901D}"/>
          </ac:spMkLst>
        </pc:spChg>
        <pc:spChg chg="del mod">
          <ac:chgData name="김지나(Wei) - 서비스기획2팀" userId="6e8c8a86-0e65-4b65-b1b8-9f4bd60da1bb" providerId="ADAL" clId="{263B9843-DBC2-44C1-8AD3-F5F658F07C3F}" dt="2024-06-13T10:12:18.839" v="1647" actId="478"/>
          <ac:spMkLst>
            <pc:docMk/>
            <pc:sldMk cId="426186029" sldId="1929"/>
            <ac:spMk id="54" creationId="{4B9B32EB-8D0F-90E7-1AA1-3A1C100FE4C2}"/>
          </ac:spMkLst>
        </pc:spChg>
        <pc:spChg chg="del mod">
          <ac:chgData name="김지나(Wei) - 서비스기획2팀" userId="6e8c8a86-0e65-4b65-b1b8-9f4bd60da1bb" providerId="ADAL" clId="{263B9843-DBC2-44C1-8AD3-F5F658F07C3F}" dt="2024-06-13T10:11:27.718" v="1640" actId="478"/>
          <ac:spMkLst>
            <pc:docMk/>
            <pc:sldMk cId="426186029" sldId="1929"/>
            <ac:spMk id="56" creationId="{5BA5CED4-8100-0206-F5C1-5B82FE0A3B24}"/>
          </ac:spMkLst>
        </pc:spChg>
        <pc:spChg chg="add 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60" creationId="{4257220D-4CF8-4B01-3978-4F438A9141EC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62" creationId="{11F3576C-AC83-1ACB-B88B-D01693DD9271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2" creationId="{C71E8391-03F2-2EF2-DEDF-1AB44D4B54DC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3" creationId="{9A9BE204-2AAB-D36D-0F4B-9FD9D538D636}"/>
          </ac:spMkLst>
        </pc:spChg>
        <pc:spChg chg="mod">
          <ac:chgData name="김지나(Wei) - 서비스기획2팀" userId="6e8c8a86-0e65-4b65-b1b8-9f4bd60da1bb" providerId="ADAL" clId="{263B9843-DBC2-44C1-8AD3-F5F658F07C3F}" dt="2024-06-13T10:09:25.483" v="1623" actId="1036"/>
          <ac:spMkLst>
            <pc:docMk/>
            <pc:sldMk cId="426186029" sldId="1929"/>
            <ac:spMk id="195" creationId="{28FDF9B7-8904-A03F-AD71-EB2AE5D0FDAC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6" creationId="{243FF8FB-BCE1-B7C4-02F7-F25A34D699E6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7" creationId="{384FF84A-5B36-D977-7DDF-D596A2D5747B}"/>
          </ac:spMkLst>
        </pc:spChg>
        <pc:spChg chg="del mod">
          <ac:chgData name="김지나(Wei) - 서비스기획2팀" userId="6e8c8a86-0e65-4b65-b1b8-9f4bd60da1bb" providerId="ADAL" clId="{263B9843-DBC2-44C1-8AD3-F5F658F07C3F}" dt="2024-06-13T10:14:50.672" v="1760" actId="478"/>
          <ac:spMkLst>
            <pc:docMk/>
            <pc:sldMk cId="426186029" sldId="1929"/>
            <ac:spMk id="452" creationId="{2359E269-D36E-1A53-770B-A7D3FBD9C476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53" creationId="{22B01C9D-4CAF-2715-F464-05BD170C0624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55" creationId="{2EA80D41-340A-0D12-5C02-50A839908695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59" creationId="{013575E2-C7FA-FE5F-65ED-F892B905082A}"/>
          </ac:spMkLst>
        </pc:spChg>
        <pc:spChg chg="del">
          <ac:chgData name="김지나(Wei) - 서비스기획2팀" userId="6e8c8a86-0e65-4b65-b1b8-9f4bd60da1bb" providerId="ADAL" clId="{263B9843-DBC2-44C1-8AD3-F5F658F07C3F}" dt="2024-06-13T10:09:58.608" v="1629" actId="478"/>
          <ac:spMkLst>
            <pc:docMk/>
            <pc:sldMk cId="426186029" sldId="1929"/>
            <ac:spMk id="460" creationId="{602D49C0-ACAC-9083-B66D-97FC8AD922C8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1" creationId="{D8DCD48F-3B96-E772-9EA3-14801037CD92}"/>
          </ac:spMkLst>
        </pc:spChg>
        <pc:spChg chg="del mod">
          <ac:chgData name="김지나(Wei) - 서비스기획2팀" userId="6e8c8a86-0e65-4b65-b1b8-9f4bd60da1bb" providerId="ADAL" clId="{263B9843-DBC2-44C1-8AD3-F5F658F07C3F}" dt="2024-06-13T10:06:07.524" v="1571" actId="478"/>
          <ac:spMkLst>
            <pc:docMk/>
            <pc:sldMk cId="426186029" sldId="1929"/>
            <ac:spMk id="462" creationId="{0D6B3E84-13DE-10CF-1283-304CAC4BC31D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3" creationId="{228B48E4-E376-C1BD-98CD-BB26B5EADC21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4" creationId="{BA033BB4-3964-705F-DCF3-66982D4618BC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5" creationId="{B0838C65-B532-789B-4708-9542D0B05651}"/>
          </ac:spMkLst>
        </pc:spChg>
        <pc:spChg chg="mod">
          <ac:chgData name="김지나(Wei) - 서비스기획2팀" userId="6e8c8a86-0e65-4b65-b1b8-9f4bd60da1bb" providerId="ADAL" clId="{263B9843-DBC2-44C1-8AD3-F5F658F07C3F}" dt="2024-06-13T10:07:00.885" v="1592" actId="571"/>
          <ac:spMkLst>
            <pc:docMk/>
            <pc:sldMk cId="426186029" sldId="1929"/>
            <ac:spMk id="467" creationId="{5BFEC1A1-741D-1758-E767-B3080F777F10}"/>
          </ac:spMkLst>
        </pc:spChg>
        <pc:spChg chg="mod">
          <ac:chgData name="김지나(Wei) - 서비스기획2팀" userId="6e8c8a86-0e65-4b65-b1b8-9f4bd60da1bb" providerId="ADAL" clId="{263B9843-DBC2-44C1-8AD3-F5F658F07C3F}" dt="2024-06-13T10:07:00.885" v="1592" actId="571"/>
          <ac:spMkLst>
            <pc:docMk/>
            <pc:sldMk cId="426186029" sldId="1929"/>
            <ac:spMk id="470" creationId="{D7431616-33F4-161E-271D-9A82952E9BAF}"/>
          </ac:spMkLst>
        </pc:spChg>
        <pc:spChg chg="del mod">
          <ac:chgData name="김지나(Wei) - 서비스기획2팀" userId="6e8c8a86-0e65-4b65-b1b8-9f4bd60da1bb" providerId="ADAL" clId="{263B9843-DBC2-44C1-8AD3-F5F658F07C3F}" dt="2024-06-13T10:09:04.756" v="1600" actId="478"/>
          <ac:spMkLst>
            <pc:docMk/>
            <pc:sldMk cId="426186029" sldId="1929"/>
            <ac:spMk id="471" creationId="{D80949ED-2DC3-5F1E-F8FA-6F55984B0BD9}"/>
          </ac:spMkLst>
        </pc:spChg>
        <pc:spChg chg="del mod">
          <ac:chgData name="김지나(Wei) - 서비스기획2팀" userId="6e8c8a86-0e65-4b65-b1b8-9f4bd60da1bb" providerId="ADAL" clId="{263B9843-DBC2-44C1-8AD3-F5F658F07C3F}" dt="2024-06-13T10:09:01.128" v="1599" actId="478"/>
          <ac:spMkLst>
            <pc:docMk/>
            <pc:sldMk cId="426186029" sldId="1929"/>
            <ac:spMk id="474" creationId="{9CD3ABB8-88B0-F39F-F7EA-3968212CDD92}"/>
          </ac:spMkLst>
        </pc:spChg>
        <pc:spChg chg="del mod">
          <ac:chgData name="김지나(Wei) - 서비스기획2팀" userId="6e8c8a86-0e65-4b65-b1b8-9f4bd60da1bb" providerId="ADAL" clId="{263B9843-DBC2-44C1-8AD3-F5F658F07C3F}" dt="2024-06-13T10:11:56.282" v="1646" actId="478"/>
          <ac:spMkLst>
            <pc:docMk/>
            <pc:sldMk cId="426186029" sldId="1929"/>
            <ac:spMk id="475" creationId="{56895E43-000F-CA48-B1C9-21F89B6B7735}"/>
          </ac:spMkLst>
        </pc:spChg>
        <pc:spChg chg="del mod">
          <ac:chgData name="김지나(Wei) - 서비스기획2팀" userId="6e8c8a86-0e65-4b65-b1b8-9f4bd60da1bb" providerId="ADAL" clId="{263B9843-DBC2-44C1-8AD3-F5F658F07C3F}" dt="2024-06-13T10:11:50.096" v="1645" actId="478"/>
          <ac:spMkLst>
            <pc:docMk/>
            <pc:sldMk cId="426186029" sldId="1929"/>
            <ac:spMk id="476" creationId="{84AA49D2-BEEA-3708-33FF-695439B24E0B}"/>
          </ac:spMkLst>
        </pc:spChg>
        <pc:spChg chg="del mod">
          <ac:chgData name="김지나(Wei) - 서비스기획2팀" userId="6e8c8a86-0e65-4b65-b1b8-9f4bd60da1bb" providerId="ADAL" clId="{263B9843-DBC2-44C1-8AD3-F5F658F07C3F}" dt="2024-06-13T10:12:23.117" v="1648" actId="478"/>
          <ac:spMkLst>
            <pc:docMk/>
            <pc:sldMk cId="426186029" sldId="1929"/>
            <ac:spMk id="477" creationId="{1CBE8902-6C86-9A41-DFC6-7EAD6FBB6492}"/>
          </ac:spMkLst>
        </pc:spChg>
        <pc:spChg chg="del mod">
          <ac:chgData name="김지나(Wei) - 서비스기획2팀" userId="6e8c8a86-0e65-4b65-b1b8-9f4bd60da1bb" providerId="ADAL" clId="{263B9843-DBC2-44C1-8AD3-F5F658F07C3F}" dt="2024-06-13T10:11:47.119" v="1644" actId="478"/>
          <ac:spMkLst>
            <pc:docMk/>
            <pc:sldMk cId="426186029" sldId="1929"/>
            <ac:spMk id="478" creationId="{AE60D70D-D453-A534-1B41-97D8FBA514D5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0" creationId="{2E3E9BAD-6544-B598-9CCC-E3EFAC273C05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1" creationId="{79412768-7E46-2031-D679-6F7752547E8A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2" creationId="{970097EB-FAE6-C1F2-D729-46BB9DACB6FE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4" creationId="{FD0BA4A2-92B1-8A5C-E9A3-E5F39E1E8465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6" creationId="{0DED1FA0-10CF-5918-7CDB-037FC800C66F}"/>
          </ac:spMkLst>
        </pc:spChg>
        <pc:spChg chg="del">
          <ac:chgData name="김지나(Wei) - 서비스기획2팀" userId="6e8c8a86-0e65-4b65-b1b8-9f4bd60da1bb" providerId="ADAL" clId="{263B9843-DBC2-44C1-8AD3-F5F658F07C3F}" dt="2024-06-13T10:08:56.313" v="1598" actId="478"/>
          <ac:spMkLst>
            <pc:docMk/>
            <pc:sldMk cId="426186029" sldId="1929"/>
            <ac:spMk id="487" creationId="{E1FC9B9E-935D-A5CB-F3B5-EB6CB7C23B30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8" creationId="{69F242D8-67AE-B8BC-72C0-34BC1D1C0516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10:14:54.257" v="1761" actId="478"/>
          <ac:spMkLst>
            <pc:docMk/>
            <pc:sldMk cId="426186029" sldId="1929"/>
            <ac:spMk id="491" creationId="{9D36CAD5-B13B-473C-3A91-BA7C8EBD2DCE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2" creationId="{2301FC2D-F1F3-F3A0-27AD-55061BB87405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3" creationId="{10DA57FC-23D8-A99E-66FB-EDFC71999F0B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4" creationId="{A8C4384C-CE05-D8DA-3BDF-5E935A60AF00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5" creationId="{A54D4C67-4218-CEE0-C70E-EA6F6A711E2A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497" creationId="{80E6D32D-B5B0-AADD-858F-5D3771905CD5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498" creationId="{45C778F3-116B-C9FC-C450-B43AEA3D6628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499" creationId="{B5EFF672-7B94-1E2E-9964-A0B7F6708857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500" creationId="{4D91A9EE-27EA-A436-4326-94EE9A7F00F6}"/>
          </ac:spMkLst>
        </pc:spChg>
        <pc:spChg chg="mod ord">
          <ac:chgData name="김지나(Wei) - 서비스기획2팀" userId="6e8c8a86-0e65-4b65-b1b8-9f4bd60da1bb" providerId="ADAL" clId="{263B9843-DBC2-44C1-8AD3-F5F658F07C3F}" dt="2024-06-13T10:11:12.523" v="1637" actId="167"/>
          <ac:spMkLst>
            <pc:docMk/>
            <pc:sldMk cId="426186029" sldId="1929"/>
            <ac:spMk id="503" creationId="{A1FB2DC3-4AE6-A6C0-FA76-D22CC7F3F283}"/>
          </ac:spMkLst>
        </pc:spChg>
        <pc:spChg chg="add mod">
          <ac:chgData name="김지나(Wei) - 서비스기획2팀" userId="6e8c8a86-0e65-4b65-b1b8-9f4bd60da1bb" providerId="ADAL" clId="{263B9843-DBC2-44C1-8AD3-F5F658F07C3F}" dt="2024-06-13T10:13:49.673" v="1667" actId="1076"/>
          <ac:spMkLst>
            <pc:docMk/>
            <pc:sldMk cId="426186029" sldId="1929"/>
            <ac:spMk id="504" creationId="{1FEDBDA2-F344-21D3-92E2-4968131F248B}"/>
          </ac:spMkLst>
        </pc:spChg>
        <pc:spChg chg="add mod">
          <ac:chgData name="김지나(Wei) - 서비스기획2팀" userId="6e8c8a86-0e65-4b65-b1b8-9f4bd60da1bb" providerId="ADAL" clId="{263B9843-DBC2-44C1-8AD3-F5F658F07C3F}" dt="2024-06-13T10:13:52.486" v="1668" actId="571"/>
          <ac:spMkLst>
            <pc:docMk/>
            <pc:sldMk cId="426186029" sldId="1929"/>
            <ac:spMk id="505" creationId="{39EDAB78-40F0-7A82-E99A-FB1E2253A59B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07" creationId="{9A738D95-1504-E077-11E4-F2836C8287DD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08" creationId="{08341346-3CF1-49D1-54D1-891DB3CCB708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09" creationId="{2E1FF376-21DE-8314-3B10-08009190332A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10" creationId="{A938B2E9-81B4-5247-6D94-2B355EA99390}"/>
          </ac:spMkLst>
        </pc:spChg>
        <pc:grpChg chg="add del mod">
          <ac:chgData name="김지나(Wei) - 서비스기획2팀" userId="6e8c8a86-0e65-4b65-b1b8-9f4bd60da1bb" providerId="ADAL" clId="{263B9843-DBC2-44C1-8AD3-F5F658F07C3F}" dt="2024-06-13T10:09:07.258" v="1601" actId="478"/>
          <ac:grpSpMkLst>
            <pc:docMk/>
            <pc:sldMk cId="426186029" sldId="1929"/>
            <ac:grpSpMk id="45" creationId="{505A3DF3-BC40-A903-EF8B-538111F33570}"/>
          </ac:grpSpMkLst>
        </pc:grpChg>
        <pc:grpChg chg="del mod">
          <ac:chgData name="김지나(Wei) - 서비스기획2팀" userId="6e8c8a86-0e65-4b65-b1b8-9f4bd60da1bb" providerId="ADAL" clId="{263B9843-DBC2-44C1-8AD3-F5F658F07C3F}" dt="2024-06-13T10:11:40.101" v="1643" actId="478"/>
          <ac:grpSpMkLst>
            <pc:docMk/>
            <pc:sldMk cId="426186029" sldId="1929"/>
            <ac:grpSpMk id="46" creationId="{3C3CA689-9B52-64FD-54E0-B3A68BB858AF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3T10:11:10.187" v="1636" actId="167"/>
          <ac:grpSpMkLst>
            <pc:docMk/>
            <pc:sldMk cId="426186029" sldId="1929"/>
            <ac:grpSpMk id="59" creationId="{2E649059-CCD5-7EF7-FF38-18C590A67CA6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06:56.131" v="1591" actId="571"/>
          <ac:grpSpMkLst>
            <pc:docMk/>
            <pc:sldMk cId="426186029" sldId="1929"/>
            <ac:grpSpMk id="61" creationId="{BC3B50A8-EDDF-46B8-2B97-BEF184E0765A}"/>
          </ac:grpSpMkLst>
        </pc:grpChg>
        <pc:grpChg chg="mod">
          <ac:chgData name="김지나(Wei) - 서비스기획2팀" userId="6e8c8a86-0e65-4b65-b1b8-9f4bd60da1bb" providerId="ADAL" clId="{263B9843-DBC2-44C1-8AD3-F5F658F07C3F}" dt="2024-06-13T10:06:56.131" v="1591" actId="571"/>
          <ac:grpSpMkLst>
            <pc:docMk/>
            <pc:sldMk cId="426186029" sldId="1929"/>
            <ac:grpSpMk id="456" creationId="{C7E28522-6C3F-3FFD-FBD3-6733874EE566}"/>
          </ac:grpSpMkLst>
        </pc:grpChg>
        <pc:grpChg chg="mod">
          <ac:chgData name="김지나(Wei) - 서비스기획2팀" userId="6e8c8a86-0e65-4b65-b1b8-9f4bd60da1bb" providerId="ADAL" clId="{263B9843-DBC2-44C1-8AD3-F5F658F07C3F}" dt="2024-06-13T10:06:56.131" v="1591" actId="571"/>
          <ac:grpSpMkLst>
            <pc:docMk/>
            <pc:sldMk cId="426186029" sldId="1929"/>
            <ac:grpSpMk id="457" creationId="{B0C34187-AE33-36AF-349A-902E170FFED0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3T10:11:06.373" v="1635" actId="167"/>
          <ac:grpSpMkLst>
            <pc:docMk/>
            <pc:sldMk cId="426186029" sldId="1929"/>
            <ac:grpSpMk id="466" creationId="{3907E9EB-BDA7-A009-4EE9-20DC494E19CC}"/>
          </ac:grpSpMkLst>
        </pc:grpChg>
        <pc:grpChg chg="del mod">
          <ac:chgData name="김지나(Wei) - 서비스기획2팀" userId="6e8c8a86-0e65-4b65-b1b8-9f4bd60da1bb" providerId="ADAL" clId="{263B9843-DBC2-44C1-8AD3-F5F658F07C3F}" dt="2024-06-13T10:09:01.128" v="1599" actId="478"/>
          <ac:grpSpMkLst>
            <pc:docMk/>
            <pc:sldMk cId="426186029" sldId="1929"/>
            <ac:grpSpMk id="472" creationId="{54D2D606-5212-52ED-887E-DDDA7708EA19}"/>
          </ac:grpSpMkLst>
        </pc:grpChg>
        <pc:grpChg chg="del mod">
          <ac:chgData name="김지나(Wei) - 서비스기획2팀" userId="6e8c8a86-0e65-4b65-b1b8-9f4bd60da1bb" providerId="ADAL" clId="{263B9843-DBC2-44C1-8AD3-F5F658F07C3F}" dt="2024-06-13T10:11:56.282" v="1646" actId="478"/>
          <ac:grpSpMkLst>
            <pc:docMk/>
            <pc:sldMk cId="426186029" sldId="1929"/>
            <ac:grpSpMk id="473" creationId="{66A01076-C7DC-D81F-CA64-3599BDBAD765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09:38.692" v="1627" actId="1076"/>
          <ac:grpSpMkLst>
            <pc:docMk/>
            <pc:sldMk cId="426186029" sldId="1929"/>
            <ac:grpSpMk id="479" creationId="{5166CF69-BEB1-2B8A-9232-254C5FD4AC90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0:23.359" v="1632" actId="165"/>
          <ac:grpSpMkLst>
            <pc:docMk/>
            <pc:sldMk cId="426186029" sldId="1929"/>
            <ac:grpSpMk id="489" creationId="{7B207821-15CD-1872-A5BA-DFE667C8977E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0:12:33.485" v="1649" actId="207"/>
          <ac:grpSpMkLst>
            <pc:docMk/>
            <pc:sldMk cId="426186029" sldId="1929"/>
            <ac:grpSpMk id="490" creationId="{9D1FBC17-10B1-F346-BF67-853D1B2EB8A6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6:33.532" v="1781" actId="478"/>
          <ac:grpSpMkLst>
            <pc:docMk/>
            <pc:sldMk cId="426186029" sldId="1929"/>
            <ac:grpSpMk id="496" creationId="{163E3628-CEBD-AED0-CEC9-5A0253BCAFE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6:13.596" v="1764" actId="1076"/>
          <ac:grpSpMkLst>
            <pc:docMk/>
            <pc:sldMk cId="426186029" sldId="1929"/>
            <ac:grpSpMk id="506" creationId="{3D48A79A-6AD2-E101-8E6F-5F0551DEE5DE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6:27.835" v="1780" actId="1035"/>
          <ac:grpSpMkLst>
            <pc:docMk/>
            <pc:sldMk cId="426186029" sldId="1929"/>
            <ac:grpSpMk id="511" creationId="{9F2768EE-A0F3-DE10-9E23-7347DCF41B50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3T13:48:39.748" v="2923"/>
          <ac:graphicFrameMkLst>
            <pc:docMk/>
            <pc:sldMk cId="426186029" sldId="1929"/>
            <ac:graphicFrameMk id="198" creationId="{00000000-0000-0000-0000-000000000000}"/>
          </ac:graphicFrameMkLst>
        </pc:graphicFrameChg>
        <pc:cxnChg chg="add mod">
          <ac:chgData name="김지나(Wei) - 서비스기획2팀" userId="6e8c8a86-0e65-4b65-b1b8-9f4bd60da1bb" providerId="ADAL" clId="{263B9843-DBC2-44C1-8AD3-F5F658F07C3F}" dt="2024-06-13T10:06:28.795" v="1578" actId="164"/>
          <ac:cxnSpMkLst>
            <pc:docMk/>
            <pc:sldMk cId="426186029" sldId="1929"/>
            <ac:cxnSpMk id="6" creationId="{A12728E8-4BA5-B1F3-E6B6-8FF9F7364CD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0:06:28.795" v="1578" actId="164"/>
          <ac:cxnSpMkLst>
            <pc:docMk/>
            <pc:sldMk cId="426186029" sldId="1929"/>
            <ac:cxnSpMk id="12" creationId="{348A6D85-D7A3-AEA9-2AB5-00AEA3128A06}"/>
          </ac:cxnSpMkLst>
        </pc:cxnChg>
        <pc:cxnChg chg="mod">
          <ac:chgData name="김지나(Wei) - 서비스기획2팀" userId="6e8c8a86-0e65-4b65-b1b8-9f4bd60da1bb" providerId="ADAL" clId="{263B9843-DBC2-44C1-8AD3-F5F658F07C3F}" dt="2024-06-13T10:06:56.131" v="1591" actId="571"/>
          <ac:cxnSpMkLst>
            <pc:docMk/>
            <pc:sldMk cId="426186029" sldId="1929"/>
            <ac:cxnSpMk id="63" creationId="{2DA7F188-8CE5-E91A-A1E6-D9FE7BB5BBB2}"/>
          </ac:cxnSpMkLst>
        </pc:cxnChg>
        <pc:cxnChg chg="del mod">
          <ac:chgData name="김지나(Wei) - 서비스기획2팀" userId="6e8c8a86-0e65-4b65-b1b8-9f4bd60da1bb" providerId="ADAL" clId="{263B9843-DBC2-44C1-8AD3-F5F658F07C3F}" dt="2024-06-13T10:09:20.667" v="1604" actId="478"/>
          <ac:cxnSpMkLst>
            <pc:docMk/>
            <pc:sldMk cId="426186029" sldId="1929"/>
            <ac:cxnSpMk id="194" creationId="{8D876404-DC81-E44E-2260-DC92383795B7}"/>
          </ac:cxnSpMkLst>
        </pc:cxnChg>
        <pc:cxnChg chg="mod">
          <ac:chgData name="김지나(Wei) - 서비스기획2팀" userId="6e8c8a86-0e65-4b65-b1b8-9f4bd60da1bb" providerId="ADAL" clId="{263B9843-DBC2-44C1-8AD3-F5F658F07C3F}" dt="2024-06-13T10:06:56.131" v="1591" actId="571"/>
          <ac:cxnSpMkLst>
            <pc:docMk/>
            <pc:sldMk cId="426186029" sldId="1929"/>
            <ac:cxnSpMk id="448" creationId="{A1CB10E0-FE7A-F428-537C-D24DE1F64B3E}"/>
          </ac:cxnSpMkLst>
        </pc:cxnChg>
        <pc:cxnChg chg="del">
          <ac:chgData name="김지나(Wei) - 서비스기획2팀" userId="6e8c8a86-0e65-4b65-b1b8-9f4bd60da1bb" providerId="ADAL" clId="{263B9843-DBC2-44C1-8AD3-F5F658F07C3F}" dt="2024-06-13T10:06:17.167" v="1573" actId="478"/>
          <ac:cxnSpMkLst>
            <pc:docMk/>
            <pc:sldMk cId="426186029" sldId="1929"/>
            <ac:cxnSpMk id="454" creationId="{D017BA71-22E2-125A-EACB-539387550D58}"/>
          </ac:cxnSpMkLst>
        </pc:cxnChg>
        <pc:cxnChg chg="mod">
          <ac:chgData name="김지나(Wei) - 서비스기획2팀" userId="6e8c8a86-0e65-4b65-b1b8-9f4bd60da1bb" providerId="ADAL" clId="{263B9843-DBC2-44C1-8AD3-F5F658F07C3F}" dt="2024-06-13T10:09:25.483" v="1623" actId="1036"/>
          <ac:cxnSpMkLst>
            <pc:docMk/>
            <pc:sldMk cId="426186029" sldId="1929"/>
            <ac:cxnSpMk id="458" creationId="{D52A0344-5E67-F4A0-33BB-A9E1C5F3BE04}"/>
          </ac:cxnSpMkLst>
        </pc:cxnChg>
        <pc:cxnChg chg="del mod">
          <ac:chgData name="김지나(Wei) - 서비스기획2팀" userId="6e8c8a86-0e65-4b65-b1b8-9f4bd60da1bb" providerId="ADAL" clId="{263B9843-DBC2-44C1-8AD3-F5F658F07C3F}" dt="2024-06-13T10:07:04.197" v="1593" actId="478"/>
          <ac:cxnSpMkLst>
            <pc:docMk/>
            <pc:sldMk cId="426186029" sldId="1929"/>
            <ac:cxnSpMk id="468" creationId="{BA55BD51-DC5C-25EB-1A23-B6D05D1FAC36}"/>
          </ac:cxnSpMkLst>
        </pc:cxnChg>
        <pc:cxnChg chg="mod">
          <ac:chgData name="김지나(Wei) - 서비스기획2팀" userId="6e8c8a86-0e65-4b65-b1b8-9f4bd60da1bb" providerId="ADAL" clId="{263B9843-DBC2-44C1-8AD3-F5F658F07C3F}" dt="2024-06-13T10:07:00.885" v="1592" actId="571"/>
          <ac:cxnSpMkLst>
            <pc:docMk/>
            <pc:sldMk cId="426186029" sldId="1929"/>
            <ac:cxnSpMk id="469" creationId="{0E8F0853-CE9C-C146-5310-5B627DD9B767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3T10:13:36.403" v="1664" actId="478"/>
          <ac:cxnSpMkLst>
            <pc:docMk/>
            <pc:sldMk cId="426186029" sldId="1929"/>
            <ac:cxnSpMk id="501" creationId="{4A6E6F75-A3CE-E610-9DFF-1943FDB5F7F3}"/>
          </ac:cxnSpMkLst>
        </pc:cxnChg>
        <pc:cxnChg chg="add mod">
          <ac:chgData name="김지나(Wei) - 서비스기획2팀" userId="6e8c8a86-0e65-4b65-b1b8-9f4bd60da1bb" providerId="ADAL" clId="{263B9843-DBC2-44C1-8AD3-F5F658F07C3F}" dt="2024-06-13T10:13:41.755" v="1665" actId="571"/>
          <ac:cxnSpMkLst>
            <pc:docMk/>
            <pc:sldMk cId="426186029" sldId="1929"/>
            <ac:cxnSpMk id="502" creationId="{46D1852C-A087-70C2-783C-E4B705D21B12}"/>
          </ac:cxnSpMkLst>
        </pc:cxnChg>
      </pc:sldChg>
      <pc:sldChg chg="modSp mod">
        <pc:chgData name="김지나(Wei) - 서비스기획2팀" userId="6e8c8a86-0e65-4b65-b1b8-9f4bd60da1bb" providerId="ADAL" clId="{263B9843-DBC2-44C1-8AD3-F5F658F07C3F}" dt="2024-06-13T14:22:23.796" v="4196" actId="20577"/>
        <pc:sldMkLst>
          <pc:docMk/>
          <pc:sldMk cId="1731271655" sldId="1930"/>
        </pc:sldMkLst>
        <pc:spChg chg="mod">
          <ac:chgData name="김지나(Wei) - 서비스기획2팀" userId="6e8c8a86-0e65-4b65-b1b8-9f4bd60da1bb" providerId="ADAL" clId="{263B9843-DBC2-44C1-8AD3-F5F658F07C3F}" dt="2024-06-13T14:22:23.796" v="4196" actId="20577"/>
          <ac:spMkLst>
            <pc:docMk/>
            <pc:sldMk cId="1731271655" sldId="1930"/>
            <ac:spMk id="12" creationId="{D482EE3D-471E-E5B0-609B-3E3554FD77DA}"/>
          </ac:spMkLst>
        </pc:spChg>
      </pc:sldChg>
      <pc:sldChg chg="addSp delSp modSp mod">
        <pc:chgData name="김지나(Wei) - 서비스기획2팀" userId="6e8c8a86-0e65-4b65-b1b8-9f4bd60da1bb" providerId="ADAL" clId="{263B9843-DBC2-44C1-8AD3-F5F658F07C3F}" dt="2024-06-14T14:28:12.160" v="13727"/>
        <pc:sldMkLst>
          <pc:docMk/>
          <pc:sldMk cId="3160896931" sldId="1943"/>
        </pc:sldMkLst>
        <pc:spChg chg="add mod">
          <ac:chgData name="김지나(Wei) - 서비스기획2팀" userId="6e8c8a86-0e65-4b65-b1b8-9f4bd60da1bb" providerId="ADAL" clId="{263B9843-DBC2-44C1-8AD3-F5F658F07C3F}" dt="2024-06-14T12:36:22.828" v="9784" actId="20577"/>
          <ac:spMkLst>
            <pc:docMk/>
            <pc:sldMk cId="3160896931" sldId="1943"/>
            <ac:spMk id="12" creationId="{24EEC00C-A9B0-205D-F3D8-FA04E116BC7B}"/>
          </ac:spMkLst>
        </pc:spChg>
        <pc:spChg chg="add mod">
          <ac:chgData name="김지나(Wei) - 서비스기획2팀" userId="6e8c8a86-0e65-4b65-b1b8-9f4bd60da1bb" providerId="ADAL" clId="{263B9843-DBC2-44C1-8AD3-F5F658F07C3F}" dt="2024-06-14T12:45:36.981" v="9983" actId="20577"/>
          <ac:spMkLst>
            <pc:docMk/>
            <pc:sldMk cId="3160896931" sldId="1943"/>
            <ac:spMk id="15" creationId="{FA433787-CC55-9546-AD4C-7CFDD4E3C2E0}"/>
          </ac:spMkLst>
        </pc:spChg>
        <pc:spChg chg="mod">
          <ac:chgData name="김지나(Wei) - 서비스기획2팀" userId="6e8c8a86-0e65-4b65-b1b8-9f4bd60da1bb" providerId="ADAL" clId="{263B9843-DBC2-44C1-8AD3-F5F658F07C3F}" dt="2024-06-14T12:41:25.665" v="9914" actId="20577"/>
          <ac:spMkLst>
            <pc:docMk/>
            <pc:sldMk cId="3160896931" sldId="1943"/>
            <ac:spMk id="20" creationId="{0B9D4CC0-BDB5-7139-80A8-D60DA06B6F2A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46:10.020" v="9994" actId="478"/>
          <ac:spMkLst>
            <pc:docMk/>
            <pc:sldMk cId="3160896931" sldId="1943"/>
            <ac:spMk id="21" creationId="{F2B42F30-7066-7253-6CA2-F21CBBD214E9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46:44.997" v="12431" actId="478"/>
          <ac:spMkLst>
            <pc:docMk/>
            <pc:sldMk cId="3160896931" sldId="1943"/>
            <ac:spMk id="24" creationId="{40BBDD14-F738-98A2-D75C-4A0ADAB92BF6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45:30.725" v="9979" actId="1076"/>
          <ac:spMkLst>
            <pc:docMk/>
            <pc:sldMk cId="3160896931" sldId="1943"/>
            <ac:spMk id="29" creationId="{C2BBC525-9E77-77E4-A42A-EC8FC51E0E94}"/>
          </ac:spMkLst>
        </pc:spChg>
        <pc:spChg chg="mod">
          <ac:chgData name="김지나(Wei) - 서비스기획2팀" userId="6e8c8a86-0e65-4b65-b1b8-9f4bd60da1bb" providerId="ADAL" clId="{263B9843-DBC2-44C1-8AD3-F5F658F07C3F}" dt="2024-06-14T12:43:24.185" v="9947" actId="20577"/>
          <ac:spMkLst>
            <pc:docMk/>
            <pc:sldMk cId="3160896931" sldId="1943"/>
            <ac:spMk id="33" creationId="{BAB1363D-AC84-D512-8ADD-754E67AC66FD}"/>
          </ac:spMkLst>
        </pc:spChg>
        <pc:spChg chg="add mod ord">
          <ac:chgData name="김지나(Wei) - 서비스기획2팀" userId="6e8c8a86-0e65-4b65-b1b8-9f4bd60da1bb" providerId="ADAL" clId="{263B9843-DBC2-44C1-8AD3-F5F658F07C3F}" dt="2024-06-14T12:35:54.330" v="9780" actId="1076"/>
          <ac:spMkLst>
            <pc:docMk/>
            <pc:sldMk cId="3160896931" sldId="1943"/>
            <ac:spMk id="34" creationId="{027A87B8-F4D9-7254-5B30-410012C65044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33:51.288" v="9770" actId="478"/>
          <ac:spMkLst>
            <pc:docMk/>
            <pc:sldMk cId="3160896931" sldId="1943"/>
            <ac:spMk id="38" creationId="{FBF59ED9-6381-5A39-CBB1-396E415449C2}"/>
          </ac:spMkLst>
        </pc:spChg>
        <pc:spChg chg="mod">
          <ac:chgData name="김지나(Wei) - 서비스기획2팀" userId="6e8c8a86-0e65-4b65-b1b8-9f4bd60da1bb" providerId="ADAL" clId="{263B9843-DBC2-44C1-8AD3-F5F658F07C3F}" dt="2024-06-14T12:29:53.731" v="9725" actId="20577"/>
          <ac:spMkLst>
            <pc:docMk/>
            <pc:sldMk cId="3160896931" sldId="1943"/>
            <ac:spMk id="73" creationId="{F5329AA3-D363-C9D7-AFAE-60DD4CD4A724}"/>
          </ac:spMkLst>
        </pc:spChg>
        <pc:spChg chg="del mod">
          <ac:chgData name="김지나(Wei) - 서비스기획2팀" userId="6e8c8a86-0e65-4b65-b1b8-9f4bd60da1bb" providerId="ADAL" clId="{263B9843-DBC2-44C1-8AD3-F5F658F07C3F}" dt="2024-06-14T12:38:07.701" v="9818" actId="478"/>
          <ac:spMkLst>
            <pc:docMk/>
            <pc:sldMk cId="3160896931" sldId="1943"/>
            <ac:spMk id="114" creationId="{B0BD7DDE-F866-A138-7A5B-867DE9C0075F}"/>
          </ac:spMkLst>
        </pc:spChg>
        <pc:spChg chg="mod">
          <ac:chgData name="김지나(Wei) - 서비스기획2팀" userId="6e8c8a86-0e65-4b65-b1b8-9f4bd60da1bb" providerId="ADAL" clId="{263B9843-DBC2-44C1-8AD3-F5F658F07C3F}" dt="2024-06-14T12:31:11.470" v="9735" actId="1076"/>
          <ac:spMkLst>
            <pc:docMk/>
            <pc:sldMk cId="3160896931" sldId="1943"/>
            <ac:spMk id="116" creationId="{DCD09A2C-83B7-B800-0F07-294D1EECBFBC}"/>
          </ac:spMkLst>
        </pc:spChg>
        <pc:spChg chg="mod ord">
          <ac:chgData name="김지나(Wei) - 서비스기획2팀" userId="6e8c8a86-0e65-4b65-b1b8-9f4bd60da1bb" providerId="ADAL" clId="{263B9843-DBC2-44C1-8AD3-F5F658F07C3F}" dt="2024-06-14T13:46:51.100" v="12432" actId="1076"/>
          <ac:spMkLst>
            <pc:docMk/>
            <pc:sldMk cId="3160896931" sldId="1943"/>
            <ac:spMk id="142" creationId="{190F397D-493A-1D06-6F9C-A6CC0B6257DD}"/>
          </ac:spMkLst>
        </pc:spChg>
        <pc:spChg chg="del mod">
          <ac:chgData name="김지나(Wei) - 서비스기획2팀" userId="6e8c8a86-0e65-4b65-b1b8-9f4bd60da1bb" providerId="ADAL" clId="{263B9843-DBC2-44C1-8AD3-F5F658F07C3F}" dt="2024-06-14T12:47:30.563" v="10182" actId="478"/>
          <ac:spMkLst>
            <pc:docMk/>
            <pc:sldMk cId="3160896931" sldId="1943"/>
            <ac:spMk id="144" creationId="{88DEA1D3-63D7-4FC7-FD5F-5CA314D78A94}"/>
          </ac:spMkLst>
        </pc:spChg>
        <pc:spChg chg="add mod">
          <ac:chgData name="김지나(Wei) - 서비스기획2팀" userId="6e8c8a86-0e65-4b65-b1b8-9f4bd60da1bb" providerId="ADAL" clId="{263B9843-DBC2-44C1-8AD3-F5F658F07C3F}" dt="2024-06-14T12:43:32.352" v="9956"/>
          <ac:spMkLst>
            <pc:docMk/>
            <pc:sldMk cId="3160896931" sldId="1943"/>
            <ac:spMk id="448" creationId="{22895F01-B3F8-0EBC-9124-ED1524996C41}"/>
          </ac:spMkLst>
        </pc:spChg>
        <pc:spChg chg="add mod">
          <ac:chgData name="김지나(Wei) - 서비스기획2팀" userId="6e8c8a86-0e65-4b65-b1b8-9f4bd60da1bb" providerId="ADAL" clId="{263B9843-DBC2-44C1-8AD3-F5F658F07C3F}" dt="2024-06-14T12:43:11.526" v="9938" actId="14100"/>
          <ac:spMkLst>
            <pc:docMk/>
            <pc:sldMk cId="3160896931" sldId="1943"/>
            <ac:spMk id="449" creationId="{82799D3C-423E-88C1-9E27-7B9EB1A95F52}"/>
          </ac:spMkLst>
        </pc:spChg>
        <pc:spChg chg="add mod">
          <ac:chgData name="김지나(Wei) - 서비스기획2팀" userId="6e8c8a86-0e65-4b65-b1b8-9f4bd60da1bb" providerId="ADAL" clId="{263B9843-DBC2-44C1-8AD3-F5F658F07C3F}" dt="2024-06-14T13:17:44.844" v="11185" actId="1076"/>
          <ac:spMkLst>
            <pc:docMk/>
            <pc:sldMk cId="3160896931" sldId="1943"/>
            <ac:spMk id="450" creationId="{9FE08F26-78D6-49A9-1526-A980F3D6608B}"/>
          </ac:spMkLst>
        </pc:spChg>
        <pc:spChg chg="add mod">
          <ac:chgData name="김지나(Wei) - 서비스기획2팀" userId="6e8c8a86-0e65-4b65-b1b8-9f4bd60da1bb" providerId="ADAL" clId="{263B9843-DBC2-44C1-8AD3-F5F658F07C3F}" dt="2024-06-14T12:47:21.870" v="10180"/>
          <ac:spMkLst>
            <pc:docMk/>
            <pc:sldMk cId="3160896931" sldId="1943"/>
            <ac:spMk id="451" creationId="{AFB76603-8D96-500A-4977-9B84772CB7FC}"/>
          </ac:spMkLst>
        </pc:spChg>
        <pc:spChg chg="add mod">
          <ac:chgData name="김지나(Wei) - 서비스기획2팀" userId="6e8c8a86-0e65-4b65-b1b8-9f4bd60da1bb" providerId="ADAL" clId="{263B9843-DBC2-44C1-8AD3-F5F658F07C3F}" dt="2024-06-14T12:47:36.047" v="10188" actId="20577"/>
          <ac:spMkLst>
            <pc:docMk/>
            <pc:sldMk cId="3160896931" sldId="1943"/>
            <ac:spMk id="453" creationId="{E64BC9FA-EB0A-5AFF-3EDE-9532DB87B103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28:32.318" v="11241" actId="478"/>
          <ac:spMkLst>
            <pc:docMk/>
            <pc:sldMk cId="3160896931" sldId="1943"/>
            <ac:spMk id="456" creationId="{3A8B23B3-A884-DB6B-DDBA-F7F322DEA264}"/>
          </ac:spMkLst>
        </pc:spChg>
        <pc:spChg chg="del mod">
          <ac:chgData name="김지나(Wei) - 서비스기획2팀" userId="6e8c8a86-0e65-4b65-b1b8-9f4bd60da1bb" providerId="ADAL" clId="{263B9843-DBC2-44C1-8AD3-F5F658F07C3F}" dt="2024-06-14T12:23:08.669" v="9619" actId="478"/>
          <ac:spMkLst>
            <pc:docMk/>
            <pc:sldMk cId="3160896931" sldId="1943"/>
            <ac:spMk id="468" creationId="{0F355D4A-F579-038F-079E-18489058D1B9}"/>
          </ac:spMkLst>
        </pc:spChg>
        <pc:spChg chg="del mod">
          <ac:chgData name="김지나(Wei) - 서비스기획2팀" userId="6e8c8a86-0e65-4b65-b1b8-9f4bd60da1bb" providerId="ADAL" clId="{263B9843-DBC2-44C1-8AD3-F5F658F07C3F}" dt="2024-06-14T12:33:51.288" v="9770" actId="478"/>
          <ac:spMkLst>
            <pc:docMk/>
            <pc:sldMk cId="3160896931" sldId="1943"/>
            <ac:spMk id="470" creationId="{36B18A52-3C51-A07B-4720-6894C26CB159}"/>
          </ac:spMkLst>
        </pc:spChg>
        <pc:spChg chg="add mod">
          <ac:chgData name="김지나(Wei) - 서비스기획2팀" userId="6e8c8a86-0e65-4b65-b1b8-9f4bd60da1bb" providerId="ADAL" clId="{263B9843-DBC2-44C1-8AD3-F5F658F07C3F}" dt="2024-06-14T14:28:12.160" v="13727"/>
          <ac:spMkLst>
            <pc:docMk/>
            <pc:sldMk cId="3160896931" sldId="1943"/>
            <ac:spMk id="472" creationId="{ABA6528B-C6D9-C452-9F1F-DCC84E372361}"/>
          </ac:spMkLst>
        </pc:spChg>
        <pc:spChg chg="mod">
          <ac:chgData name="김지나(Wei) - 서비스기획2팀" userId="6e8c8a86-0e65-4b65-b1b8-9f4bd60da1bb" providerId="ADAL" clId="{263B9843-DBC2-44C1-8AD3-F5F658F07C3F}" dt="2024-06-14T12:30:47.129" v="9732" actId="14100"/>
          <ac:spMkLst>
            <pc:docMk/>
            <pc:sldMk cId="3160896931" sldId="1943"/>
            <ac:spMk id="473" creationId="{278C0A44-619D-12DF-C45D-E6E1F07288B5}"/>
          </ac:spMkLst>
        </pc:spChg>
        <pc:spChg chg="mod">
          <ac:chgData name="김지나(Wei) - 서비스기획2팀" userId="6e8c8a86-0e65-4b65-b1b8-9f4bd60da1bb" providerId="ADAL" clId="{263B9843-DBC2-44C1-8AD3-F5F658F07C3F}" dt="2024-06-14T12:43:55.616" v="9961" actId="14100"/>
          <ac:spMkLst>
            <pc:docMk/>
            <pc:sldMk cId="3160896931" sldId="1943"/>
            <ac:spMk id="483" creationId="{289F54A5-8E00-715C-4A37-4C9DB02F0FF8}"/>
          </ac:spMkLst>
        </pc:spChg>
        <pc:spChg chg="del">
          <ac:chgData name="김지나(Wei) - 서비스기획2팀" userId="6e8c8a86-0e65-4b65-b1b8-9f4bd60da1bb" providerId="ADAL" clId="{263B9843-DBC2-44C1-8AD3-F5F658F07C3F}" dt="2024-06-14T10:37:16.426" v="6588" actId="478"/>
          <ac:spMkLst>
            <pc:docMk/>
            <pc:sldMk cId="3160896931" sldId="1943"/>
            <ac:spMk id="487" creationId="{8347C61D-EECF-FAF0-B814-424EB4558A96}"/>
          </ac:spMkLst>
        </pc:spChg>
        <pc:spChg chg="mod ord">
          <ac:chgData name="김지나(Wei) - 서비스기획2팀" userId="6e8c8a86-0e65-4b65-b1b8-9f4bd60da1bb" providerId="ADAL" clId="{263B9843-DBC2-44C1-8AD3-F5F658F07C3F}" dt="2024-06-14T13:46:43.263" v="12430" actId="1076"/>
          <ac:spMkLst>
            <pc:docMk/>
            <pc:sldMk cId="3160896931" sldId="1943"/>
            <ac:spMk id="488" creationId="{6AE9562F-5778-80D7-4B2F-221E56A9286F}"/>
          </ac:spMkLst>
        </pc:spChg>
        <pc:spChg chg="mod ord">
          <ac:chgData name="김지나(Wei) - 서비스기획2팀" userId="6e8c8a86-0e65-4b65-b1b8-9f4bd60da1bb" providerId="ADAL" clId="{263B9843-DBC2-44C1-8AD3-F5F658F07C3F}" dt="2024-06-14T12:46:03.161" v="9993" actId="1076"/>
          <ac:spMkLst>
            <pc:docMk/>
            <pc:sldMk cId="3160896931" sldId="1943"/>
            <ac:spMk id="489" creationId="{90BA0633-ABF9-EFE7-D5E0-D4044E49DBF6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45:40.778" v="9985" actId="20577"/>
          <ac:spMkLst>
            <pc:docMk/>
            <pc:sldMk cId="3160896931" sldId="1943"/>
            <ac:spMk id="493" creationId="{C1E2D19E-5349-4591-FBB9-25043BB1F58A}"/>
          </ac:spMkLst>
        </pc:spChg>
        <pc:spChg chg="del">
          <ac:chgData name="김지나(Wei) - 서비스기획2팀" userId="6e8c8a86-0e65-4b65-b1b8-9f4bd60da1bb" providerId="ADAL" clId="{263B9843-DBC2-44C1-8AD3-F5F658F07C3F}" dt="2024-06-14T10:40:24.116" v="6878" actId="478"/>
          <ac:spMkLst>
            <pc:docMk/>
            <pc:sldMk cId="3160896931" sldId="1943"/>
            <ac:spMk id="494" creationId="{F6B075B4-0384-7D96-2B9A-2A4848A7BF77}"/>
          </ac:spMkLst>
        </pc:spChg>
        <pc:spChg chg="del">
          <ac:chgData name="김지나(Wei) - 서비스기획2팀" userId="6e8c8a86-0e65-4b65-b1b8-9f4bd60da1bb" providerId="ADAL" clId="{263B9843-DBC2-44C1-8AD3-F5F658F07C3F}" dt="2024-06-14T10:40:24.116" v="6878" actId="478"/>
          <ac:spMkLst>
            <pc:docMk/>
            <pc:sldMk cId="3160896931" sldId="1943"/>
            <ac:spMk id="496" creationId="{3D29BEB8-3028-BD38-7E0E-EECB5404913A}"/>
          </ac:spMkLst>
        </pc:spChg>
        <pc:spChg chg="del">
          <ac:chgData name="김지나(Wei) - 서비스기획2팀" userId="6e8c8a86-0e65-4b65-b1b8-9f4bd60da1bb" providerId="ADAL" clId="{263B9843-DBC2-44C1-8AD3-F5F658F07C3F}" dt="2024-06-14T10:40:24.116" v="6878" actId="478"/>
          <ac:spMkLst>
            <pc:docMk/>
            <pc:sldMk cId="3160896931" sldId="1943"/>
            <ac:spMk id="497" creationId="{B62108FC-D1DB-11F6-DA86-7D1DC7831787}"/>
          </ac:spMkLst>
        </pc:spChg>
        <pc:spChg chg="mod">
          <ac:chgData name="김지나(Wei) - 서비스기획2팀" userId="6e8c8a86-0e65-4b65-b1b8-9f4bd60da1bb" providerId="ADAL" clId="{263B9843-DBC2-44C1-8AD3-F5F658F07C3F}" dt="2024-06-14T12:44:30.343" v="9968" actId="1036"/>
          <ac:spMkLst>
            <pc:docMk/>
            <pc:sldMk cId="3160896931" sldId="1943"/>
            <ac:spMk id="503" creationId="{A4F540DE-4A74-7C13-013A-FE9FDE4DB9FC}"/>
          </ac:spMkLst>
        </pc:spChg>
        <pc:grpChg chg="del">
          <ac:chgData name="김지나(Wei) - 서비스기획2팀" userId="6e8c8a86-0e65-4b65-b1b8-9f4bd60da1bb" providerId="ADAL" clId="{263B9843-DBC2-44C1-8AD3-F5F658F07C3F}" dt="2024-06-14T11:39:23.603" v="8410" actId="478"/>
          <ac:grpSpMkLst>
            <pc:docMk/>
            <pc:sldMk cId="3160896931" sldId="1943"/>
            <ac:grpSpMk id="465" creationId="{0E6FECFE-B654-5E9C-7020-E4A82E851D1F}"/>
          </ac:grpSpMkLst>
        </pc:grpChg>
        <pc:picChg chg="add del mod ord modCrop">
          <ac:chgData name="김지나(Wei) - 서비스기획2팀" userId="6e8c8a86-0e65-4b65-b1b8-9f4bd60da1bb" providerId="ADAL" clId="{263B9843-DBC2-44C1-8AD3-F5F658F07C3F}" dt="2024-06-14T12:34:38.731" v="9771" actId="478"/>
          <ac:picMkLst>
            <pc:docMk/>
            <pc:sldMk cId="3160896931" sldId="1943"/>
            <ac:picMk id="6" creationId="{61E37DAA-3D08-CE93-A600-B56D556F6B3A}"/>
          </ac:picMkLst>
        </pc:picChg>
        <pc:picChg chg="add del mod ord">
          <ac:chgData name="김지나(Wei) - 서비스기획2팀" userId="6e8c8a86-0e65-4b65-b1b8-9f4bd60da1bb" providerId="ADAL" clId="{263B9843-DBC2-44C1-8AD3-F5F658F07C3F}" dt="2024-06-14T12:34:42.221" v="9772" actId="478"/>
          <ac:picMkLst>
            <pc:docMk/>
            <pc:sldMk cId="3160896931" sldId="1943"/>
            <ac:picMk id="14" creationId="{649DA917-D663-57DB-D2E7-37A076EBEB4F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4T12:36:06.326" v="9782" actId="732"/>
          <ac:picMkLst>
            <pc:docMk/>
            <pc:sldMk cId="3160896931" sldId="1943"/>
            <ac:picMk id="42" creationId="{8DA8CA41-8020-9C12-0CF4-C2749A28EB0C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4T12:43:37.091" v="9957" actId="14100"/>
          <ac:picMkLst>
            <pc:docMk/>
            <pc:sldMk cId="3160896931" sldId="1943"/>
            <ac:picMk id="60" creationId="{CE611855-FCE8-6E05-94E6-D77B46143822}"/>
          </ac:picMkLst>
        </pc:picChg>
        <pc:picChg chg="add del mod ord">
          <ac:chgData name="김지나(Wei) - 서비스기획2팀" userId="6e8c8a86-0e65-4b65-b1b8-9f4bd60da1bb" providerId="ADAL" clId="{263B9843-DBC2-44C1-8AD3-F5F658F07C3F}" dt="2024-06-14T13:27:05.732" v="11232" actId="478"/>
          <ac:picMkLst>
            <pc:docMk/>
            <pc:sldMk cId="3160896931" sldId="1943"/>
            <ac:picMk id="63" creationId="{A6F673ED-DEDA-07B8-0A9D-4602DFDC2A6B}"/>
          </ac:picMkLst>
        </pc:picChg>
        <pc:picChg chg="del">
          <ac:chgData name="김지나(Wei) - 서비스기획2팀" userId="6e8c8a86-0e65-4b65-b1b8-9f4bd60da1bb" providerId="ADAL" clId="{263B9843-DBC2-44C1-8AD3-F5F658F07C3F}" dt="2024-06-14T11:39:40.423" v="8414" actId="478"/>
          <ac:picMkLst>
            <pc:docMk/>
            <pc:sldMk cId="3160896931" sldId="1943"/>
            <ac:picMk id="143" creationId="{15F69AC5-30BC-85C1-5B59-00365A5FAF8F}"/>
          </ac:picMkLst>
        </pc:picChg>
        <pc:picChg chg="add mod ord">
          <ac:chgData name="김지나(Wei) - 서비스기획2팀" userId="6e8c8a86-0e65-4b65-b1b8-9f4bd60da1bb" providerId="ADAL" clId="{263B9843-DBC2-44C1-8AD3-F5F658F07C3F}" dt="2024-06-14T13:46:34.169" v="12429" actId="1035"/>
          <ac:picMkLst>
            <pc:docMk/>
            <pc:sldMk cId="3160896931" sldId="1943"/>
            <ac:picMk id="463" creationId="{39E029DD-35AE-265D-2798-4D7FDA69AAED}"/>
          </ac:picMkLst>
        </pc:picChg>
        <pc:picChg chg="del">
          <ac:chgData name="김지나(Wei) - 서비스기획2팀" userId="6e8c8a86-0e65-4b65-b1b8-9f4bd60da1bb" providerId="ADAL" clId="{263B9843-DBC2-44C1-8AD3-F5F658F07C3F}" dt="2024-06-14T11:39:34.822" v="8412" actId="478"/>
          <ac:picMkLst>
            <pc:docMk/>
            <pc:sldMk cId="3160896931" sldId="1943"/>
            <ac:picMk id="471" creationId="{BFF7B11B-3075-D6E0-8B0B-EB6AAC5A9A3D}"/>
          </ac:picMkLst>
        </pc:picChg>
      </pc:sldChg>
      <pc:sldChg chg="delSp modSp del mod modClrScheme chgLayout">
        <pc:chgData name="김지나(Wei) - 서비스기획2팀" userId="6e8c8a86-0e65-4b65-b1b8-9f4bd60da1bb" providerId="ADAL" clId="{263B9843-DBC2-44C1-8AD3-F5F658F07C3F}" dt="2024-06-14T12:57:13.138" v="10716" actId="2696"/>
        <pc:sldMkLst>
          <pc:docMk/>
          <pc:sldMk cId="2770806436" sldId="1944"/>
        </pc:sldMkLst>
        <pc:spChg chg="del">
          <ac:chgData name="김지나(Wei) - 서비스기획2팀" userId="6e8c8a86-0e65-4b65-b1b8-9f4bd60da1bb" providerId="ADAL" clId="{263B9843-DBC2-44C1-8AD3-F5F658F07C3F}" dt="2024-06-14T12:52:40.340" v="10571" actId="478"/>
          <ac:spMkLst>
            <pc:docMk/>
            <pc:sldMk cId="2770806436" sldId="1944"/>
            <ac:spMk id="2" creationId="{75293F79-0DF2-C22C-3250-1862E872FAC9}"/>
          </ac:spMkLst>
        </pc:spChg>
        <pc:spChg chg="del mod ord">
          <ac:chgData name="김지나(Wei) - 서비스기획2팀" userId="6e8c8a86-0e65-4b65-b1b8-9f4bd60da1bb" providerId="ADAL" clId="{263B9843-DBC2-44C1-8AD3-F5F658F07C3F}" dt="2024-06-14T12:52:36.862" v="10569" actId="478"/>
          <ac:spMkLst>
            <pc:docMk/>
            <pc:sldMk cId="2770806436" sldId="1944"/>
            <ac:spMk id="3" creationId="{3A796C0B-4EE3-DB0B-0C52-CEA5472B4C83}"/>
          </ac:spMkLst>
        </pc:spChg>
        <pc:spChg chg="del mod ord">
          <ac:chgData name="김지나(Wei) - 서비스기획2팀" userId="6e8c8a86-0e65-4b65-b1b8-9f4bd60da1bb" providerId="ADAL" clId="{263B9843-DBC2-44C1-8AD3-F5F658F07C3F}" dt="2024-06-14T12:52:38.558" v="10570" actId="478"/>
          <ac:spMkLst>
            <pc:docMk/>
            <pc:sldMk cId="2770806436" sldId="1944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263B9843-DBC2-44C1-8AD3-F5F658F07C3F}" dt="2024-06-14T12:56:16.085" v="10679"/>
          <ac:spMkLst>
            <pc:docMk/>
            <pc:sldMk cId="2770806436" sldId="1944"/>
            <ac:spMk id="135" creationId="{11A04AAB-A419-BA47-38AB-BAF6E6E6B3E5}"/>
          </ac:spMkLst>
        </pc:spChg>
        <pc:spChg chg="mod">
          <ac:chgData name="김지나(Wei) - 서비스기획2팀" userId="6e8c8a86-0e65-4b65-b1b8-9f4bd60da1bb" providerId="ADAL" clId="{263B9843-DBC2-44C1-8AD3-F5F658F07C3F}" dt="2024-06-14T12:56:36.514" v="10705"/>
          <ac:spMkLst>
            <pc:docMk/>
            <pc:sldMk cId="2770806436" sldId="1944"/>
            <ac:spMk id="149" creationId="{C7D138CF-668B-EA0B-EECB-362A2FC1B41C}"/>
          </ac:spMkLst>
        </pc:spChg>
      </pc:sldChg>
      <pc:sldChg chg="addSp delSp modSp new del mod">
        <pc:chgData name="김지나(Wei) - 서비스기획2팀" userId="6e8c8a86-0e65-4b65-b1b8-9f4bd60da1bb" providerId="ADAL" clId="{263B9843-DBC2-44C1-8AD3-F5F658F07C3F}" dt="2024-06-13T17:00:56.265" v="5723" actId="2696"/>
        <pc:sldMkLst>
          <pc:docMk/>
          <pc:sldMk cId="4258561301" sldId="1968"/>
        </pc:sldMkLst>
        <pc:spChg chg="del">
          <ac:chgData name="김지나(Wei) - 서비스기획2팀" userId="6e8c8a86-0e65-4b65-b1b8-9f4bd60da1bb" providerId="ADAL" clId="{263B9843-DBC2-44C1-8AD3-F5F658F07C3F}" dt="2024-06-13T16:58:40.158" v="5705" actId="478"/>
          <ac:spMkLst>
            <pc:docMk/>
            <pc:sldMk cId="4258561301" sldId="1968"/>
            <ac:spMk id="2" creationId="{48C325A0-2CF7-8CD4-463B-98A6F3BE2277}"/>
          </ac:spMkLst>
        </pc:spChg>
        <pc:spChg chg="del">
          <ac:chgData name="김지나(Wei) - 서비스기획2팀" userId="6e8c8a86-0e65-4b65-b1b8-9f4bd60da1bb" providerId="ADAL" clId="{263B9843-DBC2-44C1-8AD3-F5F658F07C3F}" dt="2024-06-13T16:58:40.158" v="5705" actId="478"/>
          <ac:spMkLst>
            <pc:docMk/>
            <pc:sldMk cId="4258561301" sldId="1968"/>
            <ac:spMk id="3" creationId="{78811293-FB55-2F7C-B18E-78236A79710B}"/>
          </ac:spMkLst>
        </pc:spChg>
        <pc:spChg chg="add mod">
          <ac:chgData name="김지나(Wei) - 서비스기획2팀" userId="6e8c8a86-0e65-4b65-b1b8-9f4bd60da1bb" providerId="ADAL" clId="{263B9843-DBC2-44C1-8AD3-F5F658F07C3F}" dt="2024-06-13T16:58:40.620" v="5706"/>
          <ac:spMkLst>
            <pc:docMk/>
            <pc:sldMk cId="4258561301" sldId="1968"/>
            <ac:spMk id="4" creationId="{B8A07C1F-9573-6C17-B71B-8B63EC9F4990}"/>
          </ac:spMkLst>
        </pc:spChg>
        <pc:spChg chg="add mod">
          <ac:chgData name="김지나(Wei) - 서비스기획2팀" userId="6e8c8a86-0e65-4b65-b1b8-9f4bd60da1bb" providerId="ADAL" clId="{263B9843-DBC2-44C1-8AD3-F5F658F07C3F}" dt="2024-06-13T16:58:40.620" v="5706"/>
          <ac:spMkLst>
            <pc:docMk/>
            <pc:sldMk cId="4258561301" sldId="1968"/>
            <ac:spMk id="5" creationId="{A6466CD0-D6BA-0800-4C82-3FE2684A1038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" creationId="{D273CFEF-6384-399C-79AD-0D09BF4574D4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0" creationId="{3CD917BF-F7CD-ACDE-F5B8-3E3C6AB92EAA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1" creationId="{467A03A3-6C14-61C0-660D-8AA69C28043A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3" creationId="{A969476C-A945-4FC4-7642-C65BC5D4FFE7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4" creationId="{0C2DC846-C04C-ED55-1C6F-6335352D332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5" creationId="{C215CAB4-377C-81F2-E4C5-8120D380034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6" creationId="{6A3FD6EE-3E23-F2C9-B94D-64A2DEC987C8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7" creationId="{012A0CD7-34E2-5A5F-30EA-065762A6A85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8" creationId="{3FDAC733-33CE-A4B9-1526-D3AFDBB10422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9" creationId="{116253EC-4DF3-B8CE-CB65-2D2F95B3EFD6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0" creationId="{C95496D9-5458-EC9F-05EE-78C8D5051A2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2" creationId="{0B12DBA4-38BB-39E5-FA84-B5E9F53B943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4" creationId="{4E23F420-3449-93E7-5EDE-FC9183147F0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7" creationId="{B001DE12-7146-38CE-3ACD-469E5E8F976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28" creationId="{56C5E238-CFB6-121E-E277-AF994AB2E03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30" creationId="{39BA9738-C7A1-70F6-7449-F4B5ECAFFB59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32" creationId="{2896C165-9876-7998-645D-1E72C997A001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35" creationId="{AD4D0863-8A83-0481-564D-C8487E54F1A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37" creationId="{21B5240D-D6A4-BCF3-93DD-A3F7681CC341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38" creationId="{5B350D19-9453-62ED-B4C7-FFE8C6E7689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39" creationId="{CFB87623-FEFE-20F9-CED7-F92ACA3B41C2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0" creationId="{DEA90654-9B04-7C75-B72A-E55D84570526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1" creationId="{8738070F-F437-F153-1A87-F6D0D368A3A7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2" creationId="{D80E95A0-0135-4A18-6064-51BF410E9B3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43" creationId="{9C2762D7-F4AB-86C9-B148-FC3229311A90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44" creationId="{6986C0D6-072A-F482-7699-FE1B6E82F7BC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6" creationId="{628233E4-3413-18DC-FB6E-097ED95157CC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7" creationId="{297D4706-6D05-80C9-7DE5-9C1651AAD83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48" creationId="{B3392B11-E64E-42C2-1185-4B85FF66CA43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51" creationId="{2C730E49-B1DB-2E19-173C-17EF54B38565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54" creationId="{1656C020-AEB9-3EA6-94C7-FBD0A724F4F6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58" creationId="{8FEE05E8-C992-1777-99C2-DD07AE0EE103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62" creationId="{D42CF95D-5759-9D69-06BF-9E808C138E11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66" creationId="{0EEBDA2B-576D-3477-D14E-20913AA0AC17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0" creationId="{22468EC7-9CF4-8200-6642-404B6142E30B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4" creationId="{25FDC761-FAD6-A2D3-EF48-51BBD1378E4E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7" creationId="{C4628A08-C2F6-DFD3-B5D6-9B0DD2D60B9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80" creationId="{0C489B9C-689B-4CD2-0039-D6F7F846B065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83" creationId="{0987040B-517F-60AF-E423-B7C7E875CA98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86" creationId="{B8178E3B-FF80-0CFD-5CED-09EFEEA9712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88" creationId="{84FF4084-3A0F-5AEA-CED3-6B55F8E0109D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89" creationId="{41AA15B0-DCD2-E9E5-0EAA-A451062E3303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90" creationId="{CC22483A-8626-E29C-4FFF-24612B517F56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91" creationId="{2EBDB26B-841B-4212-0A89-ED0754C4D81B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92" creationId="{9AF6020C-3990-649D-047A-206427F35B23}"/>
          </ac:spMkLst>
        </pc:spChg>
        <pc:grpChg chg="add 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6" creationId="{1D35DEA8-645B-B943-B2C9-AA176478433D}"/>
          </ac:grpSpMkLst>
        </pc:grpChg>
        <pc:grpChg chg="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8" creationId="{85A4E1DD-A490-6D2B-F382-788CAE1C85BB}"/>
          </ac:grpSpMkLst>
        </pc:grpChg>
        <pc:grpChg chg="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9" creationId="{C9331EA9-7D70-5451-77C1-E76E33D82CDF}"/>
          </ac:grpSpMkLst>
        </pc:grpChg>
        <pc:grpChg chg="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12" creationId="{884B31EE-8CC2-2F90-0C16-6A71C45739C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36" creationId="{6EB27769-2674-B1A8-A1BC-A11FB9BA8B2D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45" creationId="{0C54CC85-12D8-A798-27C7-94D3DF70069B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50" creationId="{37E92B6D-B8BC-06FB-2403-5836AB5CF51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53" creationId="{8022A179-DC52-B192-986B-BA56B3713392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57" creationId="{67AB1519-8FDC-E071-300A-81E7EAEC0707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61" creationId="{5E8D077C-ED5C-AF1B-466F-16BF0D9BC63E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65" creationId="{BDEA767D-DD14-4438-099F-46321CDE7622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69" creationId="{A6BFB0A0-E890-4B9F-6894-1A46B7B41AE8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73" creationId="{00E34677-F40B-F732-933E-D1C2B284E696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76" creationId="{9A2625AD-14A2-26B9-B99C-3ACB0B7FC6F8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79" creationId="{E50D4CDB-DB70-BAA1-C042-8D2EE15FBE5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82" creationId="{B4DDD303-7DDA-3923-D47D-E07261AE72E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85" creationId="{113A3B37-BC24-5684-5FD8-5FDC12185EB4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93" creationId="{11EF1A13-97CB-FE69-50A5-10B7A6BC79CD}"/>
          </ac:grpSpMkLst>
        </pc:grp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23" creationId="{BACA9A1C-7F5C-F38D-03E0-B337F5E42AAD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26" creationId="{F09692FD-44CA-3768-2428-20C7D77BB4CC}"/>
          </ac:picMkLst>
        </pc:picChg>
        <pc:picChg chg="add mod">
          <ac:chgData name="김지나(Wei) - 서비스기획2팀" userId="6e8c8a86-0e65-4b65-b1b8-9f4bd60da1bb" providerId="ADAL" clId="{263B9843-DBC2-44C1-8AD3-F5F658F07C3F}" dt="2024-06-13T16:59:42.695" v="5713" actId="164"/>
          <ac:picMkLst>
            <pc:docMk/>
            <pc:sldMk cId="4258561301" sldId="1968"/>
            <ac:picMk id="31" creationId="{B8038B1A-5942-D673-E9B1-980D14FC9354}"/>
          </ac:picMkLst>
        </pc:picChg>
        <pc:picChg chg="add mod">
          <ac:chgData name="김지나(Wei) - 서비스기획2팀" userId="6e8c8a86-0e65-4b65-b1b8-9f4bd60da1bb" providerId="ADAL" clId="{263B9843-DBC2-44C1-8AD3-F5F658F07C3F}" dt="2024-06-13T16:59:42.695" v="5713" actId="164"/>
          <ac:picMkLst>
            <pc:docMk/>
            <pc:sldMk cId="4258561301" sldId="1968"/>
            <ac:picMk id="34" creationId="{8BAF708E-257F-D4B7-E4D1-E4CB65115102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52" creationId="{2F92693F-FCA8-FE16-F23F-89E651380E25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75" creationId="{05572D6C-1F70-D33B-88E2-843F034F2839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78" creationId="{5F98E07D-0F7E-7027-6F2F-EFBED45AB012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81" creationId="{9A2BFE67-22A7-34C1-F6DA-D7D062D14A86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84" creationId="{2C737D77-621A-7935-3E5B-F26C8C7C4460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87" creationId="{9A5E39D2-6D43-4FF3-3C4F-B2B3BAFB86C5}"/>
          </ac:picMkLst>
        </pc:pic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21" creationId="{41D72BB4-6A8C-AF27-C957-5FF943CEC048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25" creationId="{D5E6B174-BA1B-59F6-80F9-2C7AB595F07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42.695" v="5713" actId="164"/>
          <ac:cxnSpMkLst>
            <pc:docMk/>
            <pc:sldMk cId="4258561301" sldId="1968"/>
            <ac:cxnSpMk id="29" creationId="{96E021F8-E3B1-7227-1D95-FDEB3F9DFE46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42.695" v="5713" actId="164"/>
          <ac:cxnSpMkLst>
            <pc:docMk/>
            <pc:sldMk cId="4258561301" sldId="1968"/>
            <ac:cxnSpMk id="33" creationId="{CB38A00A-7F18-5A01-D84B-2D90B07D2437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42.695" v="5713" actId="164"/>
          <ac:cxnSpMkLst>
            <pc:docMk/>
            <pc:sldMk cId="4258561301" sldId="1968"/>
            <ac:cxnSpMk id="49" creationId="{A42596B0-E1F5-0847-8DDB-2D7A16210B76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55" creationId="{83D4A1A2-D772-4018-014B-C06C9157BFD1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56" creationId="{FBA01EDE-40A4-CB8A-25AD-534E9503DCD7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59" creationId="{23ADFDE2-F591-5BE3-6225-4C2F7289494A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0" creationId="{0C68B76F-194D-AE77-FE47-567138A205E0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3" creationId="{B3A24930-DC76-5741-5A10-3E579A8DFA8B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4" creationId="{6C60F94A-FCC4-CA4D-8D87-C1526C0F7670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7" creationId="{CF230056-D598-DE0D-FBCB-016278E14600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8" creationId="{C6721AE3-AB7A-5F0D-5F8C-D186EEBBBB29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71" creationId="{38005017-724B-0B22-31C7-671B7F53E343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72" creationId="{7D8E94AE-F497-DFC9-82CC-F035226328C6}"/>
          </ac:cxnSpMkLst>
        </pc:cxnChg>
      </pc:sldChg>
      <pc:sldChg chg="addSp delSp modSp new mod ord modClrScheme chgLayout">
        <pc:chgData name="김지나(Wei) - 서비스기획2팀" userId="6e8c8a86-0e65-4b65-b1b8-9f4bd60da1bb" providerId="ADAL" clId="{263B9843-DBC2-44C1-8AD3-F5F658F07C3F}" dt="2024-06-14T12:03:47.921" v="9238" actId="1076"/>
        <pc:sldMkLst>
          <pc:docMk/>
          <pc:sldMk cId="2937938633" sldId="1969"/>
        </pc:sldMkLst>
        <pc:spChg chg="del">
          <ac:chgData name="김지나(Wei) - 서비스기획2팀" userId="6e8c8a86-0e65-4b65-b1b8-9f4bd60da1bb" providerId="ADAL" clId="{263B9843-DBC2-44C1-8AD3-F5F658F07C3F}" dt="2024-06-13T17:01:09.691" v="5728" actId="478"/>
          <ac:spMkLst>
            <pc:docMk/>
            <pc:sldMk cId="2937938633" sldId="1969"/>
            <ac:spMk id="2" creationId="{EF8177DF-CE0E-4659-1EA0-9602C5A570D7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55:30.962" v="9081" actId="478"/>
          <ac:spMkLst>
            <pc:docMk/>
            <pc:sldMk cId="2937938633" sldId="1969"/>
            <ac:spMk id="2" creationId="{F1608E53-F209-E29D-D0D5-B50D241CC8E6}"/>
          </ac:spMkLst>
        </pc:spChg>
        <pc:spChg chg="add mod">
          <ac:chgData name="김지나(Wei) - 서비스기획2팀" userId="6e8c8a86-0e65-4b65-b1b8-9f4bd60da1bb" providerId="ADAL" clId="{263B9843-DBC2-44C1-8AD3-F5F658F07C3F}" dt="2024-06-14T12:03:47.921" v="9238" actId="1076"/>
          <ac:spMkLst>
            <pc:docMk/>
            <pc:sldMk cId="2937938633" sldId="1969"/>
            <ac:spMk id="3" creationId="{069E00D6-2DE4-2D9F-6998-A870890A68E4}"/>
          </ac:spMkLst>
        </pc:spChg>
        <pc:spChg chg="del mod">
          <ac:chgData name="김지나(Wei) - 서비스기획2팀" userId="6e8c8a86-0e65-4b65-b1b8-9f4bd60da1bb" providerId="ADAL" clId="{263B9843-DBC2-44C1-8AD3-F5F658F07C3F}" dt="2024-06-13T17:01:08.307" v="5727" actId="478"/>
          <ac:spMkLst>
            <pc:docMk/>
            <pc:sldMk cId="2937938633" sldId="1969"/>
            <ac:spMk id="3" creationId="{225AAE90-3746-A93A-03E4-FC70F645CF3A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5" creationId="{68343843-FC08-DE23-C1F9-07DB502E5A41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6" creationId="{FA888993-FFBF-BBA4-668C-11359A3F9F4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7" creationId="{A71BCA09-2155-FA8B-1764-CC7F76A71D73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8" creationId="{056E3BAE-5674-A062-8434-405CEBBF2C0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9" creationId="{DFDED9FB-4654-8C5C-5577-BF6CA2F55CA6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0" creationId="{56B7E96E-B816-91E2-E0DD-7B801B4A4739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1" creationId="{106D5BA4-B634-D060-B05F-B3172F4989DA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2" creationId="{AA2AD41C-461E-152A-C4FE-65B244C9CCC7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3" creationId="{3604357C-F355-0C6F-E5FB-A6FC859FE54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4" creationId="{764BDD0D-3656-21AB-1418-B6775D06F9A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5" creationId="{7F0300B8-42F0-B17C-D5D1-FD0847A0B71F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17" creationId="{00F4EB74-25B6-E609-8CAA-3D4B35A4EF4C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19" creationId="{549A6553-47C9-A205-38D7-BF51E0FA4656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2" creationId="{574A1D12-A533-8244-3168-8E47A8B3F79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3" creationId="{F5C1980D-722B-E455-4766-96277B28251B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4" creationId="{FF4B1831-D04A-3F33-3FD1-4D5412E4314A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5" creationId="{70ABD959-E831-296B-87A4-11EEF4AB1F80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6" creationId="{9C9430CA-3C99-ECB2-7E67-ACC17016A1E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7" creationId="{C4AA8ED7-BFF5-54E8-0518-8626C3DA163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8" creationId="{4D0034F0-9A08-2FA9-55D8-F4BAFB9DFBF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9" creationId="{8F6C3E59-EAB9-D5A9-E6CC-4AB464F4C84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0" creationId="{CB5BA2D6-5876-D6DE-DE2E-6501BEFD344D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1" creationId="{2241A6B5-FDBA-B5CE-8F24-7877D6746562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2" creationId="{D210F22A-3D58-2246-7D46-8FB106CFF48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6" creationId="{915CE723-6597-EE48-4621-9BEB4B68316A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38" creationId="{B4C30FB5-6798-A5D1-4F47-328C0E5EBAF4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0" creationId="{A0C13DD2-E142-EAAD-4D4D-10C64354D5C3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1" creationId="{D64009BE-3209-FBFF-3103-20A9BEFE6661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3" creationId="{9C9EE6DE-37C9-2E22-B518-F3457D5E0F7F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4" creationId="{21B78C3C-7BE5-30B1-DFB2-082DF9C8C65E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47" creationId="{D357BFD9-9668-74FD-8A89-F51ABF2F90A5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0" creationId="{A99B1BA5-07FC-7E42-39FF-4FD792A99BEB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1" creationId="{C80F4379-CEF3-B335-8F45-29E72D3661FA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3" creationId="{2AE1AA90-6255-C3F8-D6B0-407B267A0C63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4" creationId="{46A8A32B-1C0B-6E41-2D30-F28D2E8CD068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5" creationId="{D3810E29-D166-8F3E-A43E-95EA4D2B79CD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6" creationId="{EEBAD5BE-BC21-EF19-B5BC-126ECC9D076F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7" creationId="{1F5FF7AC-4A0F-9160-8154-5F2026D44993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8" creationId="{B4DC3CA8-E063-F68E-C671-738FBF2415A7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9" creationId="{65321814-5746-0E2F-E856-84CD6F31D95D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0" creationId="{F63CACB3-0923-9123-CD7E-C00ABA576FD2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2" creationId="{8F493CD6-479C-2535-7DCD-E87664659B86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4" creationId="{1AF82A27-DDBD-9A57-BA1A-E779A19EB4A9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7" creationId="{A2D6F10E-D1BE-C0C1-A0C5-330E4345F90C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0" creationId="{60E885F6-C55A-48F9-0707-A420C25CE65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3" creationId="{0E75A651-2313-4C06-BC2E-3B6438CD8CAA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4" creationId="{3C4A79D8-E4F0-58B8-29F0-99815B26B407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6" creationId="{FB1F89F7-B32A-7CA8-467A-5C279FB2381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7" creationId="{92935C57-A40B-0498-88E8-A276D25566FF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8" creationId="{E456BCDE-B03C-E75E-E7B7-958AD5209C0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9" creationId="{EE20F4DD-EC17-78DD-CF6F-406A22AB2937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0" creationId="{0EA5B219-DAC1-478F-F2F3-6E84E0BBF991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1" creationId="{6D50411D-B402-8CC7-08CC-5B7D4014EC3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2" creationId="{0257CEA7-87C0-51CF-DB3C-5F52178C2D2D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3" creationId="{1BCA58B9-D2E1-52DE-032E-31A5344DB984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5" creationId="{DA0E433D-FFC8-99E1-2448-9C74162C7B4A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7" creationId="{0A43FE6E-E218-C8F6-9639-E883C6FF8071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90" creationId="{D4BED990-28F9-3EAE-BDFF-14A16E103B6C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2" creationId="{B336D465-47E8-B752-A1C7-483B7E409B7F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4" creationId="{A7B91A26-BB82-50EC-B427-C6693B452F1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6" creationId="{4A52B8D4-D85C-4A66-32CE-C7380F0C17C2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9" creationId="{10CB1802-F395-BEDF-628C-E36B6001D0E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01" creationId="{F3B5B1A9-9360-DAB3-5381-DB759549FAE5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02" creationId="{1683F491-2F74-6A53-D99F-D83AFADC9B47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04" creationId="{40D65C90-0FC0-0622-DC52-05AFF1E81157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17" creationId="{1972EDF5-3407-612C-B9E1-08049C4725B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18" creationId="{78FE6744-2F71-EA3D-04E2-52F2F17CE0BF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19" creationId="{5A43E5CE-7AE3-B8AC-59DE-F830DC4BEC81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0" creationId="{2C9B4725-B6C4-F510-9C6D-A258C4527441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1" creationId="{BFC3E81F-46F8-8BCA-9E62-548F249E492A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2" creationId="{33473621-6814-CA5A-AA9C-FACC4DA45B0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4" creationId="{5241688F-E76A-CA36-0C18-6182A47FE390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6" creationId="{BDC2D5F4-02FC-F139-C297-2B39A4E24E4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8" creationId="{6D2F383E-9F6F-22EE-A2E3-653900B011F5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0" creationId="{D7FEDFFB-A883-81D3-10D1-D78E50BFD7B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2" creationId="{2DFB1C20-9CEE-ED74-FB2F-6EBC6D918190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5" creationId="{0D4FEE48-D263-E5F9-E6AC-7CDC46CDD79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8" creationId="{C179F123-B2B4-D75A-A470-0D6819B4C07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1" creationId="{8140DD66-5A1D-D8F5-C02F-908E0DF49897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4" creationId="{4FDEE35C-711B-FA4D-5A32-FD4A99EC6F2D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7" creationId="{09FEAF5A-9099-7C6D-739F-9BCFEC029E5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9" creationId="{A2060B88-0C0F-B0BE-2DED-A92E708EDCC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0" creationId="{791C3D38-2FC4-C1FB-6478-A251A476057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1" creationId="{FDAC9311-6BDE-8259-2D48-EC8D0A723E8A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2" creationId="{2C8BEEE4-0FDB-BA90-D171-6E7FFF8166E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3" creationId="{FAD2D1D1-2B30-115A-31BE-247BEB4364EF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4" creationId="{DFC68A92-0636-9FA8-0792-EF47C33DD54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5" creationId="{C611E90B-D93F-C5FE-CC81-173F70C4EE7D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6" creationId="{2A7C3518-7B3A-B00B-C847-8D8C59CA5645}"/>
          </ac:spMkLst>
        </pc:spChg>
        <pc:spChg chg="add del mod ord">
          <ac:chgData name="김지나(Wei) - 서비스기획2팀" userId="6e8c8a86-0e65-4b65-b1b8-9f4bd60da1bb" providerId="ADAL" clId="{263B9843-DBC2-44C1-8AD3-F5F658F07C3F}" dt="2024-06-13T17:26:20.266" v="5975" actId="478"/>
          <ac:spMkLst>
            <pc:docMk/>
            <pc:sldMk cId="2937938633" sldId="1969"/>
            <ac:spMk id="157" creationId="{E99A6D46-D468-CB6C-BE86-91CC2E0A9F8F}"/>
          </ac:spMkLst>
        </pc:spChg>
        <pc:spChg chg="add del mod ord">
          <ac:chgData name="김지나(Wei) - 서비스기획2팀" userId="6e8c8a86-0e65-4b65-b1b8-9f4bd60da1bb" providerId="ADAL" clId="{263B9843-DBC2-44C1-8AD3-F5F658F07C3F}" dt="2024-06-13T17:26:15.764" v="5974" actId="478"/>
          <ac:spMkLst>
            <pc:docMk/>
            <pc:sldMk cId="2937938633" sldId="1969"/>
            <ac:spMk id="158" creationId="{18132D22-A731-3794-13A9-EB9CE9593468}"/>
          </ac:spMkLst>
        </pc:spChg>
        <pc:spChg chg="add mod">
          <ac:chgData name="김지나(Wei) - 서비스기획2팀" userId="6e8c8a86-0e65-4b65-b1b8-9f4bd60da1bb" providerId="ADAL" clId="{263B9843-DBC2-44C1-8AD3-F5F658F07C3F}" dt="2024-06-13T17:03:09.717" v="5759" actId="1035"/>
          <ac:spMkLst>
            <pc:docMk/>
            <pc:sldMk cId="2937938633" sldId="1969"/>
            <ac:spMk id="159" creationId="{3A150930-CAC9-731E-CFC9-0FBD8E646798}"/>
          </ac:spMkLst>
        </pc:spChg>
        <pc:spChg chg="add mod">
          <ac:chgData name="김지나(Wei) - 서비스기획2팀" userId="6e8c8a86-0e65-4b65-b1b8-9f4bd60da1bb" providerId="ADAL" clId="{263B9843-DBC2-44C1-8AD3-F5F658F07C3F}" dt="2024-06-13T17:03:17.638" v="5760" actId="1076"/>
          <ac:spMkLst>
            <pc:docMk/>
            <pc:sldMk cId="2937938633" sldId="1969"/>
            <ac:spMk id="160" creationId="{A6EB3C8B-BB50-6FA0-A510-AAECE7DF82C1}"/>
          </ac:spMkLst>
        </pc:spChg>
        <pc:spChg chg="add mod">
          <ac:chgData name="김지나(Wei) - 서비스기획2팀" userId="6e8c8a86-0e65-4b65-b1b8-9f4bd60da1bb" providerId="ADAL" clId="{263B9843-DBC2-44C1-8AD3-F5F658F07C3F}" dt="2024-06-13T17:03:22.971" v="5761" actId="1076"/>
          <ac:spMkLst>
            <pc:docMk/>
            <pc:sldMk cId="2937938633" sldId="1969"/>
            <ac:spMk id="161" creationId="{5FEA7BFE-E7A2-5BD7-6A40-AF4CEB57B909}"/>
          </ac:spMkLst>
        </pc:spChg>
        <pc:spChg chg="add del mod">
          <ac:chgData name="김지나(Wei) - 서비스기획2팀" userId="6e8c8a86-0e65-4b65-b1b8-9f4bd60da1bb" providerId="ADAL" clId="{263B9843-DBC2-44C1-8AD3-F5F658F07C3F}" dt="2024-06-13T17:05:38.256" v="5813" actId="478"/>
          <ac:spMkLst>
            <pc:docMk/>
            <pc:sldMk cId="2937938633" sldId="1969"/>
            <ac:spMk id="162" creationId="{BF83BF53-56BF-852E-DDA5-8A90D9D2456D}"/>
          </ac:spMkLst>
        </pc:spChg>
        <pc:spChg chg="mod">
          <ac:chgData name="김지나(Wei) - 서비스기획2팀" userId="6e8c8a86-0e65-4b65-b1b8-9f4bd60da1bb" providerId="ADAL" clId="{263B9843-DBC2-44C1-8AD3-F5F658F07C3F}" dt="2024-06-13T17:08:25.505" v="5821"/>
          <ac:spMkLst>
            <pc:docMk/>
            <pc:sldMk cId="2937938633" sldId="1969"/>
            <ac:spMk id="164" creationId="{9C7CCA00-3061-AC15-0186-E252BFB640B0}"/>
          </ac:spMkLst>
        </pc:spChg>
        <pc:spChg chg="mod">
          <ac:chgData name="김지나(Wei) - 서비스기획2팀" userId="6e8c8a86-0e65-4b65-b1b8-9f4bd60da1bb" providerId="ADAL" clId="{263B9843-DBC2-44C1-8AD3-F5F658F07C3F}" dt="2024-06-13T17:08:25.505" v="5821"/>
          <ac:spMkLst>
            <pc:docMk/>
            <pc:sldMk cId="2937938633" sldId="1969"/>
            <ac:spMk id="165" creationId="{13140648-C49F-55D8-2B8F-002B5BE4119F}"/>
          </ac:spMkLst>
        </pc:spChg>
        <pc:spChg chg="mod">
          <ac:chgData name="김지나(Wei) - 서비스기획2팀" userId="6e8c8a86-0e65-4b65-b1b8-9f4bd60da1bb" providerId="ADAL" clId="{263B9843-DBC2-44C1-8AD3-F5F658F07C3F}" dt="2024-06-13T17:08:29.095" v="5822" actId="571"/>
          <ac:spMkLst>
            <pc:docMk/>
            <pc:sldMk cId="2937938633" sldId="1969"/>
            <ac:spMk id="167" creationId="{6E7BD0A7-E6EC-165A-628D-35C318938793}"/>
          </ac:spMkLst>
        </pc:spChg>
        <pc:spChg chg="mod">
          <ac:chgData name="김지나(Wei) - 서비스기획2팀" userId="6e8c8a86-0e65-4b65-b1b8-9f4bd60da1bb" providerId="ADAL" clId="{263B9843-DBC2-44C1-8AD3-F5F658F07C3F}" dt="2024-06-13T17:08:29.095" v="5822" actId="571"/>
          <ac:spMkLst>
            <pc:docMk/>
            <pc:sldMk cId="2937938633" sldId="1969"/>
            <ac:spMk id="168" creationId="{A411C80F-5A3D-11D1-7076-E927C483B38C}"/>
          </ac:spMkLst>
        </pc:spChg>
        <pc:spChg chg="add mod">
          <ac:chgData name="김지나(Wei) - 서비스기획2팀" userId="6e8c8a86-0e65-4b65-b1b8-9f4bd60da1bb" providerId="ADAL" clId="{263B9843-DBC2-44C1-8AD3-F5F658F07C3F}" dt="2024-06-13T17:31:23.690" v="6131" actId="113"/>
          <ac:spMkLst>
            <pc:docMk/>
            <pc:sldMk cId="2937938633" sldId="1969"/>
            <ac:spMk id="169" creationId="{AFA42AB2-52CD-2505-0AFF-947043F8497D}"/>
          </ac:spMkLst>
        </pc:spChg>
        <pc:grpChg chg="add mod">
          <ac:chgData name="김지나(Wei) - 서비스기획2팀" userId="6e8c8a86-0e65-4b65-b1b8-9f4bd60da1bb" providerId="ADAL" clId="{263B9843-DBC2-44C1-8AD3-F5F658F07C3F}" dt="2024-06-13T16:59:30.448" v="5712" actId="164"/>
          <ac:grpSpMkLst>
            <pc:docMk/>
            <pc:sldMk cId="2937938633" sldId="1969"/>
            <ac:grpSpMk id="16" creationId="{F95E97E7-4289-5892-7B53-BFBC5C2BE745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30.448" v="5712" actId="164"/>
          <ac:grpSpMkLst>
            <pc:docMk/>
            <pc:sldMk cId="2937938633" sldId="1969"/>
            <ac:grpSpMk id="37" creationId="{D06C50D8-D4F3-BF7A-39AF-8292DFC0112F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12.308" v="5709"/>
          <ac:grpSpMkLst>
            <pc:docMk/>
            <pc:sldMk cId="2937938633" sldId="1969"/>
            <ac:grpSpMk id="39" creationId="{920E9495-411D-B27D-3D3B-2D7FF522213B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30.448" v="5712" actId="164"/>
          <ac:grpSpMkLst>
            <pc:docMk/>
            <pc:sldMk cId="2937938633" sldId="1969"/>
            <ac:grpSpMk id="42" creationId="{ADEC1D2E-1D00-4247-8279-8231A8BF3C42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7:00:34.373" v="5722" actId="478"/>
          <ac:grpSpMkLst>
            <pc:docMk/>
            <pc:sldMk cId="2937938633" sldId="1969"/>
            <ac:grpSpMk id="46" creationId="{60723F85-60A6-0638-1AB1-C45855035FCB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24.602" v="5710"/>
          <ac:grpSpMkLst>
            <pc:docMk/>
            <pc:sldMk cId="2937938633" sldId="1969"/>
            <ac:grpSpMk id="48" creationId="{17D85D38-D631-72DA-A9F8-3862FBCDE0D3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24.602" v="5710"/>
          <ac:grpSpMkLst>
            <pc:docMk/>
            <pc:sldMk cId="2937938633" sldId="1969"/>
            <ac:grpSpMk id="49" creationId="{6CB54D3C-1019-EB4B-61E0-B82A6973913E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24.602" v="5710"/>
          <ac:grpSpMkLst>
            <pc:docMk/>
            <pc:sldMk cId="2937938633" sldId="1969"/>
            <ac:grpSpMk id="52" creationId="{4CB3E32B-792C-41C4-16D5-FDD5A24A8E7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1:29.578" v="5741" actId="1036"/>
          <ac:grpSpMkLst>
            <pc:docMk/>
            <pc:sldMk cId="2937938633" sldId="1969"/>
            <ac:grpSpMk id="68" creationId="{4351F242-11B3-DAF7-CBDA-702DBD05666B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69" creationId="{C48F65C4-5E11-C4E2-BB54-798BDCF81FA6}"/>
          </ac:grpSpMkLst>
        </pc:grpChg>
        <pc:grpChg chg="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71" creationId="{ECEC4DDE-471D-48BF-05E4-5CEA1A369310}"/>
          </ac:grpSpMkLst>
        </pc:grpChg>
        <pc:grpChg chg="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72" creationId="{55BB87F4-D0A5-9E48-F784-3B36A8CB9825}"/>
          </ac:grpSpMkLst>
        </pc:grpChg>
        <pc:grpChg chg="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75" creationId="{62B3F8FF-2669-8BC8-C23B-E912748293FA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1:29.578" v="5741" actId="1036"/>
          <ac:grpSpMkLst>
            <pc:docMk/>
            <pc:sldMk cId="2937938633" sldId="1969"/>
            <ac:grpSpMk id="91" creationId="{24A160E5-F4DE-705A-DAA7-071EF99B4C76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0" creationId="{7522FB91-7098-5E52-B07B-FAE5C1C51620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3" creationId="{66D17BDE-2CEA-7D47-552E-B22AB01194C4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6" creationId="{F272EEA1-9B99-425D-ECBF-D030BB33FDBC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7" creationId="{A476C97A-A09D-EEC9-1A03-EA584440B4F0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8" creationId="{CDDBCAFD-2126-D4C1-703E-34B0FCCCD530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9" creationId="{78D3903F-6E85-BECF-8404-014692D48677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0" creationId="{2832B84C-5301-D3E5-A8EE-3AE03E30F659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1" creationId="{EDC3BA30-E5A9-C631-25A8-9CF72D5CD474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2" creationId="{4F7C2D01-47AF-24D2-48C9-84271AC07BF4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3" creationId="{1252CBCA-C549-106D-CE9E-4C29E225EBAA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4" creationId="{1873E029-9189-8281-DF5E-CBAD8406F068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5" creationId="{65A0126A-9E1F-A774-A470-78C459211E37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6" creationId="{EB55C8F9-7554-C59F-E920-0A561EC4257D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8:32.303" v="5829" actId="1038"/>
          <ac:grpSpMkLst>
            <pc:docMk/>
            <pc:sldMk cId="2937938633" sldId="1969"/>
            <ac:grpSpMk id="163" creationId="{1F786204-1485-44AC-5993-49B320B68C88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8:32.303" v="5829" actId="1038"/>
          <ac:grpSpMkLst>
            <pc:docMk/>
            <pc:sldMk cId="2937938633" sldId="1969"/>
            <ac:grpSpMk id="166" creationId="{F13A2277-4564-E99B-2FE0-2AB5F08A745E}"/>
          </ac:grpSpMkLst>
        </pc:grpChg>
        <pc:picChg chg="add mod">
          <ac:chgData name="김지나(Wei) - 서비스기획2팀" userId="6e8c8a86-0e65-4b65-b1b8-9f4bd60da1bb" providerId="ADAL" clId="{263B9843-DBC2-44C1-8AD3-F5F658F07C3F}" dt="2024-06-13T16:59:30.448" v="5712" actId="164"/>
          <ac:picMkLst>
            <pc:docMk/>
            <pc:sldMk cId="2937938633" sldId="1969"/>
            <ac:picMk id="4" creationId="{66EEC472-F3D8-2F9A-4275-3B0B71DCA7C0}"/>
          </ac:picMkLst>
        </pc:picChg>
        <pc:picChg chg="mod">
          <ac:chgData name="김지나(Wei) - 서비스기획2팀" userId="6e8c8a86-0e65-4b65-b1b8-9f4bd60da1bb" providerId="ADAL" clId="{263B9843-DBC2-44C1-8AD3-F5F658F07C3F}" dt="2024-06-13T16:59:12.308" v="5709"/>
          <ac:picMkLst>
            <pc:docMk/>
            <pc:sldMk cId="2937938633" sldId="1969"/>
            <ac:picMk id="18" creationId="{E48056A6-2B78-E970-61F1-9020C928CEF8}"/>
          </ac:picMkLst>
        </pc:picChg>
        <pc:picChg chg="add mod">
          <ac:chgData name="김지나(Wei) - 서비스기획2팀" userId="6e8c8a86-0e65-4b65-b1b8-9f4bd60da1bb" providerId="ADAL" clId="{263B9843-DBC2-44C1-8AD3-F5F658F07C3F}" dt="2024-06-13T16:59:30.448" v="5712" actId="164"/>
          <ac:picMkLst>
            <pc:docMk/>
            <pc:sldMk cId="2937938633" sldId="1969"/>
            <ac:picMk id="45" creationId="{67D303DA-C37C-4827-2A4E-E6EA179E2BD6}"/>
          </ac:picMkLst>
        </pc:picChg>
        <pc:picChg chg="mod">
          <ac:chgData name="김지나(Wei) - 서비스기획2팀" userId="6e8c8a86-0e65-4b65-b1b8-9f4bd60da1bb" providerId="ADAL" clId="{263B9843-DBC2-44C1-8AD3-F5F658F07C3F}" dt="2024-06-13T16:59:24.602" v="5710"/>
          <ac:picMkLst>
            <pc:docMk/>
            <pc:sldMk cId="2937938633" sldId="1969"/>
            <ac:picMk id="63" creationId="{713953A2-819F-17FD-5A9E-50CFE66235C6}"/>
          </ac:picMkLst>
        </pc:picChg>
        <pc:picChg chg="mod">
          <ac:chgData name="김지나(Wei) - 서비스기획2팀" userId="6e8c8a86-0e65-4b65-b1b8-9f4bd60da1bb" providerId="ADAL" clId="{263B9843-DBC2-44C1-8AD3-F5F658F07C3F}" dt="2024-06-13T16:59:24.602" v="5710"/>
          <ac:picMkLst>
            <pc:docMk/>
            <pc:sldMk cId="2937938633" sldId="1969"/>
            <ac:picMk id="66" creationId="{642F55D7-5D71-B5D4-B5B6-DDB266673105}"/>
          </ac:picMkLst>
        </pc:picChg>
        <pc:picChg chg="mod">
          <ac:chgData name="김지나(Wei) - 서비스기획2팀" userId="6e8c8a86-0e65-4b65-b1b8-9f4bd60da1bb" providerId="ADAL" clId="{263B9843-DBC2-44C1-8AD3-F5F658F07C3F}" dt="2024-06-14T11:55:23.799" v="9080" actId="571"/>
          <ac:picMkLst>
            <pc:docMk/>
            <pc:sldMk cId="2937938633" sldId="1969"/>
            <ac:picMk id="86" creationId="{D5853653-77E3-ECE2-11CC-7419AA3BAED5}"/>
          </ac:picMkLst>
        </pc:picChg>
        <pc:picChg chg="mod">
          <ac:chgData name="김지나(Wei) - 서비스기획2팀" userId="6e8c8a86-0e65-4b65-b1b8-9f4bd60da1bb" providerId="ADAL" clId="{263B9843-DBC2-44C1-8AD3-F5F658F07C3F}" dt="2024-06-14T11:55:23.799" v="9080" actId="571"/>
          <ac:picMkLst>
            <pc:docMk/>
            <pc:sldMk cId="2937938633" sldId="1969"/>
            <ac:picMk id="89" creationId="{BD220607-E80D-6741-3322-97C5CFE5820A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95" creationId="{0B0E2F38-6315-E191-5288-AE112E3DC01B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98" creationId="{7997DA1D-B36F-364F-E71B-1C987108EE60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3" creationId="{262A0407-D71E-A44D-0683-65AC23F3FAF4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5" creationId="{61161AC9-D3E5-65C9-FA55-07FA9C1EF147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7" creationId="{FE0D8266-37D2-625D-F318-B04EEBC3983E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9" creationId="{C8B85217-4E7D-F6F3-0841-D8F4440C7B3E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31" creationId="{90143347-DE0D-14DF-222C-A65B34C21F55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48" creationId="{7BCB2609-9BE4-174E-909B-631A3B1B36B8}"/>
          </ac:picMkLst>
        </pc:pic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20" creationId="{13FDB046-4758-470F-265B-DB5F1CE4FC21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21" creationId="{79006121-F970-6A66-A7CB-9201CD0A0F0F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33" creationId="{5ECBB76C-9808-68CB-319F-5C7B85FE405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34" creationId="{32E754C3-6A02-2CC9-676E-CE9152FB174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35" creationId="{4E9A6494-9C72-51CA-5F99-1EBF10AE40F9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03:47.921" v="9238" actId="1076"/>
          <ac:cxnSpMkLst>
            <pc:docMk/>
            <pc:sldMk cId="2937938633" sldId="1969"/>
            <ac:cxnSpMk id="46" creationId="{4C3356D8-6F40-1C4F-F763-6936E5C6E0AA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24.602" v="5710"/>
          <ac:cxnSpMkLst>
            <pc:docMk/>
            <pc:sldMk cId="2937938633" sldId="1969"/>
            <ac:cxnSpMk id="61" creationId="{3291B911-40EE-11C2-1EDB-9807BF410978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24.602" v="5710"/>
          <ac:cxnSpMkLst>
            <pc:docMk/>
            <pc:sldMk cId="2937938633" sldId="1969"/>
            <ac:cxnSpMk id="65" creationId="{C7B3B9F2-6773-8FD1-0D19-1DE05EF1C359}"/>
          </ac:cxnSpMkLst>
        </pc:cxnChg>
        <pc:cxnChg chg="mod">
          <ac:chgData name="김지나(Wei) - 서비스기획2팀" userId="6e8c8a86-0e65-4b65-b1b8-9f4bd60da1bb" providerId="ADAL" clId="{263B9843-DBC2-44C1-8AD3-F5F658F07C3F}" dt="2024-06-14T11:55:23.799" v="9080" actId="571"/>
          <ac:cxnSpMkLst>
            <pc:docMk/>
            <pc:sldMk cId="2937938633" sldId="1969"/>
            <ac:cxnSpMk id="84" creationId="{F6FA13E3-6389-37A5-D4F2-09F5EEE0AF2D}"/>
          </ac:cxnSpMkLst>
        </pc:cxnChg>
        <pc:cxnChg chg="mod">
          <ac:chgData name="김지나(Wei) - 서비스기획2팀" userId="6e8c8a86-0e65-4b65-b1b8-9f4bd60da1bb" providerId="ADAL" clId="{263B9843-DBC2-44C1-8AD3-F5F658F07C3F}" dt="2024-06-14T11:55:23.799" v="9080" actId="571"/>
          <ac:cxnSpMkLst>
            <pc:docMk/>
            <pc:sldMk cId="2937938633" sldId="1969"/>
            <ac:cxnSpMk id="88" creationId="{B8504ED6-44EF-6AD7-926B-A3FE91261C28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93" creationId="{AA28F325-E9AB-B303-7155-93B813FAEA76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97" creationId="{1FFC021B-2181-E6FD-3775-CAB9BADC918A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05" creationId="{51B7B12D-DF55-C124-8665-501F5E45A3AD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3" creationId="{6EC6FF9D-6CB2-82DA-6364-8FBD13E9390F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4" creationId="{F24E1FF9-5500-7DED-F59D-CC72445F68E7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6" creationId="{FC6E1684-A7E3-1C4A-0D01-45369970F674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7" creationId="{FC857253-B660-3F41-C884-E045C7F3C882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9" creationId="{3A23BBD5-C09B-0866-44AF-2C551C1601D4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0" creationId="{B59338F1-4141-8EFA-5E64-C61767435A22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2" creationId="{91ED2607-3657-49EF-341A-8CA4395C73ED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3" creationId="{9268BD50-4CBA-0964-E536-464687E39A5C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5" creationId="{93192ACC-7BDF-C13D-A085-4AE4A0314E2D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6" creationId="{2B55DC8A-F2C1-2454-14E7-5A4087EB8459}"/>
          </ac:cxnSpMkLst>
        </pc:cxnChg>
      </pc:sldChg>
      <pc:sldChg chg="addSp delSp modSp add mod modClrScheme chgLayout">
        <pc:chgData name="김지나(Wei) - 서비스기획2팀" userId="6e8c8a86-0e65-4b65-b1b8-9f4bd60da1bb" providerId="ADAL" clId="{263B9843-DBC2-44C1-8AD3-F5F658F07C3F}" dt="2024-06-14T10:35:02.751" v="6539" actId="164"/>
        <pc:sldMkLst>
          <pc:docMk/>
          <pc:sldMk cId="3569506921" sldId="1970"/>
        </pc:sldMkLst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3" creationId="{14914A03-B995-6B67-DDF9-64B7BA55BC23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6" creationId="{EC1CD857-7A5F-996B-1886-CE03C6723FB1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7" creationId="{83C5A21F-17AE-2130-AD5A-72167F1E317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8" creationId="{FD501EE0-31CD-6C4C-577F-C657D9605571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9" creationId="{6830C851-000D-0410-EE4D-22BBAFEF220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0" creationId="{46590C64-7836-7620-1233-9554D494F375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1" creationId="{28595784-0AFB-F8BB-F72D-0393839970D4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3" creationId="{BA6166AC-753B-1F1B-87C0-4312BCD403EA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4" creationId="{D1722016-6967-E31B-E823-0CF5E964849D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5" creationId="{6539F64C-2A28-09CF-4C96-FD0A8E0EB207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8" creationId="{C5B79D91-D04D-60DD-8AC8-AF13E715F335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9" creationId="{20685058-3503-62BE-D149-1827CBB3FE6D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0" creationId="{25E4C12A-5F97-ED01-E1EF-31F505DA316F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1" creationId="{ADBE13E3-72AB-42D3-6197-BE7FD7636757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2" creationId="{82660185-B2CD-C696-9D0C-0BF16375ED7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5" creationId="{8809E786-1891-6523-AFED-216D0B26FC78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7" creationId="{08C21656-C596-FA67-9070-BE1B3D8F925A}"/>
          </ac:spMkLst>
        </pc:spChg>
        <pc:spChg chg="mod ord">
          <ac:chgData name="김지나(Wei) - 서비스기획2팀" userId="6e8c8a86-0e65-4b65-b1b8-9f4bd60da1bb" providerId="ADAL" clId="{263B9843-DBC2-44C1-8AD3-F5F658F07C3F}" dt="2024-06-14T10:34:15.414" v="6527" actId="1076"/>
          <ac:spMkLst>
            <pc:docMk/>
            <pc:sldMk cId="3569506921" sldId="1970"/>
            <ac:spMk id="157" creationId="{E99A6D46-D468-CB6C-BE86-91CC2E0A9F8F}"/>
          </ac:spMkLst>
        </pc:spChg>
        <pc:spChg chg="del mod ord">
          <ac:chgData name="김지나(Wei) - 서비스기획2팀" userId="6e8c8a86-0e65-4b65-b1b8-9f4bd60da1bb" providerId="ADAL" clId="{263B9843-DBC2-44C1-8AD3-F5F658F07C3F}" dt="2024-06-13T17:26:00.180" v="5971" actId="478"/>
          <ac:spMkLst>
            <pc:docMk/>
            <pc:sldMk cId="3569506921" sldId="1970"/>
            <ac:spMk id="158" creationId="{18132D22-A731-3794-13A9-EB9CE9593468}"/>
          </ac:spMkLst>
        </pc:spChg>
        <pc:spChg chg="mod">
          <ac:chgData name="김지나(Wei) - 서비스기획2팀" userId="6e8c8a86-0e65-4b65-b1b8-9f4bd60da1bb" providerId="ADAL" clId="{263B9843-DBC2-44C1-8AD3-F5F658F07C3F}" dt="2024-06-14T10:34:36.523" v="6531" actId="1037"/>
          <ac:spMkLst>
            <pc:docMk/>
            <pc:sldMk cId="3569506921" sldId="1970"/>
            <ac:spMk id="160" creationId="{A6EB3C8B-BB50-6FA0-A510-AAECE7DF82C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4:36.523" v="6531" actId="1037"/>
          <ac:spMkLst>
            <pc:docMk/>
            <pc:sldMk cId="3569506921" sldId="1970"/>
            <ac:spMk id="161" creationId="{5FEA7BFE-E7A2-5BD7-6A40-AF4CEB57B90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62" creationId="{F9897214-7AAB-8E49-A7D5-D1E129E9159A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69" creationId="{4D855A0F-3992-64AD-0436-29BB19103DB0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71" creationId="{0736A39A-C8D9-4A72-B846-310E38BB898B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73" creationId="{B95ADAA1-56FB-25F4-31E8-FDBF6D8595F2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74" creationId="{32754DBC-C754-4FB9-B1CB-D25BA42CCFDD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76" creationId="{911EE0E5-C104-767B-360B-6667629EEDC2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77" creationId="{0018285E-C06F-3142-3331-75DD92881999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79" creationId="{D87886EB-C771-5FAD-BEFF-EB1DE060D443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80" creationId="{330DF362-5868-F35B-C8D2-4BDAE7D8EB96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81" creationId="{874E111A-CD13-33B2-94A1-F2860BF10EDE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82" creationId="{29505765-D01D-6373-4D76-647170E3B4F1}"/>
          </ac:spMkLst>
        </pc:spChg>
        <pc:spChg chg="add del mod topLvl">
          <ac:chgData name="김지나(Wei) - 서비스기획2팀" userId="6e8c8a86-0e65-4b65-b1b8-9f4bd60da1bb" providerId="ADAL" clId="{263B9843-DBC2-44C1-8AD3-F5F658F07C3F}" dt="2024-06-13T17:20:22.990" v="5880" actId="478"/>
          <ac:spMkLst>
            <pc:docMk/>
            <pc:sldMk cId="3569506921" sldId="1970"/>
            <ac:spMk id="185" creationId="{ADE9FE94-3FE8-1AE2-74A5-7853380084D7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88" creationId="{7CE3E8B6-EF59-5CE5-31A0-646037A837BE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89" creationId="{9D8EB220-C7C1-43EE-9351-EC8061239193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0" creationId="{C589E0C1-750D-FFF2-F52B-0DEF4BB81337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1" creationId="{C5D225A9-BD95-5030-D0E6-77EA066C32F1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2" creationId="{0BD94962-4A65-4766-5520-25B2B5B1D22C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3" creationId="{DACF1BBC-49A4-E685-1BD0-8F8FB09120CD}"/>
          </ac:spMkLst>
        </pc:spChg>
        <pc:spChg chg="mod">
          <ac:chgData name="김지나(Wei) - 서비스기획2팀" userId="6e8c8a86-0e65-4b65-b1b8-9f4bd60da1bb" providerId="ADAL" clId="{263B9843-DBC2-44C1-8AD3-F5F658F07C3F}" dt="2024-06-13T17:21:24.373" v="5912" actId="14100"/>
          <ac:spMkLst>
            <pc:docMk/>
            <pc:sldMk cId="3569506921" sldId="1970"/>
            <ac:spMk id="195" creationId="{3692E0AA-D75E-D921-BD1B-D5726229D94C}"/>
          </ac:spMkLst>
        </pc:spChg>
        <pc:spChg chg="mod">
          <ac:chgData name="김지나(Wei) - 서비스기획2팀" userId="6e8c8a86-0e65-4b65-b1b8-9f4bd60da1bb" providerId="ADAL" clId="{263B9843-DBC2-44C1-8AD3-F5F658F07C3F}" dt="2024-06-13T17:20:01.329" v="5877" actId="165"/>
          <ac:spMkLst>
            <pc:docMk/>
            <pc:sldMk cId="3569506921" sldId="1970"/>
            <ac:spMk id="197" creationId="{4C897A03-D840-A7EC-4B9F-8AE28FC48A7C}"/>
          </ac:spMkLst>
        </pc:spChg>
        <pc:spChg chg="mod">
          <ac:chgData name="김지나(Wei) - 서비스기획2팀" userId="6e8c8a86-0e65-4b65-b1b8-9f4bd60da1bb" providerId="ADAL" clId="{263B9843-DBC2-44C1-8AD3-F5F658F07C3F}" dt="2024-06-13T17:20:01.329" v="5877" actId="165"/>
          <ac:spMkLst>
            <pc:docMk/>
            <pc:sldMk cId="3569506921" sldId="1970"/>
            <ac:spMk id="200" creationId="{B92AE3FC-FF06-2813-449D-3285147BDBFF}"/>
          </ac:spMkLst>
        </pc:spChg>
        <pc:spChg chg="mod">
          <ac:chgData name="김지나(Wei) - 서비스기획2팀" userId="6e8c8a86-0e65-4b65-b1b8-9f4bd60da1bb" providerId="ADAL" clId="{263B9843-DBC2-44C1-8AD3-F5F658F07C3F}" dt="2024-06-13T17:19:26.317" v="5873" actId="165"/>
          <ac:spMkLst>
            <pc:docMk/>
            <pc:sldMk cId="3569506921" sldId="1970"/>
            <ac:spMk id="201" creationId="{85E61095-5E86-FDCD-F9B2-EA918D1DEAAD}"/>
          </ac:spMkLst>
        </pc:spChg>
        <pc:spChg chg="mod">
          <ac:chgData name="김지나(Wei) - 서비스기획2팀" userId="6e8c8a86-0e65-4b65-b1b8-9f4bd60da1bb" providerId="ADAL" clId="{263B9843-DBC2-44C1-8AD3-F5F658F07C3F}" dt="2024-06-13T17:19:26.317" v="5873" actId="165"/>
          <ac:spMkLst>
            <pc:docMk/>
            <pc:sldMk cId="3569506921" sldId="1970"/>
            <ac:spMk id="203" creationId="{5DF8AE6A-37F7-D529-B091-B439FC66403D}"/>
          </ac:spMkLst>
        </pc:spChg>
        <pc:spChg chg="mod">
          <ac:chgData name="김지나(Wei) - 서비스기획2팀" userId="6e8c8a86-0e65-4b65-b1b8-9f4bd60da1bb" providerId="ADAL" clId="{263B9843-DBC2-44C1-8AD3-F5F658F07C3F}" dt="2024-06-13T17:19:26.317" v="5873" actId="165"/>
          <ac:spMkLst>
            <pc:docMk/>
            <pc:sldMk cId="3569506921" sldId="1970"/>
            <ac:spMk id="204" creationId="{8B80A4BC-77F7-CEEF-D89A-76B72A968DE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06" creationId="{3FDF847F-BE7A-56BD-A8C8-36CEA3627D2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07" creationId="{B0855EDC-6BEC-15A5-01F0-F25828AF2BC2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09" creationId="{0CDF3117-CD00-6971-C5F4-BE9B92C59562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0" creationId="{7D04E0F1-1F4D-7891-6DB3-C3B3236AB186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3" creationId="{B74AC17D-2358-CDCF-F7ED-BBFB8B8D5760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5" creationId="{466B8677-2A19-5E90-D7E5-F2A32FFB24F9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8" creationId="{D0D077CF-F1C4-CB31-28EA-CFAB6F90583C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9" creationId="{C6DD4DDD-3622-3C5E-1AF8-36E1F1CDFBD5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2" creationId="{1BF3555C-F563-C2F4-E562-5910DDADAD8C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3" creationId="{8E9286B6-2D59-1A16-C36C-FF56B41291D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4" creationId="{4CC4EA4E-4114-AA4B-D9E3-4001D8BFC02C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5" creationId="{33C11415-CA89-E653-1335-58BF9DDE11BD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6" creationId="{F130FF27-7C71-4B13-2622-2F22CCD3A1C1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37" creationId="{3426B789-2D4E-5C75-91C5-749A8243A307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39" creationId="{9BB463E2-7E02-B223-70DA-206373E63882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1" creationId="{41D4D703-F7BB-9DF1-B2B1-086D5D3F5C0F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3" creationId="{B62F229A-FA4B-66E6-F34F-ECFC0CDD30DF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5" creationId="{D0364A5F-031F-3150-2C28-295418D9C424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7" creationId="{556D3C0F-4A93-E92A-5DE3-630D20E9D44F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0" creationId="{2B3B0A05-ABE2-DE92-4B54-2FD0245D1CC3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3" creationId="{69B1581F-8F40-CA4D-87D0-56C50E760DDE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6" creationId="{D06A727E-F55F-C3F2-7A4F-5E38A4B8BE0C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9" creationId="{F94E996A-D474-9D1B-F488-05A6EE2D9E90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62" creationId="{7B254D86-DC4A-10B5-3249-73580F884E46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64" creationId="{D6E37352-8871-49BD-1455-211A4051A065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66" creationId="{7DED3729-7370-1542-9484-885FAE70A515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67" creationId="{BD5334CA-18F6-86A9-95CD-E8B79AB1DCD7}"/>
          </ac:spMkLst>
        </pc:spChg>
        <pc:grpChg chg="add mod ord">
          <ac:chgData name="김지나(Wei) - 서비스기획2팀" userId="6e8c8a86-0e65-4b65-b1b8-9f4bd60da1bb" providerId="ADAL" clId="{263B9843-DBC2-44C1-8AD3-F5F658F07C3F}" dt="2024-06-13T17:17:53.458" v="5839" actId="167"/>
          <ac:grpSpMkLst>
            <pc:docMk/>
            <pc:sldMk cId="3569506921" sldId="1970"/>
            <ac:grpSpMk id="2" creationId="{2C745D94-E708-54A3-3529-16DC2DE90A3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4" creationId="{07D325E4-CD75-9789-F1CF-036771319952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57" creationId="{527AD17C-5854-53B6-163A-1C62781108A8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64" creationId="{3B940FE9-D4BA-0A75-1529-942F2F5137A6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66" creationId="{0C6140C6-C6C2-6CD2-96CD-6F8A40C69CEB}"/>
          </ac:grpSpMkLst>
        </pc:grpChg>
        <pc:grpChg chg="del">
          <ac:chgData name="김지나(Wei) - 서비스기획2팀" userId="6e8c8a86-0e65-4b65-b1b8-9f4bd60da1bb" providerId="ADAL" clId="{263B9843-DBC2-44C1-8AD3-F5F658F07C3F}" dt="2024-06-13T17:17:35.401" v="5835" actId="478"/>
          <ac:grpSpMkLst>
            <pc:docMk/>
            <pc:sldMk cId="3569506921" sldId="1970"/>
            <ac:grpSpMk id="68" creationId="{4351F242-11B3-DAF7-CBDA-702DBD05666B}"/>
          </ac:grpSpMkLst>
        </pc:grpChg>
        <pc:grpChg chg="del">
          <ac:chgData name="김지나(Wei) - 서비스기획2팀" userId="6e8c8a86-0e65-4b65-b1b8-9f4bd60da1bb" providerId="ADAL" clId="{263B9843-DBC2-44C1-8AD3-F5F658F07C3F}" dt="2024-06-13T17:17:36.288" v="5836" actId="478"/>
          <ac:grpSpMkLst>
            <pc:docMk/>
            <pc:sldMk cId="3569506921" sldId="1970"/>
            <ac:grpSpMk id="69" creationId="{C48F65C4-5E11-C4E2-BB54-798BDCF81FA6}"/>
          </ac:grpSpMkLst>
        </pc:grpChg>
        <pc:grpChg chg="del">
          <ac:chgData name="김지나(Wei) - 서비스기획2팀" userId="6e8c8a86-0e65-4b65-b1b8-9f4bd60da1bb" providerId="ADAL" clId="{263B9843-DBC2-44C1-8AD3-F5F658F07C3F}" dt="2024-06-13T17:17:38.620" v="5837" actId="478"/>
          <ac:grpSpMkLst>
            <pc:docMk/>
            <pc:sldMk cId="3569506921" sldId="1970"/>
            <ac:grpSpMk id="91" creationId="{24A160E5-F4DE-705A-DAA7-071EF99B4C76}"/>
          </ac:grpSpMkLst>
        </pc:grpChg>
        <pc:grpChg chg="mod">
          <ac:chgData name="김지나(Wei) - 서비스기획2팀" userId="6e8c8a86-0e65-4b65-b1b8-9f4bd60da1bb" providerId="ADAL" clId="{263B9843-DBC2-44C1-8AD3-F5F658F07C3F}" dt="2024-06-13T17:18:08.302" v="5852" actId="1037"/>
          <ac:grpSpMkLst>
            <pc:docMk/>
            <pc:sldMk cId="3569506921" sldId="1970"/>
            <ac:grpSpMk id="163" creationId="{1F786204-1485-44AC-5993-49B320B68C88}"/>
          </ac:grpSpMkLst>
        </pc:grpChg>
        <pc:grpChg chg="mod">
          <ac:chgData name="김지나(Wei) - 서비스기획2팀" userId="6e8c8a86-0e65-4b65-b1b8-9f4bd60da1bb" providerId="ADAL" clId="{263B9843-DBC2-44C1-8AD3-F5F658F07C3F}" dt="2024-06-14T10:34:44.527" v="6538" actId="1038"/>
          <ac:grpSpMkLst>
            <pc:docMk/>
            <pc:sldMk cId="3569506921" sldId="1970"/>
            <ac:grpSpMk id="166" creationId="{F13A2277-4564-E99B-2FE0-2AB5F08A745E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170" creationId="{C9064C0E-B9F9-D075-8770-9E18C2C486A1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172" creationId="{EE88EB27-6D55-346C-A06D-9D3A64349074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3T17:19:26.317" v="5873" actId="165"/>
          <ac:grpSpMkLst>
            <pc:docMk/>
            <pc:sldMk cId="3569506921" sldId="1970"/>
            <ac:grpSpMk id="175" creationId="{6E0AC790-8A3F-F30F-9A7F-5C2DA9117BA6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7:23:28.044" v="5940" actId="164"/>
          <ac:grpSpMkLst>
            <pc:docMk/>
            <pc:sldMk cId="3569506921" sldId="1970"/>
            <ac:grpSpMk id="183" creationId="{201095E8-C6E2-AB0A-CDF7-6484FDA8EBEA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3T17:20:01.329" v="5877" actId="165"/>
          <ac:grpSpMkLst>
            <pc:docMk/>
            <pc:sldMk cId="3569506921" sldId="1970"/>
            <ac:grpSpMk id="184" creationId="{7F2E3A9C-7EA0-1695-4B29-A0B37156159E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7:23:28.044" v="5940" actId="164"/>
          <ac:grpSpMkLst>
            <pc:docMk/>
            <pc:sldMk cId="3569506921" sldId="1970"/>
            <ac:grpSpMk id="186" creationId="{717E7C92-830D-5F43-DB66-581858F82B7C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3T17:21:46.598" v="5915" actId="478"/>
          <ac:grpSpMkLst>
            <pc:docMk/>
            <pc:sldMk cId="3569506921" sldId="1970"/>
            <ac:grpSpMk id="187" creationId="{A7F934FF-B2CF-38BE-3806-78D7262B48AD}"/>
          </ac:grpSpMkLst>
        </pc:grpChg>
        <pc:grpChg chg="mod">
          <ac:chgData name="김지나(Wei) - 서비스기획2팀" userId="6e8c8a86-0e65-4b65-b1b8-9f4bd60da1bb" providerId="ADAL" clId="{263B9843-DBC2-44C1-8AD3-F5F658F07C3F}" dt="2024-06-13T17:19:26.317" v="5873" actId="165"/>
          <ac:grpSpMkLst>
            <pc:docMk/>
            <pc:sldMk cId="3569506921" sldId="1970"/>
            <ac:grpSpMk id="202" creationId="{7FD47E65-8174-488C-7047-CEBC55969A13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3T17:22:05.608" v="5916" actId="165"/>
          <ac:grpSpMkLst>
            <pc:docMk/>
            <pc:sldMk cId="3569506921" sldId="1970"/>
            <ac:grpSpMk id="205" creationId="{8AF277A7-AA24-CE2C-4589-24ED0314A8B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4:19.984" v="6528" actId="165"/>
          <ac:grpSpMkLst>
            <pc:docMk/>
            <pc:sldMk cId="3569506921" sldId="1970"/>
            <ac:grpSpMk id="211" creationId="{9B1E0DB7-96CC-02A3-A207-0CBA066D34F8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1" creationId="{2C1C35C2-CC61-BCE6-409D-BD592775A843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2" creationId="{2839CEDE-0610-4553-937E-35FC42236A0B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3" creationId="{E8810B64-4423-16B5-D10B-5EE82E304ACF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4" creationId="{5E124E38-51A1-96FB-ABF5-51FE87016474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5" creationId="{D85B7B72-C581-8234-A71E-646E20E2C93C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6" creationId="{8EA80603-B9B9-223E-B4FE-9DA8C8703C0C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7" creationId="{6CBD555A-1EB7-F1F3-F3E1-5B4DBB027727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8" creationId="{886B4FE0-5EF3-622A-A026-A84FB869907A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9" creationId="{E7B7386E-0198-816F-4F61-40DBCC8E0AC7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30" creationId="{DBCDB627-8C38-3157-1D42-A3239A2AFA15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31" creationId="{DC237BFB-C02C-11D9-E913-6B0E564EF422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65" creationId="{2DBC1FED-FBDF-25A4-AEDF-46EC7071559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0:34:19.984" v="6528" actId="165"/>
          <ac:grpSpMkLst>
            <pc:docMk/>
            <pc:sldMk cId="3569506921" sldId="1970"/>
            <ac:grpSpMk id="268" creationId="{6D25E2FA-E469-F66F-901F-7F0C84BAF76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23:33.623" v="5944" actId="1038"/>
          <ac:grpSpMkLst>
            <pc:docMk/>
            <pc:sldMk cId="3569506921" sldId="1970"/>
            <ac:grpSpMk id="269" creationId="{BDD9C97A-7F90-F5D7-630B-FDFBC7D974E3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0:34:19.984" v="6528" actId="165"/>
          <ac:grpSpMkLst>
            <pc:docMk/>
            <pc:sldMk cId="3569506921" sldId="1970"/>
            <ac:grpSpMk id="270" creationId="{75896F37-17A9-6D4D-52C8-D9BD28FCFF2F}"/>
          </ac:grpSpMkLst>
        </pc:grpChg>
        <pc:picChg chg="mod">
          <ac:chgData name="김지나(Wei) - 서비스기획2팀" userId="6e8c8a86-0e65-4b65-b1b8-9f4bd60da1bb" providerId="ADAL" clId="{263B9843-DBC2-44C1-8AD3-F5F658F07C3F}" dt="2024-06-13T17:20:01.329" v="5877" actId="165"/>
          <ac:picMkLst>
            <pc:docMk/>
            <pc:sldMk cId="3569506921" sldId="1970"/>
            <ac:picMk id="196" creationId="{1974D191-F134-B675-A123-166825D9D17E}"/>
          </ac:picMkLst>
        </pc:picChg>
        <pc:picChg chg="mod">
          <ac:chgData name="김지나(Wei) - 서비스기획2팀" userId="6e8c8a86-0e65-4b65-b1b8-9f4bd60da1bb" providerId="ADAL" clId="{263B9843-DBC2-44C1-8AD3-F5F658F07C3F}" dt="2024-06-13T17:20:01.329" v="5877" actId="165"/>
          <ac:picMkLst>
            <pc:docMk/>
            <pc:sldMk cId="3569506921" sldId="1970"/>
            <ac:picMk id="199" creationId="{538C9EBE-CA32-455C-C5E6-776746E86E7E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0:35:02.751" v="6539" actId="164"/>
          <ac:picMkLst>
            <pc:docMk/>
            <pc:sldMk cId="3569506921" sldId="1970"/>
            <ac:picMk id="214" creationId="{FEC029E9-8952-A0D4-4778-37296B84ABC8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0:35:02.751" v="6539" actId="164"/>
          <ac:picMkLst>
            <pc:docMk/>
            <pc:sldMk cId="3569506921" sldId="1970"/>
            <ac:picMk id="217" creationId="{30085B38-BDE5-8585-E9DA-117A912ADAE7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38" creationId="{B6BDC239-97FA-F3BA-F736-235FC5A18025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0" creationId="{E8965A3D-86DA-41DA-B679-698807442554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2" creationId="{A2A58A47-E0E9-581A-2279-D8D7831A682C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4" creationId="{C5E527C7-2990-BFE5-7A4F-6C144CDA1F52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6" creationId="{A09AA014-9AAE-A503-2BC8-B823085448F9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63" creationId="{78996EB3-6AF2-2193-F416-642DBDDD47B8}"/>
          </ac:picMkLst>
        </pc:picChg>
        <pc:cxnChg chg="mod">
          <ac:chgData name="김지나(Wei) - 서비스기획2팀" userId="6e8c8a86-0e65-4b65-b1b8-9f4bd60da1bb" providerId="ADAL" clId="{263B9843-DBC2-44C1-8AD3-F5F658F07C3F}" dt="2024-06-13T17:17:49.535" v="5838"/>
          <ac:cxnSpMkLst>
            <pc:docMk/>
            <pc:sldMk cId="3569506921" sldId="1970"/>
            <ac:cxnSpMk id="52" creationId="{AD995DC4-2B70-DB41-22BD-E24E76CC21C9}"/>
          </ac:cxnSpMkLst>
        </pc:cxnChg>
        <pc:cxnChg chg="mod">
          <ac:chgData name="김지나(Wei) - 서비스기획2팀" userId="6e8c8a86-0e65-4b65-b1b8-9f4bd60da1bb" providerId="ADAL" clId="{263B9843-DBC2-44C1-8AD3-F5F658F07C3F}" dt="2024-06-13T17:17:49.535" v="5838"/>
          <ac:cxnSpMkLst>
            <pc:docMk/>
            <pc:sldMk cId="3569506921" sldId="1970"/>
            <ac:cxnSpMk id="56" creationId="{9C2CBBAF-B70C-EAE4-5ECD-F51E08D2B2B6}"/>
          </ac:cxnSpMkLst>
        </pc:cxnChg>
        <pc:cxnChg chg="mod">
          <ac:chgData name="김지나(Wei) - 서비스기획2팀" userId="6e8c8a86-0e65-4b65-b1b8-9f4bd60da1bb" providerId="ADAL" clId="{263B9843-DBC2-44C1-8AD3-F5F658F07C3F}" dt="2024-06-13T17:17:49.535" v="5838"/>
          <ac:cxnSpMkLst>
            <pc:docMk/>
            <pc:sldMk cId="3569506921" sldId="1970"/>
            <ac:cxnSpMk id="63" creationId="{1E31B3B1-7DD6-6E79-C6C3-59B9CB009349}"/>
          </ac:cxnSpMkLst>
        </pc:cxnChg>
        <pc:cxnChg chg="mod topLvl">
          <ac:chgData name="김지나(Wei) - 서비스기획2팀" userId="6e8c8a86-0e65-4b65-b1b8-9f4bd60da1bb" providerId="ADAL" clId="{263B9843-DBC2-44C1-8AD3-F5F658F07C3F}" dt="2024-06-13T17:23:28.044" v="5940" actId="164"/>
          <ac:cxnSpMkLst>
            <pc:docMk/>
            <pc:sldMk cId="3569506921" sldId="1970"/>
            <ac:cxnSpMk id="178" creationId="{68CC941A-4831-BF9A-FBA7-A7A9F91CF008}"/>
          </ac:cxnSpMkLst>
        </pc:cxnChg>
        <pc:cxnChg chg="mod">
          <ac:chgData name="김지나(Wei) - 서비스기획2팀" userId="6e8c8a86-0e65-4b65-b1b8-9f4bd60da1bb" providerId="ADAL" clId="{263B9843-DBC2-44C1-8AD3-F5F658F07C3F}" dt="2024-06-13T17:20:01.329" v="5877" actId="165"/>
          <ac:cxnSpMkLst>
            <pc:docMk/>
            <pc:sldMk cId="3569506921" sldId="1970"/>
            <ac:cxnSpMk id="194" creationId="{2D5D9C8C-4B56-DE0C-B894-2FE9D8A1AE0D}"/>
          </ac:cxnSpMkLst>
        </pc:cxnChg>
        <pc:cxnChg chg="mod">
          <ac:chgData name="김지나(Wei) - 서비스기획2팀" userId="6e8c8a86-0e65-4b65-b1b8-9f4bd60da1bb" providerId="ADAL" clId="{263B9843-DBC2-44C1-8AD3-F5F658F07C3F}" dt="2024-06-13T17:20:01.329" v="5877" actId="165"/>
          <ac:cxnSpMkLst>
            <pc:docMk/>
            <pc:sldMk cId="3569506921" sldId="1970"/>
            <ac:cxnSpMk id="198" creationId="{E02AF46D-1FB7-E453-3AC6-543D955FA896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08" creationId="{F3ADD4AF-E8B6-5AAC-0638-A6F6EEC5983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12" creationId="{4D233608-E6D2-498C-5BC3-630834945B17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16" creationId="{878F06D2-AA83-86A0-D1C3-127AB510387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20" creationId="{A749FEA6-2295-62A3-7B67-EC14EA452A59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48" creationId="{5FBC7387-9CF3-F2FB-7188-F4A51DDB7243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49" creationId="{86593D82-609B-8AFF-4027-6C72E4B7AE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1" creationId="{F12415C1-12B4-EDAD-FBA5-25AD82AE8945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2" creationId="{71198629-6D38-FD9E-B161-86BF1AF79CD9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4" creationId="{B063085D-69D2-BFC8-EB74-AD8B9D27ED23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5" creationId="{E8D5A623-7B8C-C427-5D0B-77893F839A7E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7" creationId="{3DC50C77-A018-3353-0038-EC66CEFDAC5A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8" creationId="{79CC3906-D500-9C3C-DDF6-24A93761606C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60" creationId="{F5C94F57-8D4F-3957-68A5-EA60A9FB50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61" creationId="{74967600-F9FD-BC25-A223-003E95011F94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39:21.206" v="13949" actId="20577"/>
        <pc:sldMkLst>
          <pc:docMk/>
          <pc:sldMk cId="507932391" sldId="1971"/>
        </pc:sldMkLst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4" creationId="{33A955C1-AA51-5FE7-0E7E-1115F53482AD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5" creationId="{F157C2E9-52DA-7B06-6569-137A3090C10E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6" creationId="{4A768598-9E47-6225-B5DF-40F9DD641C35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8" creationId="{1D888380-495F-9AFF-BF2D-A606B4819571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10" creationId="{0DA715BA-DF5D-3E4C-FF01-227A14119A20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11" creationId="{62F48D14-E008-9830-00EA-5A726B8C54C9}"/>
          </ac:spMkLst>
        </pc:spChg>
        <pc:spChg chg="add mod">
          <ac:chgData name="김지나(Wei) - 서비스기획2팀" userId="6e8c8a86-0e65-4b65-b1b8-9f4bd60da1bb" providerId="ADAL" clId="{263B9843-DBC2-44C1-8AD3-F5F658F07C3F}" dt="2024-06-14T11:13:24.287" v="7053" actId="207"/>
          <ac:spMkLst>
            <pc:docMk/>
            <pc:sldMk cId="507932391" sldId="1971"/>
            <ac:spMk id="15" creationId="{85C3D2F9-52E1-3E7F-E447-98C4EC9A3191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16" creationId="{97F9BD87-DAF2-BC44-D622-3B91381A5121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19" creationId="{36029816-676F-0DA7-9ED8-4312865F7CE5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23" creationId="{10294A77-DFFC-0405-F09B-87DE0B77969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24" creationId="{99C62A48-7CA2-3C8F-C220-8E75D96A3043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27" creationId="{7A9B95EA-2D70-9C70-5725-B6C19B78D995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1" creationId="{947E08D5-BC17-E755-1A83-41A3F9ECA62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2" creationId="{1E8DC410-2CD3-D4F6-FC9F-16A7D5A76CAF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5" creationId="{4EEB897B-6969-29CF-2FB2-32AFF993123A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9" creationId="{C84A9490-468E-DE66-67D7-ECEC323BDFFB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40" creationId="{6D6784D8-B1FC-2FCB-29F1-A593BC31E86D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43" creationId="{85FAFA79-6EFC-8091-91E6-D77A78479624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69" creationId="{E310FE23-8EB4-E029-DD7C-96E2DB6AB2D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0" creationId="{1EA5948A-0751-F325-3E44-A3E244A913CE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3" creationId="{5F1B42B2-E2A5-DB19-71C6-32278957E5FC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7" creationId="{1CE0F720-122B-4441-3C3A-A9B83C001FB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8" creationId="{48FD16C0-C94F-BCC6-973E-1427FD3227A6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80" creationId="{3D49BD39-756C-1F77-6065-6E5C36F99CB1}"/>
          </ac:spMkLst>
        </pc:spChg>
        <pc:spChg chg="add mod">
          <ac:chgData name="김지나(Wei) - 서비스기획2팀" userId="6e8c8a86-0e65-4b65-b1b8-9f4bd60da1bb" providerId="ADAL" clId="{263B9843-DBC2-44C1-8AD3-F5F658F07C3F}" dt="2024-06-14T10:35:27.481" v="6540"/>
          <ac:spMkLst>
            <pc:docMk/>
            <pc:sldMk cId="507932391" sldId="1971"/>
            <ac:spMk id="83" creationId="{A76C82C3-52F6-ACEB-B270-D3D5C7905DA9}"/>
          </ac:spMkLst>
        </pc:spChg>
        <pc:spChg chg="add mod">
          <ac:chgData name="김지나(Wei) - 서비스기획2팀" userId="6e8c8a86-0e65-4b65-b1b8-9f4bd60da1bb" providerId="ADAL" clId="{263B9843-DBC2-44C1-8AD3-F5F658F07C3F}" dt="2024-06-14T10:35:27.481" v="6540"/>
          <ac:spMkLst>
            <pc:docMk/>
            <pc:sldMk cId="507932391" sldId="1971"/>
            <ac:spMk id="84" creationId="{44E1EA6C-B260-1996-B25E-9B915533B8B7}"/>
          </ac:spMkLst>
        </pc:spChg>
        <pc:spChg chg="add mod">
          <ac:chgData name="김지나(Wei) - 서비스기획2팀" userId="6e8c8a86-0e65-4b65-b1b8-9f4bd60da1bb" providerId="ADAL" clId="{263B9843-DBC2-44C1-8AD3-F5F658F07C3F}" dt="2024-06-14T11:11:44.921" v="6918" actId="1076"/>
          <ac:spMkLst>
            <pc:docMk/>
            <pc:sldMk cId="507932391" sldId="1971"/>
            <ac:spMk id="85" creationId="{C0E2952C-3E2B-8082-ADC0-EA24B98D2B17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87" creationId="{370CF041-B6E1-494F-BDAE-795996001B59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88" creationId="{EA6BCFB7-7986-B7F1-5F67-46FDF3B2E031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89" creationId="{9DE156CC-EE3D-DAEB-BB56-CB8FFE3DE695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0" creationId="{7FC2B693-A72E-2E0E-FFB5-2217DF5191AA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1" creationId="{8D2D96F0-AD6F-007A-3D2D-A32EA78E372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2" creationId="{80E6628D-5528-1A99-4867-37C4817EF93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3" creationId="{A83B95FC-47E4-DBDC-98DB-94EBEBDEE32B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5" creationId="{B2D64E11-F989-E2F0-5363-7DE36472BC23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6" creationId="{F991C980-85D1-6873-05F6-201EF37A6EE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7" creationId="{C2FBD43D-24F5-9888-BBA1-3857B97374E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0" creationId="{10C356CE-FD7A-DFEA-DE9F-FE3B7AAFEBD8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1" creationId="{4D67CE09-23E7-D0C5-78E4-2060D6FD90F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2" creationId="{932F18B1-8433-EA65-EC6B-14CDED14E8A5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3" creationId="{0F9CD8E1-D858-7013-3DB9-9AA00B0F5751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4" creationId="{B54AFFF0-D5E5-05A7-61B9-7F86BD12A0A2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7" creationId="{2E3AFEC9-29FC-DEE0-A1B0-F863AF7F23A8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9" creationId="{57B9C244-DFF6-F398-F857-7A4C8617C049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0" creationId="{05F10612-31FF-2DF4-F0D3-A70F33975A43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1" creationId="{E760E009-6D26-2C97-33E6-B918FC973451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3" creationId="{31EB638A-9C4E-B3C4-173E-F53EE11F138E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5" creationId="{5C662E9B-9121-F4C0-9281-28490D4DA3F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6" creationId="{BCE2DB2E-1546-1BBF-FED5-F628FF24F403}"/>
          </ac:spMkLst>
        </pc:spChg>
        <pc:spChg chg="add del mod">
          <ac:chgData name="김지나(Wei) - 서비스기획2팀" userId="6e8c8a86-0e65-4b65-b1b8-9f4bd60da1bb" providerId="ADAL" clId="{263B9843-DBC2-44C1-8AD3-F5F658F07C3F}" dt="2024-06-14T10:35:59.955" v="6544" actId="478"/>
          <ac:spMkLst>
            <pc:docMk/>
            <pc:sldMk cId="507932391" sldId="1971"/>
            <ac:spMk id="117" creationId="{EC4DEBF7-A9C9-A5C3-51E6-A0A5C409054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1:11:59.487" v="6921" actId="478"/>
          <ac:spMkLst>
            <pc:docMk/>
            <pc:sldMk cId="507932391" sldId="1971"/>
            <ac:spMk id="119" creationId="{C1D9CE70-CF8E-B7AD-7092-FEC5EF233E4D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1:11:48.489" v="6920" actId="478"/>
          <ac:spMkLst>
            <pc:docMk/>
            <pc:sldMk cId="507932391" sldId="1971"/>
            <ac:spMk id="122" creationId="{08DEEB1D-60A9-0921-8BFC-80CB41500768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1:11:47.422" v="6919" actId="478"/>
          <ac:spMkLst>
            <pc:docMk/>
            <pc:sldMk cId="507932391" sldId="1971"/>
            <ac:spMk id="123" creationId="{F5F41A65-AD0F-3587-AC92-C1026E84D9DA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5" creationId="{EE4EA58F-D9CB-B864-22AC-F37B93803D22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6" creationId="{962BC44A-7AC7-7248-32EA-D4E0388D8CB8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7" creationId="{5590BA33-ECEB-FA93-25A5-0CBFC6AEDBC2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8" creationId="{0F6B27B1-BBEE-D164-0A4D-6F2E4CB6E7F4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9" creationId="{FAEABF2A-EB6D-AB2C-74C0-5840CD0D1540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0" creationId="{2708F7A1-BD11-4797-6572-1582563DB1A4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1" creationId="{43F72CD6-37C6-C51F-54E4-07879C4E12FF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2" creationId="{8C57DD47-D5E5-A356-3F87-747F49BB3EF4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4" creationId="{6A1C7424-3A5C-8055-6FA2-21ADA6F894B6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6" creationId="{8F10BEE7-B8AF-35F3-761F-F13908856989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9" creationId="{67226681-66A5-B4E5-0513-1AC0F5F8CB01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0" creationId="{68ADAA32-F8F7-D208-85FE-D2E32D841FC7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1" creationId="{D7AFD6D8-C5E7-E014-2C3D-9450F0E67EE4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2" creationId="{8BF199EF-899A-802C-F8D3-B98965558B38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3" creationId="{EB50CD01-8046-BF47-CAFD-C6B02ABD3543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45" creationId="{CFFE3725-32D8-C129-8750-B001556ED66F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47" creationId="{9833A350-4B96-085F-2D4D-95E73E4AA9A8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48" creationId="{508937EC-8681-7FBA-976F-DB9EC207FAE9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51" creationId="{6D07A832-8842-BC74-81D6-BE1D0B014C03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52" creationId="{AB93B3A1-8182-DB94-300E-AF24F4786380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55" creationId="{EF31B3EC-E07A-B57A-8E60-2F1B4C75E4AD}"/>
          </ac:spMkLst>
        </pc:spChg>
        <pc:spChg chg="mod">
          <ac:chgData name="김지나(Wei) - 서비스기획2팀" userId="6e8c8a86-0e65-4b65-b1b8-9f4bd60da1bb" providerId="ADAL" clId="{263B9843-DBC2-44C1-8AD3-F5F658F07C3F}" dt="2024-06-14T11:15:28.918" v="7164" actId="20577"/>
          <ac:spMkLst>
            <pc:docMk/>
            <pc:sldMk cId="507932391" sldId="1971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0:35:32.210" v="6541" actId="478"/>
          <ac:spMkLst>
            <pc:docMk/>
            <pc:sldMk cId="507932391" sldId="1971"/>
            <ac:spMk id="160" creationId="{A6EB3C8B-BB50-6FA0-A510-AAECE7DF82C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5:38.152" v="6542" actId="478"/>
          <ac:spMkLst>
            <pc:docMk/>
            <pc:sldMk cId="507932391" sldId="1971"/>
            <ac:spMk id="161" creationId="{5FEA7BFE-E7A2-5BD7-6A40-AF4CEB57B909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84" creationId="{B92276D6-BEFC-71D8-08F0-317D01B087B1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85" creationId="{FDC9E117-4068-FB63-9E79-A2606027DAE0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89" creationId="{162CCB02-3840-C02F-25BA-CCF89FD1D4F8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93" creationId="{0D1D211B-0C91-82F9-CCF2-541CD0A1ECB6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05" creationId="{01BB1767-E165-3EBE-7991-1CA3F90218D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07" creationId="{B0855EDC-6BEC-15A5-01F0-F25828AF2BC2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09" creationId="{0CDF3117-CD00-6971-C5F4-BE9B92C59562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0" creationId="{7D04E0F1-1F4D-7891-6DB3-C3B3236AB18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3" creationId="{B74AC17D-2358-CDCF-F7ED-BBFB8B8D576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5" creationId="{466B8677-2A19-5E90-D7E5-F2A32FFB24F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8" creationId="{D0D077CF-F1C4-CB31-28EA-CFAB6F90583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9" creationId="{C6DD4DDD-3622-3C5E-1AF8-36E1F1CDFBD5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2" creationId="{1BF3555C-F563-C2F4-E562-5910DDADAD8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3" creationId="{8E9286B6-2D59-1A16-C36C-FF56B41291D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4" creationId="{4CC4EA4E-4114-AA4B-D9E3-4001D8BFC02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5" creationId="{33C11415-CA89-E653-1335-58BF9DDE11BD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6" creationId="{F130FF27-7C71-4B13-2622-2F22CCD3A1C1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37" creationId="{3426B789-2D4E-5C75-91C5-749A8243A307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39" creationId="{9BB463E2-7E02-B223-70DA-206373E63882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1" creationId="{41D4D703-F7BB-9DF1-B2B1-086D5D3F5C0F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3" creationId="{B62F229A-FA4B-66E6-F34F-ECFC0CDD30DF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5" creationId="{D0364A5F-031F-3150-2C28-295418D9C424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7" creationId="{556D3C0F-4A93-E92A-5DE3-630D20E9D44F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0" creationId="{2B3B0A05-ABE2-DE92-4B54-2FD0245D1CC3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3" creationId="{69B1581F-8F40-CA4D-87D0-56C50E760DDE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6" creationId="{D06A727E-F55F-C3F2-7A4F-5E38A4B8BE0C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9" creationId="{F94E996A-D474-9D1B-F488-05A6EE2D9E90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62" creationId="{7B254D86-DC4A-10B5-3249-73580F884E4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21.434" v="6519" actId="478"/>
          <ac:spMkLst>
            <pc:docMk/>
            <pc:sldMk cId="507932391" sldId="1971"/>
            <ac:spMk id="264" creationId="{D6E37352-8871-49BD-1455-211A4051A065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66" creationId="{7DED3729-7370-1542-9484-885FAE70A515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67" creationId="{BD5334CA-18F6-86A9-95CD-E8B79AB1DCD7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73" creationId="{9E09F44D-E74F-6187-983A-23EF07AECFEA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77" creationId="{3CBFC5ED-24BE-193F-FA3A-ACA6904AB7AC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78" creationId="{03CAB459-FC10-FF67-DE34-7FE963D44F2A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1" creationId="{995EF7D4-4A3F-29C3-8CC9-84486AE12E32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5" creationId="{33831079-7591-03BC-2B16-CBD1A059F75D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6" creationId="{FEBD4B41-B202-15E2-85F8-4F8268868F79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9" creationId="{F664B127-4B8F-C720-1EA1-4543FEF2C0D0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93" creationId="{3A6B1075-9893-2CA4-22B8-3C7CF30921CA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94" creationId="{18095F16-DD75-F57E-465A-FE8DBE93191E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296" creationId="{BBE52D39-D326-C45F-1D4F-9E046B6EABE5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299" creationId="{BE000E35-F790-5986-309C-05D8D25DFF9C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00" creationId="{6F2879A9-16D2-D326-4CC5-3A88C81F114F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01" creationId="{62AD39EC-6D87-1D06-0C37-5082D06E2816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02" creationId="{0A953A30-B398-DBF2-8E1D-514668A52614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4" creationId="{D4FA8C92-77E3-CE68-9C63-D3F313CD56A7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6" creationId="{DD3E6BEC-C903-128A-A7A4-5F3B4E33CA91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7" creationId="{D95C0FD7-DCC2-7DF9-7B12-B7FCBE285344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9" creationId="{FE5D3C10-5FAD-90AF-7701-DDF6E2741E3D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13" creationId="{23A22092-F470-1EBA-5F3C-41DDA4939786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14" creationId="{235B80C1-B645-BC0B-70B4-D64D5A54E4A8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17" creationId="{FB0ACAF7-88EE-4EEB-9BC9-5B872E50FE81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21" creationId="{3108A8B6-4B1C-E4ED-69BC-29CB81047EF2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22" creationId="{005BE0CB-DDDB-BC20-4281-B4E3A5F36E9E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24" creationId="{B4E0D072-989F-0097-7BE8-8FF6583E67ED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28" creationId="{7F4DA25D-B9F2-B68D-8222-2690BA1A4F50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8:31.522" v="10729" actId="478"/>
          <ac:spMkLst>
            <pc:docMk/>
            <pc:sldMk cId="507932391" sldId="1971"/>
            <ac:spMk id="329" creationId="{5685A2D6-B944-5FA6-E2E4-B847C6AD5768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1" creationId="{50062DD7-456D-09CA-139B-155F724AC51B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2" creationId="{A6D61790-F42B-C83A-04B4-09B3B058FC9C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3" creationId="{7258C543-5184-E8A3-B916-D86DAFF0D26B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4" creationId="{8EC5AC20-6788-F10B-F01C-648AB9778E15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36" creationId="{B867FFFF-7D86-1CA3-2275-0ABBD29B768A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38" creationId="{A75A9F69-D9D6-5F69-C235-76C117809817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39" creationId="{91B06A35-8E3E-5FFA-A14A-2CC7D6166DD1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42" creationId="{2B6E1555-C486-152D-C75B-AD6377AAB99C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8:28.687" v="10728" actId="478"/>
          <ac:spMkLst>
            <pc:docMk/>
            <pc:sldMk cId="507932391" sldId="1971"/>
            <ac:spMk id="343" creationId="{47A86098-91A3-51BF-EFEE-F271A71F8E38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46" creationId="{18EF1F80-9E18-4CD7-00B5-BBDA8C3209B2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0" creationId="{E5E653B8-C8B3-E913-1D2B-752B0734626D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1" creationId="{27AA04AC-E4EC-EF37-4E70-D93FA43408EE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4" creationId="{A51E8A28-8330-C831-6D19-F48834A5C41E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8" creationId="{549496A4-DF0E-471D-95F0-7B3CE14074D8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9" creationId="{E51FB878-99E7-13B2-09C4-6EBE4AA55030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62" creationId="{8519EABD-1372-B2AE-3715-9BF51CB41D57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66" creationId="{A8EC717D-E068-4EDA-FD7D-D262ED2259F2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67" creationId="{5B357D98-0EE0-2D4F-61FC-904744E95DC6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0" creationId="{712B4110-1ABD-B947-C749-A5A08C43C39D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4" creationId="{CB2C11DC-0925-FA58-5A4B-9E396587823A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5" creationId="{37D92544-39E4-82AB-46D9-CAD4CEB04217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8" creationId="{9CB7A284-0945-6089-8219-98A81A1B0540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82" creationId="{6DFC9B78-9ADE-474A-251A-ACC1FB34253E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83" creationId="{C975A1A3-556E-E4BE-CBEC-0771BBAE7875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85" creationId="{849BB876-91D4-CE36-109F-CEAADEA07600}"/>
          </ac:spMkLst>
        </pc:spChg>
        <pc:spChg chg="add mod">
          <ac:chgData name="김지나(Wei) - 서비스기획2팀" userId="6e8c8a86-0e65-4b65-b1b8-9f4bd60da1bb" providerId="ADAL" clId="{263B9843-DBC2-44C1-8AD3-F5F658F07C3F}" dt="2024-06-14T14:39:21.206" v="13949" actId="20577"/>
          <ac:spMkLst>
            <pc:docMk/>
            <pc:sldMk cId="507932391" sldId="1971"/>
            <ac:spMk id="388" creationId="{7CC6C6F2-B7CE-CF67-E0D0-EECE3B798BA1}"/>
          </ac:spMkLst>
        </pc:spChg>
        <pc:spChg chg="add mod">
          <ac:chgData name="김지나(Wei) - 서비스기획2팀" userId="6e8c8a86-0e65-4b65-b1b8-9f4bd60da1bb" providerId="ADAL" clId="{263B9843-DBC2-44C1-8AD3-F5F658F07C3F}" dt="2024-06-14T14:00:46.523" v="12806"/>
          <ac:spMkLst>
            <pc:docMk/>
            <pc:sldMk cId="507932391" sldId="1971"/>
            <ac:spMk id="389" creationId="{963982F8-B77B-7AE1-811B-DCFFF473BD18}"/>
          </ac:spMkLst>
        </pc:spChg>
        <pc:spChg chg="mod">
          <ac:chgData name="김지나(Wei) - 서비스기획2팀" userId="6e8c8a86-0e65-4b65-b1b8-9f4bd60da1bb" providerId="ADAL" clId="{263B9843-DBC2-44C1-8AD3-F5F658F07C3F}" dt="2024-06-14T11:28:56.156" v="7678"/>
          <ac:spMkLst>
            <pc:docMk/>
            <pc:sldMk cId="507932391" sldId="1971"/>
            <ac:spMk id="391" creationId="{49E57C3B-929D-5D76-A739-C634A1B33CEA}"/>
          </ac:spMkLst>
        </pc:spChg>
        <pc:spChg chg="mod">
          <ac:chgData name="김지나(Wei) - 서비스기획2팀" userId="6e8c8a86-0e65-4b65-b1b8-9f4bd60da1bb" providerId="ADAL" clId="{263B9843-DBC2-44C1-8AD3-F5F658F07C3F}" dt="2024-06-14T11:28:56.156" v="7678"/>
          <ac:spMkLst>
            <pc:docMk/>
            <pc:sldMk cId="507932391" sldId="1971"/>
            <ac:spMk id="392" creationId="{B414D361-5D16-3785-28E3-A0E0DEBFF965}"/>
          </ac:spMkLst>
        </pc:spChg>
        <pc:spChg chg="add mod">
          <ac:chgData name="김지나(Wei) - 서비스기획2팀" userId="6e8c8a86-0e65-4b65-b1b8-9f4bd60da1bb" providerId="ADAL" clId="{263B9843-DBC2-44C1-8AD3-F5F658F07C3F}" dt="2024-06-14T11:29:53.031" v="7683" actId="1076"/>
          <ac:spMkLst>
            <pc:docMk/>
            <pc:sldMk cId="507932391" sldId="1971"/>
            <ac:spMk id="393" creationId="{92B4C670-4493-48D1-4277-4AB3103977FD}"/>
          </ac:spMkLst>
        </pc:spChg>
        <pc:spChg chg="add mod">
          <ac:chgData name="김지나(Wei) - 서비스기획2팀" userId="6e8c8a86-0e65-4b65-b1b8-9f4bd60da1bb" providerId="ADAL" clId="{263B9843-DBC2-44C1-8AD3-F5F658F07C3F}" dt="2024-06-14T11:30:56.354" v="7690" actId="1076"/>
          <ac:spMkLst>
            <pc:docMk/>
            <pc:sldMk cId="507932391" sldId="1971"/>
            <ac:spMk id="399" creationId="{CAF1EA60-6C18-D1A5-0E56-0F1597E9E721}"/>
          </ac:spMkLst>
        </pc:spChg>
        <pc:spChg chg="add mod">
          <ac:chgData name="김지나(Wei) - 서비스기획2팀" userId="6e8c8a86-0e65-4b65-b1b8-9f4bd60da1bb" providerId="ADAL" clId="{263B9843-DBC2-44C1-8AD3-F5F658F07C3F}" dt="2024-06-14T11:31:03.891" v="7692" actId="1076"/>
          <ac:spMkLst>
            <pc:docMk/>
            <pc:sldMk cId="507932391" sldId="1971"/>
            <ac:spMk id="400" creationId="{D327CC73-D524-64A3-C4FB-747BD7481FF6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31:26.482" v="7702" actId="478"/>
          <ac:spMkLst>
            <pc:docMk/>
            <pc:sldMk cId="507932391" sldId="1971"/>
            <ac:spMk id="401" creationId="{62222270-EB13-ED99-8EB5-0160DDDCBB53}"/>
          </ac:spMkLst>
        </pc:spChg>
        <pc:spChg chg="add mod">
          <ac:chgData name="김지나(Wei) - 서비스기획2팀" userId="6e8c8a86-0e65-4b65-b1b8-9f4bd60da1bb" providerId="ADAL" clId="{263B9843-DBC2-44C1-8AD3-F5F658F07C3F}" dt="2024-06-14T13:47:22.099" v="12449"/>
          <ac:spMkLst>
            <pc:docMk/>
            <pc:sldMk cId="507932391" sldId="1971"/>
            <ac:spMk id="413" creationId="{1FF1DA8B-9BDB-A0B2-282C-217DE46D2FE2}"/>
          </ac:spMkLst>
        </pc:spChg>
        <pc:grpChg chg="del">
          <ac:chgData name="김지나(Wei) - 서비스기획2팀" userId="6e8c8a86-0e65-4b65-b1b8-9f4bd60da1bb" providerId="ADAL" clId="{263B9843-DBC2-44C1-8AD3-F5F658F07C3F}" dt="2024-06-14T10:33:05.208" v="6514" actId="478"/>
          <ac:grpSpMkLst>
            <pc:docMk/>
            <pc:sldMk cId="507932391" sldId="1971"/>
            <ac:grpSpMk id="2" creationId="{2C745D94-E708-54A3-3529-16DC2DE90A3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7" creationId="{8A782139-981C-2D04-BA7F-CF493A14CA05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9" creationId="{59AC1449-9DF6-E787-9CF8-A3BA719371A7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18" creationId="{EBF513E3-BF40-8EB5-CF28-79135D8C0E54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22" creationId="{471EBA1A-33AC-70B9-9907-C0FD75B7A29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26" creationId="{03391030-F1C8-DCF8-77BE-F37EF8533254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30" creationId="{B6239AA5-C6E4-0837-CF1A-51FC9DAA6CAA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34" creationId="{AA5E10FD-7F28-081E-F616-C75F8C818E4B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38" creationId="{C1FE7B34-39A8-7524-6F51-E76C5AB75B6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42" creationId="{670DB342-6BA8-C27F-BF10-E1F49B678E98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68" creationId="{764E428A-B37E-F199-7FBE-1C85D96536B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72" creationId="{F17ADF2B-EE92-687D-0793-6148A85EACA6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76" creationId="{C5FABFA0-5376-BDF7-F06F-E72CC8825400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13:52.209" v="7061" actId="478"/>
          <ac:grpSpMkLst>
            <pc:docMk/>
            <pc:sldMk cId="507932391" sldId="1971"/>
            <ac:grpSpMk id="82" creationId="{5596E9E5-4F51-752C-150F-E8D4BA815C42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12:34.501" v="7031" actId="554"/>
          <ac:grpSpMkLst>
            <pc:docMk/>
            <pc:sldMk cId="507932391" sldId="1971"/>
            <ac:grpSpMk id="86" creationId="{97361C72-7A40-C23C-66BD-79E3DD180FA0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99" creationId="{DAB860E2-64E6-FA51-7E53-0922D5DCD347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06" creationId="{71BF9CF7-1CF1-486B-151F-2B3D093CBDE1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08" creationId="{61E7AD5F-9A39-AE4F-136A-EA5C589CCDC6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12" creationId="{6B6A2F86-9580-9653-0140-F7E009556EA7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14" creationId="{C8BBDBDE-5111-7194-5D5D-C274AC99B561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1:08:49.024" v="6883" actId="165"/>
          <ac:grpSpMkLst>
            <pc:docMk/>
            <pc:sldMk cId="507932391" sldId="1971"/>
            <ac:grpSpMk id="118" creationId="{354E2FA6-F641-15D7-FB75-68798677104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11:59.487" v="6921" actId="478"/>
          <ac:grpSpMkLst>
            <pc:docMk/>
            <pc:sldMk cId="507932391" sldId="1971"/>
            <ac:grpSpMk id="120" creationId="{F812B73C-D058-C557-E914-4EEA14892C1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11:59.487" v="6921" actId="478"/>
          <ac:grpSpMkLst>
            <pc:docMk/>
            <pc:sldMk cId="507932391" sldId="1971"/>
            <ac:grpSpMk id="121" creationId="{38E7EA8B-AB1C-E6F9-4624-BD3DE7E9B11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11:59.487" v="6921" actId="478"/>
          <ac:grpSpMkLst>
            <pc:docMk/>
            <pc:sldMk cId="507932391" sldId="1971"/>
            <ac:grpSpMk id="124" creationId="{D65746AF-74E8-92D1-8898-5BF888EC00A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144" creationId="{93399A46-8055-0C05-9ABE-C2BA92C79D13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146" creationId="{FB00D5A9-6420-58A1-1407-28482DD72346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154" creationId="{4234D7EB-CC06-9D00-0FB3-3B49C9F26AB8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34.308" v="7060" actId="1037"/>
          <ac:grpSpMkLst>
            <pc:docMk/>
            <pc:sldMk cId="507932391" sldId="1971"/>
            <ac:grpSpMk id="163" creationId="{1F786204-1485-44AC-5993-49B320B68C88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34.308" v="7060" actId="1037"/>
          <ac:grpSpMkLst>
            <pc:docMk/>
            <pc:sldMk cId="507932391" sldId="1971"/>
            <ac:grpSpMk id="166" creationId="{F13A2277-4564-E99B-2FE0-2AB5F08A745E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175" creationId="{C27D45A5-B7A9-C09F-FC72-B39E6A56920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188" creationId="{797EDDD1-C1A1-830B-08BB-F49249572E84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192" creationId="{2987BBF4-85A0-F97A-7A24-EA9C45B1AE03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16.972" v="6517" actId="165"/>
          <ac:grpSpMkLst>
            <pc:docMk/>
            <pc:sldMk cId="507932391" sldId="1971"/>
            <ac:grpSpMk id="211" creationId="{9B1E0DB7-96CC-02A3-A207-0CBA066D34F8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1" creationId="{2C1C35C2-CC61-BCE6-409D-BD592775A843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2" creationId="{2839CEDE-0610-4553-937E-35FC42236A0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3" creationId="{E8810B64-4423-16B5-D10B-5EE82E304AC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4" creationId="{5E124E38-51A1-96FB-ABF5-51FE8701647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5" creationId="{D85B7B72-C581-8234-A71E-646E20E2C93C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6" creationId="{8EA80603-B9B9-223E-B4FE-9DA8C8703C0C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7" creationId="{6CBD555A-1EB7-F1F3-F3E1-5B4DBB02772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8" creationId="{886B4FE0-5EF3-622A-A026-A84FB869907A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9" creationId="{E7B7386E-0198-816F-4F61-40DBCC8E0AC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30" creationId="{DBCDB627-8C38-3157-1D42-A3239A2AFA15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31" creationId="{DC237BFB-C02C-11D9-E913-6B0E564EF422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65" creationId="{2DBC1FED-FBDF-25A4-AEDF-46EC70715599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16.972" v="6517" actId="165"/>
          <ac:grpSpMkLst>
            <pc:docMk/>
            <pc:sldMk cId="507932391" sldId="1971"/>
            <ac:grpSpMk id="268" creationId="{6D25E2FA-E469-F66F-901F-7F0C84BAF76F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07.409" v="6515" actId="478"/>
          <ac:grpSpMkLst>
            <pc:docMk/>
            <pc:sldMk cId="507932391" sldId="1971"/>
            <ac:grpSpMk id="269" creationId="{BDD9C97A-7F90-F5D7-630B-FDFBC7D974E3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08.734" v="6516" actId="478"/>
          <ac:grpSpMkLst>
            <pc:docMk/>
            <pc:sldMk cId="507932391" sldId="1971"/>
            <ac:grpSpMk id="270" creationId="{75896F37-17A9-6D4D-52C8-D9BD28FCFF2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272" creationId="{E18B3D94-B0B3-71EA-0670-BCE17C130701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276" creationId="{18B32F24-1B77-DD4B-7D8E-4833F956C11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280" creationId="{79525037-6434-2784-ABFA-6544E855BC49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284" creationId="{00AB3C65-5AA3-D241-E543-DFAF85E1094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288" creationId="{BB7D74E1-C5EE-864D-050B-341A39E74FF5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292" creationId="{14CA141E-E93B-6B40-B146-E0173B97CEE1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12:55.454" v="7035" actId="478"/>
          <ac:grpSpMkLst>
            <pc:docMk/>
            <pc:sldMk cId="507932391" sldId="1971"/>
            <ac:grpSpMk id="298" creationId="{EC26ADAE-F2C1-F967-14D1-EA0FC5429C0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3:10.415" v="7043" actId="164"/>
          <ac:grpSpMkLst>
            <pc:docMk/>
            <pc:sldMk cId="507932391" sldId="1971"/>
            <ac:grpSpMk id="303" creationId="{C1D708F4-7891-EB1C-0BEB-5E64A9679007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04.073" v="7036"/>
          <ac:grpSpMkLst>
            <pc:docMk/>
            <pc:sldMk cId="507932391" sldId="1971"/>
            <ac:grpSpMk id="305" creationId="{4C73E0AE-04F2-7820-AD31-A8B11C5E53F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3:10.415" v="7043" actId="164"/>
          <ac:grpSpMkLst>
            <pc:docMk/>
            <pc:sldMk cId="507932391" sldId="1971"/>
            <ac:grpSpMk id="308" creationId="{7C66DB8E-F5FA-EB1A-9AC0-8DDE22D16185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04.073" v="7036"/>
          <ac:grpSpMkLst>
            <pc:docMk/>
            <pc:sldMk cId="507932391" sldId="1971"/>
            <ac:grpSpMk id="312" creationId="{7BB38F90-E961-D401-6491-5C5964B4A61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3:10.415" v="7043" actId="164"/>
          <ac:grpSpMkLst>
            <pc:docMk/>
            <pc:sldMk cId="507932391" sldId="1971"/>
            <ac:grpSpMk id="316" creationId="{B5684501-D0B9-EA4D-A5CA-9B1BB992A4A4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04.073" v="7036"/>
          <ac:grpSpMkLst>
            <pc:docMk/>
            <pc:sldMk cId="507932391" sldId="1971"/>
            <ac:grpSpMk id="320" creationId="{5CE70137-9879-1015-3A56-6507108BC5B8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1:36:20.336" v="8328" actId="1076"/>
          <ac:grpSpMkLst>
            <pc:docMk/>
            <pc:sldMk cId="507932391" sldId="1971"/>
            <ac:grpSpMk id="330" creationId="{AEA56CD6-BE03-8E1A-8CBC-0EA5E7A9C1A5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35" creationId="{70440F89-B9B5-FF68-B9AC-200BC396F92E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37" creationId="{EF530F40-9F9C-8813-10EE-30B00F364A5C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45" creationId="{0AE66050-1EA7-1BF4-9431-165EFA827627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49" creationId="{D8A00970-6D6B-8549-2B80-2ECFDC6F25D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53" creationId="{56F46695-3989-0493-AFB5-3E063E053A71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57" creationId="{06BECE4B-F9C3-2D6F-6AD7-63B682AFFE5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61" creationId="{6B6144C3-8A90-3940-C8AA-1F7ABB3748DC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65" creationId="{5E215D86-CA58-32EF-73BB-6CD0E655133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69" creationId="{4F6ABA5C-1B5A-2849-DA4B-C64769A980EC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73" creationId="{51851290-8F94-9B67-342C-8F96463B519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77" creationId="{D9E2C759-18F7-8F26-4884-55F042FFEABD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81" creationId="{7016664B-926C-9265-7654-475C28828E01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2:31:58.083" v="9740" actId="1076"/>
          <ac:grpSpMkLst>
            <pc:docMk/>
            <pc:sldMk cId="507932391" sldId="1971"/>
            <ac:grpSpMk id="387" creationId="{C6354800-38E0-5BC5-461C-05BA46A19549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1:36:57.603" v="8335" actId="1076"/>
          <ac:grpSpMkLst>
            <pc:docMk/>
            <pc:sldMk cId="507932391" sldId="1971"/>
            <ac:grpSpMk id="390" creationId="{F36ADE8C-626E-D35C-6077-A2E88E63D9E5}"/>
          </ac:grpSpMkLst>
        </pc:grpChg>
        <pc:picChg chg="add mod">
          <ac:chgData name="김지나(Wei) - 서비스기획2팀" userId="6e8c8a86-0e65-4b65-b1b8-9f4bd60da1bb" providerId="ADAL" clId="{263B9843-DBC2-44C1-8AD3-F5F658F07C3F}" dt="2024-06-14T10:33:41.614" v="6522" actId="164"/>
          <ac:picMkLst>
            <pc:docMk/>
            <pc:sldMk cId="507932391" sldId="1971"/>
            <ac:picMk id="13" creationId="{EF1D0A4B-5D44-0AC3-7BC8-B0579A04DD81}"/>
          </ac:picMkLst>
        </pc:picChg>
        <pc:picChg chg="add mod">
          <ac:chgData name="김지나(Wei) - 서비스기획2팀" userId="6e8c8a86-0e65-4b65-b1b8-9f4bd60da1bb" providerId="ADAL" clId="{263B9843-DBC2-44C1-8AD3-F5F658F07C3F}" dt="2024-06-14T10:33:41.614" v="6522" actId="164"/>
          <ac:picMkLst>
            <pc:docMk/>
            <pc:sldMk cId="507932391" sldId="1971"/>
            <ac:picMk id="14" creationId="{B61F06E5-8A17-A103-2E1E-C1E7C5FE6372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25" creationId="{E142A7A5-40FF-ECE5-DB54-7AFA4208140C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33" creationId="{E141F11B-01FE-88CA-EA50-5E72B4D7E122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41" creationId="{07CCDBE6-9F94-7389-FC96-2CC77A94AFFF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71" creationId="{025DEA9D-B10F-8B47-7A35-59768B5817E8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79" creationId="{67B228C4-8B61-1AA0-3450-AF087FB034E5}"/>
          </ac:picMkLst>
        </pc:picChg>
        <pc:picChg chg="add mod">
          <ac:chgData name="김지나(Wei) - 서비스기획2팀" userId="6e8c8a86-0e65-4b65-b1b8-9f4bd60da1bb" providerId="ADAL" clId="{263B9843-DBC2-44C1-8AD3-F5F658F07C3F}" dt="2024-06-14T10:33:41.614" v="6522" actId="164"/>
          <ac:picMkLst>
            <pc:docMk/>
            <pc:sldMk cId="507932391" sldId="1971"/>
            <ac:picMk id="81" creationId="{AF153CCF-A9DC-D5AA-07AA-F176896714A8}"/>
          </ac:picMkLst>
        </pc:picChg>
        <pc:picChg chg="mod">
          <ac:chgData name="김지나(Wei) - 서비스기획2팀" userId="6e8c8a86-0e65-4b65-b1b8-9f4bd60da1bb" providerId="ADAL" clId="{263B9843-DBC2-44C1-8AD3-F5F658F07C3F}" dt="2024-06-14T11:08:49.024" v="6883" actId="165"/>
          <ac:picMkLst>
            <pc:docMk/>
            <pc:sldMk cId="507932391" sldId="1971"/>
            <ac:picMk id="135" creationId="{69F4D8CA-84A4-DC63-824E-52A1240FB0F5}"/>
          </ac:picMkLst>
        </pc:picChg>
        <pc:picChg chg="mod">
          <ac:chgData name="김지나(Wei) - 서비스기획2팀" userId="6e8c8a86-0e65-4b65-b1b8-9f4bd60da1bb" providerId="ADAL" clId="{263B9843-DBC2-44C1-8AD3-F5F658F07C3F}" dt="2024-06-14T11:08:49.024" v="6883" actId="165"/>
          <ac:picMkLst>
            <pc:docMk/>
            <pc:sldMk cId="507932391" sldId="1971"/>
            <ac:picMk id="138" creationId="{525E5BDD-7052-0029-A67C-5B28D4B592D3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2:28.970" v="7030" actId="164"/>
          <ac:picMkLst>
            <pc:docMk/>
            <pc:sldMk cId="507932391" sldId="1971"/>
            <ac:picMk id="149" creationId="{B2DB3FE8-33D8-77D1-3DB9-6CA66279CDF4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2:28.970" v="7030" actId="164"/>
          <ac:picMkLst>
            <pc:docMk/>
            <pc:sldMk cId="507932391" sldId="1971"/>
            <ac:picMk id="150" creationId="{1CF7AE25-1384-30C0-4416-04A8DB4395B3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187" creationId="{F1FDD314-AFDE-E952-FD81-402D6ED5FD5A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0:33:19.773" v="6518" actId="478"/>
          <ac:picMkLst>
            <pc:docMk/>
            <pc:sldMk cId="507932391" sldId="1971"/>
            <ac:picMk id="217" creationId="{30085B38-BDE5-8585-E9DA-117A912ADAE7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38" creationId="{B6BDC239-97FA-F3BA-F736-235FC5A18025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0" creationId="{E8965A3D-86DA-41DA-B679-698807442554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2" creationId="{A2A58A47-E0E9-581A-2279-D8D7831A682C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4" creationId="{C5E527C7-2990-BFE5-7A4F-6C144CDA1F52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6" creationId="{A09AA014-9AAE-A503-2BC8-B823085448F9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63" creationId="{78996EB3-6AF2-2193-F416-642DBDDD47B8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71" creationId="{1DC1BDF9-E141-93C4-0B97-0E3E2106CBA5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79" creationId="{BDDE3EDE-7818-C4F0-D08C-86C669A15C88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87" creationId="{78312A1A-0B95-B8A9-C343-8D3BC5FB6518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95" creationId="{2D03D295-7B12-0D2B-1154-2D25AF448990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2:28.970" v="7030" actId="164"/>
          <ac:picMkLst>
            <pc:docMk/>
            <pc:sldMk cId="507932391" sldId="1971"/>
            <ac:picMk id="297" creationId="{B44286AE-A0AE-FFB1-5A7D-6FB007AE9748}"/>
          </ac:picMkLst>
        </pc:picChg>
        <pc:picChg chg="mod">
          <ac:chgData name="김지나(Wei) - 서비스기획2팀" userId="6e8c8a86-0e65-4b65-b1b8-9f4bd60da1bb" providerId="ADAL" clId="{263B9843-DBC2-44C1-8AD3-F5F658F07C3F}" dt="2024-06-14T11:13:04.073" v="7036"/>
          <ac:picMkLst>
            <pc:docMk/>
            <pc:sldMk cId="507932391" sldId="1971"/>
            <ac:picMk id="315" creationId="{80CE0119-F5C7-6383-AC84-28B4D14901CD}"/>
          </ac:picMkLst>
        </pc:picChg>
        <pc:picChg chg="mod">
          <ac:chgData name="김지나(Wei) - 서비스기획2팀" userId="6e8c8a86-0e65-4b65-b1b8-9f4bd60da1bb" providerId="ADAL" clId="{263B9843-DBC2-44C1-8AD3-F5F658F07C3F}" dt="2024-06-14T11:13:04.073" v="7036"/>
          <ac:picMkLst>
            <pc:docMk/>
            <pc:sldMk cId="507932391" sldId="1971"/>
            <ac:picMk id="323" creationId="{1AB07126-5D35-88AF-8B9E-ABCF10A6E0CD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3:10.415" v="7043" actId="164"/>
          <ac:picMkLst>
            <pc:docMk/>
            <pc:sldMk cId="507932391" sldId="1971"/>
            <ac:picMk id="325" creationId="{37E7D5A7-9B77-D4B0-63B6-E4B891AD0CBD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3:10.415" v="7043" actId="164"/>
          <ac:picMkLst>
            <pc:docMk/>
            <pc:sldMk cId="507932391" sldId="1971"/>
            <ac:picMk id="326" creationId="{1612F51D-EC10-8F6E-E88B-093314B88E8B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3:10.415" v="7043" actId="164"/>
          <ac:picMkLst>
            <pc:docMk/>
            <pc:sldMk cId="507932391" sldId="1971"/>
            <ac:picMk id="327" creationId="{21425D8E-C189-B0D8-3AF1-5EEB1E7B3052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4:02.191" v="7145" actId="164"/>
          <ac:picMkLst>
            <pc:docMk/>
            <pc:sldMk cId="507932391" sldId="1971"/>
            <ac:picMk id="340" creationId="{07AEFC06-DC60-3030-E3B9-03916B02CF77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4:02.191" v="7145" actId="164"/>
          <ac:picMkLst>
            <pc:docMk/>
            <pc:sldMk cId="507932391" sldId="1971"/>
            <ac:picMk id="341" creationId="{CFD01399-B4D0-1597-8733-B1D6EC2951BA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52" creationId="{21FE903C-10FC-91BF-5D91-A366A97F59BF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60" creationId="{4836B44A-D1D6-E3F8-6909-3FC75A449EB8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68" creationId="{A3968547-BB7C-C601-17C9-D1AE80AD00BA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76" creationId="{B090C091-1E2A-FBC0-F3E3-01A2012C3CC7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84" creationId="{E976F3C9-6548-0C42-CDBF-DCA3AB7DDD80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4:02.191" v="7145" actId="164"/>
          <ac:picMkLst>
            <pc:docMk/>
            <pc:sldMk cId="507932391" sldId="1971"/>
            <ac:picMk id="386" creationId="{343E074C-FFA2-EFA8-A7CF-059B4E73B993}"/>
          </ac:picMkLst>
        </pc:picChg>
        <pc:cxnChg chg="add mod">
          <ac:chgData name="김지나(Wei) - 서비스기획2팀" userId="6e8c8a86-0e65-4b65-b1b8-9f4bd60da1bb" providerId="ADAL" clId="{263B9843-DBC2-44C1-8AD3-F5F658F07C3F}" dt="2024-06-14T10:33:41.614" v="6522" actId="164"/>
          <ac:cxnSpMkLst>
            <pc:docMk/>
            <pc:sldMk cId="507932391" sldId="1971"/>
            <ac:cxnSpMk id="12" creationId="{94198786-8F50-91C9-0399-4D86E1DA6710}"/>
          </ac:cxnSpMkLst>
        </pc:cxnChg>
        <pc:cxnChg chg="add mod">
          <ac:chgData name="김지나(Wei) - 서비스기획2팀" userId="6e8c8a86-0e65-4b65-b1b8-9f4bd60da1bb" providerId="ADAL" clId="{263B9843-DBC2-44C1-8AD3-F5F658F07C3F}" dt="2024-06-14T10:33:41.614" v="6522" actId="164"/>
          <ac:cxnSpMkLst>
            <pc:docMk/>
            <pc:sldMk cId="507932391" sldId="1971"/>
            <ac:cxnSpMk id="17" creationId="{BEB1B8FB-9E55-2899-6F21-2700CD6B8693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0" creationId="{812F53D3-D0DA-C301-DE58-4D5914DEFD9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1" creationId="{B73A5924-820D-99C3-8F48-218A0022A4DD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8" creationId="{F36A375A-570D-84A9-6ACB-C77E5272B6BB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9" creationId="{3D4E8AC2-67FB-1500-2E6E-DCD1FD54424B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36" creationId="{9DEFDA81-3BC1-324D-7571-B529CDE7CD91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37" creationId="{F2AD57F9-639B-4729-2023-10D69A53DA8B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44" creationId="{59431D0B-B396-6360-5B5E-078C392E3069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45" creationId="{A68895DA-EB47-77D9-6323-833C13559CEC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74" creationId="{5E990EF5-70E4-270A-2A25-4A1E96AA596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75" creationId="{2B59D134-6C3C-AE6F-860F-2D2D49505FDE}"/>
          </ac:cxnSpMkLst>
        </pc:cxnChg>
        <pc:cxnChg chg="mod">
          <ac:chgData name="김지나(Wei) - 서비스기획2팀" userId="6e8c8a86-0e65-4b65-b1b8-9f4bd60da1bb" providerId="ADAL" clId="{263B9843-DBC2-44C1-8AD3-F5F658F07C3F}" dt="2024-06-14T10:35:50.315" v="6543"/>
          <ac:cxnSpMkLst>
            <pc:docMk/>
            <pc:sldMk cId="507932391" sldId="1971"/>
            <ac:cxnSpMk id="94" creationId="{D7119DD1-222A-5D21-4B6D-123832635E7E}"/>
          </ac:cxnSpMkLst>
        </pc:cxnChg>
        <pc:cxnChg chg="mod">
          <ac:chgData name="김지나(Wei) - 서비스기획2팀" userId="6e8c8a86-0e65-4b65-b1b8-9f4bd60da1bb" providerId="ADAL" clId="{263B9843-DBC2-44C1-8AD3-F5F658F07C3F}" dt="2024-06-14T10:35:50.315" v="6543"/>
          <ac:cxnSpMkLst>
            <pc:docMk/>
            <pc:sldMk cId="507932391" sldId="1971"/>
            <ac:cxnSpMk id="98" creationId="{A88A8ECC-EE39-9633-8423-0F84D85F8179}"/>
          </ac:cxnSpMkLst>
        </pc:cxnChg>
        <pc:cxnChg chg="mod">
          <ac:chgData name="김지나(Wei) - 서비스기획2팀" userId="6e8c8a86-0e65-4b65-b1b8-9f4bd60da1bb" providerId="ADAL" clId="{263B9843-DBC2-44C1-8AD3-F5F658F07C3F}" dt="2024-06-14T10:35:50.315" v="6543"/>
          <ac:cxnSpMkLst>
            <pc:docMk/>
            <pc:sldMk cId="507932391" sldId="1971"/>
            <ac:cxnSpMk id="105" creationId="{D0D2FC70-5987-A981-BDF7-B1EBFB660B6B}"/>
          </ac:cxnSpMkLst>
        </pc:cxnChg>
        <pc:cxnChg chg="mod">
          <ac:chgData name="김지나(Wei) - 서비스기획2팀" userId="6e8c8a86-0e65-4b65-b1b8-9f4bd60da1bb" providerId="ADAL" clId="{263B9843-DBC2-44C1-8AD3-F5F658F07C3F}" dt="2024-06-14T11:08:49.024" v="6883" actId="165"/>
          <ac:cxnSpMkLst>
            <pc:docMk/>
            <pc:sldMk cId="507932391" sldId="1971"/>
            <ac:cxnSpMk id="133" creationId="{A81E03EE-4BA5-CA0F-470D-66F94AAD7B81}"/>
          </ac:cxnSpMkLst>
        </pc:cxnChg>
        <pc:cxnChg chg="mod">
          <ac:chgData name="김지나(Wei) - 서비스기획2팀" userId="6e8c8a86-0e65-4b65-b1b8-9f4bd60da1bb" providerId="ADAL" clId="{263B9843-DBC2-44C1-8AD3-F5F658F07C3F}" dt="2024-06-14T11:08:49.024" v="6883" actId="165"/>
          <ac:cxnSpMkLst>
            <pc:docMk/>
            <pc:sldMk cId="507932391" sldId="1971"/>
            <ac:cxnSpMk id="137" creationId="{DA271422-055F-9BF5-4848-39775C15628B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12:28.970" v="7030" actId="164"/>
          <ac:cxnSpMkLst>
            <pc:docMk/>
            <pc:sldMk cId="507932391" sldId="1971"/>
            <ac:cxnSpMk id="153" creationId="{B175A38F-06D5-6A24-76D7-CAC8B1B90503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56" creationId="{85E575F8-415A-746A-E3D7-98F851A208E5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58" creationId="{1C0D7739-751E-6AA6-4262-16A25317C81C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90" creationId="{EE23E41C-9CF0-80BE-887B-4C0834B84BEA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91" creationId="{EEF93B4C-75A0-6988-DFA7-83931CCE7D8F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08" creationId="{F3ADD4AF-E8B6-5AAC-0638-A6F6EEC59832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12" creationId="{4D233608-E6D2-498C-5BC3-630834945B17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16" creationId="{878F06D2-AA83-86A0-D1C3-127AB5103872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20" creationId="{A749FEA6-2295-62A3-7B67-EC14EA452A59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48" creationId="{5FBC7387-9CF3-F2FB-7188-F4A51DDB7243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49" creationId="{86593D82-609B-8AFF-4027-6C72E4B7AE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1" creationId="{F12415C1-12B4-EDAD-FBA5-25AD82AE8945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2" creationId="{71198629-6D38-FD9E-B161-86BF1AF79CD9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4" creationId="{B063085D-69D2-BFC8-EB74-AD8B9D27ED23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5" creationId="{E8D5A623-7B8C-C427-5D0B-77893F839A7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7" creationId="{3DC50C77-A018-3353-0038-EC66CEFDAC5A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8" creationId="{79CC3906-D500-9C3C-DDF6-24A93761606C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60" creationId="{F5C94F57-8D4F-3957-68A5-EA60A9FB50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61" creationId="{74967600-F9FD-BC25-A223-003E95011F94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74" creationId="{DEED971D-40D9-75E1-88AA-B812F67CB86A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75" creationId="{377B6063-7123-B86D-47F5-13095D7B74D3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82" creationId="{940D29EC-A0C3-7743-D86C-DA6E9B044893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83" creationId="{C0504FFB-8859-B258-14E5-01D113878882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90" creationId="{AFD4174C-8A67-A37D-987E-CBDCB2480A00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91" creationId="{08005354-6757-AB82-22F4-E5582FB1A77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0" creationId="{B5EC83AC-A6BB-13B9-1489-A6B8F836E27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1" creationId="{E63040EA-C40F-276D-10F2-5BA372D0531F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8" creationId="{17F6F407-E43C-4580-E464-CC1CC2E08084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9" creationId="{B85AEC42-4DE0-7C24-E2B7-DD63BBDF0C8E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14:02.191" v="7145" actId="164"/>
          <ac:cxnSpMkLst>
            <pc:docMk/>
            <pc:sldMk cId="507932391" sldId="1971"/>
            <ac:cxnSpMk id="344" creationId="{0FE907C5-C628-4C73-B346-72F47584489D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47" creationId="{9FC0A7F5-3958-09E8-44D4-D41C40215CBA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48" creationId="{651C97F4-0C79-FFB5-5C5C-2B30395B5A6F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55" creationId="{13893192-9EE7-D8D0-26AC-4BA95DF4111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56" creationId="{67D12A33-6B75-3C99-9E66-FFD72745ECC9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63" creationId="{208ECFD9-912B-EB54-4B38-BB33F16A841C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64" creationId="{66716F13-AC70-CBB7-1A00-6EFF61C2EAF3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71" creationId="{A959BB8E-97B4-9950-A825-ADF9CB4E2F00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72" creationId="{A495D558-F7C7-91B9-AE51-F9D34172AAB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79" creationId="{40EA85EA-328A-B170-E9DC-07C268FC8105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80" creationId="{22B74B6A-E8EE-8933-B2AD-65908D2A40A8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31:58.083" v="9740" actId="1076"/>
          <ac:cxnSpMkLst>
            <pc:docMk/>
            <pc:sldMk cId="507932391" sldId="1971"/>
            <ac:cxnSpMk id="394" creationId="{D1EED8B3-6B03-CB00-C5FA-635D941E525E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30:35.091" v="7688" actId="1076"/>
          <ac:cxnSpMkLst>
            <pc:docMk/>
            <pc:sldMk cId="507932391" sldId="1971"/>
            <ac:cxnSpMk id="397" creationId="{DA1B3221-EB32-A84E-0CED-7EA264137825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39:08.554" v="13873" actId="20577"/>
          <ac:cxnSpMkLst>
            <pc:docMk/>
            <pc:sldMk cId="507932391" sldId="1971"/>
            <ac:cxnSpMk id="402" creationId="{3E99855E-971E-2E45-B81D-C6752B5A3EEA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00:46.523" v="12806"/>
          <ac:cxnSpMkLst>
            <pc:docMk/>
            <pc:sldMk cId="507932391" sldId="1971"/>
            <ac:cxnSpMk id="406" creationId="{6BA5603F-E1AC-9D93-3372-535D53EA521E}"/>
          </ac:cxnSpMkLst>
        </pc:cxnChg>
      </pc:sldChg>
      <pc:sldChg chg="add del">
        <pc:chgData name="김지나(Wei) - 서비스기획2팀" userId="6e8c8a86-0e65-4b65-b1b8-9f4bd60da1bb" providerId="ADAL" clId="{263B9843-DBC2-44C1-8AD3-F5F658F07C3F}" dt="2024-06-14T12:15:15.458" v="9426" actId="2696"/>
        <pc:sldMkLst>
          <pc:docMk/>
          <pc:sldMk cId="4161382998" sldId="1972"/>
        </pc:sldMkLst>
      </pc:sldChg>
      <pc:sldChg chg="addSp delSp modSp new del mod">
        <pc:chgData name="김지나(Wei) - 서비스기획2팀" userId="6e8c8a86-0e65-4b65-b1b8-9f4bd60da1bb" providerId="ADAL" clId="{263B9843-DBC2-44C1-8AD3-F5F658F07C3F}" dt="2024-06-14T11:16:00.408" v="7171" actId="2696"/>
        <pc:sldMkLst>
          <pc:docMk/>
          <pc:sldMk cId="62700480" sldId="1973"/>
        </pc:sldMkLst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" creationId="{3CA1A618-834A-F1EA-1A3A-C6F46822656B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" creationId="{29F944E7-473D-8FA4-8B74-7FF39F25E9F1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" creationId="{EAB5E53D-4A86-E69B-9880-53878410583D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" creationId="{52FCB376-07D3-B0FC-92E2-E62924253987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" creationId="{EC04390F-B050-DE0F-99B3-9B7D3916C680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" creationId="{5C8FB294-15E3-AD26-ADE2-7D88FF34B15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" creationId="{AAB25F06-7819-C8D6-33E3-191ED6A45AD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" creationId="{566ABD67-B605-4997-1C8D-32E3BEE7481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" creationId="{B9F9CC17-3B0C-4552-169D-FACB61837F5D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5" creationId="{E0978FBD-8137-3B65-0800-E936C5AD8AD3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6" creationId="{81D5A2C6-1E31-349F-4AB8-B2A375A8B1F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9" creationId="{A0B40349-03F3-1D8D-D8EA-BB7DA253DFC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3" creationId="{5ADD1C93-C2A8-04D2-23A5-B74441541978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4" creationId="{D453AAE3-07B0-AF8F-0341-3F057BFD839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7" creationId="{AB923CF3-F585-6840-CF05-BDF541B8435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1" creationId="{6AE3E954-23E3-9708-E8E0-037EB79B8EF4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2" creationId="{316D9478-C717-C2E8-706F-BA702CE9600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5" creationId="{3E82B4ED-286C-2AAE-715F-45273AD4EED3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9" creationId="{1B380BDD-EDE6-61F1-0BAC-500DF766DD9F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0" creationId="{484C3193-65AC-F800-563F-1082C80AF08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3" creationId="{CE69CF00-08D1-9A90-BCED-B62EA6C074F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7" creationId="{07261CD8-1082-A5A6-D870-F89A60578C0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8" creationId="{8269D414-9037-E8FE-E746-DB1FA00859A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1" creationId="{0EC082F5-C3EE-A7F7-009B-A41D04AC971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5" creationId="{F0FFC5C0-50F7-22AD-568F-8DFDF568E124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6" creationId="{2E3EA573-382A-E98B-3B6A-D97C46C6AF98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8" creationId="{D5C800C6-ECE0-7C33-A497-D50E15D252DE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0" creationId="{B664CF8B-C870-7E0D-2294-736AA6912211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1" creationId="{0D5759BA-EAA9-F83D-9149-64F77B952ED8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3" creationId="{720EE70E-0C53-38ED-84F2-5193A39978C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5" creationId="{FE809987-0EF2-0258-2785-23128CDD5F5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6" creationId="{7E22FD2B-9D06-B898-A3FC-468D43548DD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8" creationId="{EDCAFAA0-9FE9-6899-5E62-B48C4695D04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2" creationId="{36248305-7D84-7E12-D2D5-0B4F70C67E98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3" creationId="{F71E36A9-C3AA-5DAF-8755-BC948499F064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6" creationId="{81D0DBF4-CB01-6A2D-0D1D-119605826173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0" creationId="{2B85DB4F-DBED-2D61-D58B-42009F9E366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1" creationId="{B00D773A-C341-1EEC-7A4E-15CA5BF46C3C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3" creationId="{A30B8F47-5DF9-C629-5775-8D618C251E01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5" creationId="{7EF4E926-C5A4-A261-3B81-213D8F2172AA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6" creationId="{E828EE5E-5341-D2C4-C045-089D4E861ABD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7" creationId="{A8AE5236-C85F-237D-7870-D70D92C1312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9" creationId="{43506F75-49BE-A123-3171-F38838D9994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1" creationId="{26C67570-517F-8D14-9501-8EC03E2A7B69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2" creationId="{5853ACA6-58C6-B783-D010-F88FFB8D1841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5" creationId="{88B15E5A-9DE2-31A7-36DC-840062CF2D9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9" creationId="{D62BF174-B725-3DE7-9238-90407727DD59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0" creationId="{5065D2F2-2A79-ABBB-CCF9-2DD5F8C1A69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3" creationId="{2464C8F8-8B6F-06DE-B92C-F36E4F0DFBB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7" creationId="{6E66C288-7376-1BC7-E6B2-81264895B1E6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8" creationId="{785DB7BC-D1BC-5439-C8C0-56EDE6DEFA1F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1" creationId="{E14B7149-B300-0830-1BB6-D7C8327F98F1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5" creationId="{2B61CFE6-E242-B9FB-934C-8401B9437411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6" creationId="{68EBEE4B-6E20-91FB-8654-F22214406E1C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8" creationId="{25F7200F-52A7-EAAA-7E04-9925EE2F9D05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1" creationId="{6F658165-7E3F-1182-2DD3-DC4E8D644D19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5" creationId="{4C9DE074-4285-B47F-9EC6-D9D7B39426E3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6" creationId="{448586A1-A34A-34D9-7AB8-E3B957F81043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29" creationId="{53DF0774-7052-06A4-EBA1-CA3E0B581D79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30" creationId="{DB78C269-5D56-F455-9908-2DA41BD14177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32" creationId="{8FC5463B-85C4-374B-D532-C229997285DF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33" creationId="{798F8B4F-C735-6ECA-20F5-1AE2B224CD45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35" creationId="{806D6779-0D2E-87E3-E225-4643D9B74C78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36" creationId="{2B61A8D8-E52A-597C-608A-DB10FD524CC6}"/>
          </ac:spMkLst>
        </pc:s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8" creationId="{FCC5370F-1392-B618-DA18-223AD70A4B90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0" creationId="{D0C9C984-2DC6-A502-B3B5-3F46F41226A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8" creationId="{75BFBBC5-9302-1849-9E22-9AEC7894EFEC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22" creationId="{DF139D0D-F651-37B5-5A6A-BC97BCB8FBA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26" creationId="{E4C50390-DE47-BDEB-5B93-3130C22436CB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30" creationId="{7255F6D9-23C4-7DE0-C3F2-77A0B8A1E6F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34" creationId="{350DE735-5401-2ACA-6E5C-C65EBF8E6404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38" creationId="{C42D0B1B-BACB-D438-5C33-84C83B61B85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42" creationId="{0D520F18-6144-74D0-871B-9EA1E87488C8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46" creationId="{7C45A430-7EA5-EBBA-5307-5086B9802A5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50" creationId="{525DEA92-FB4E-6535-B7D9-94BCAC2E3216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54" creationId="{A3174419-8B20-BF62-BC2C-6668AED0170D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62" creationId="{123C9C3A-8F5A-02A9-C54B-917689F279B4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64" creationId="{FCFD2028-99D6-D03F-B576-4AE2207BE09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67" creationId="{F3EC45C0-7E7A-D090-7C70-DAB3532E81FD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71" creationId="{BE234B87-D8AD-0197-960E-E29FDB12DB7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75" creationId="{A9470146-C9ED-5DB2-7DDA-59885ED6873F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79" creationId="{16DB9B8E-5DF0-8F0B-B0FF-B225099D6266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88" creationId="{B7D7CDCF-FC2D-8807-0AA6-F597B633EB1F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90" creationId="{8DB1CA3C-BB1A-9237-B2B7-29D93DEA63BB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94" creationId="{C4148B00-0C47-6D2A-9ADD-6568798C1297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98" creationId="{665F633A-E4B6-2F2A-6881-1A0A7C4D987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02" creationId="{DE7E5A28-D6D0-3818-EC63-635B9EBC6A59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06" creationId="{6925D2B9-7B15-5542-EAE7-6CE9E3B80ABC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10" creationId="{DEBE5F09-2310-E6FD-DFA5-7A8E0B94076D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14" creationId="{2EA697E6-3A26-E912-8FDF-F73DD00914D6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20" creationId="{4864E5C6-9137-8413-EBB5-D66307CCA584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24" creationId="{5BD297BF-57AB-F18B-4D54-0F7A512D9004}"/>
          </ac:grpSpMkLst>
        </pc:grp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3" creationId="{A46FA1AA-7177-E18C-5BA4-2230EA4F5696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4" creationId="{DBCC41DC-0B9D-41AE-4068-DF815940DCF3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25" creationId="{F01D36BD-6241-B4CE-047D-3BB81D6D39AD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33" creationId="{97A89AEF-8A3A-C742-7F6D-872897D9521B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41" creationId="{E5FC7503-7A43-9EA3-4BA9-1BFE900892B2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49" creationId="{734626B9-8358-103E-6B07-5FD03155F2BB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57" creationId="{E5F393C3-0499-B5C5-711C-9B5393A0A90F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59" creationId="{69EE9768-085F-BB2A-56E0-F462814BE9C9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74" creationId="{79769F32-7CB1-2C89-7165-4603F9D97493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82" creationId="{69CD1AB4-CD00-FD2D-4505-A46DAFA96B06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84" creationId="{F0602D58-1012-B951-B848-48E380A0030C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01" creationId="{9E7C5A3A-D798-6E1C-7872-75303D28D3B8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09" creationId="{5D2E693E-1041-A42E-5680-8DE52E12DCCD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17" creationId="{E1D06ED7-701F-882C-5AB6-391B81BE04C9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19" creationId="{310023CC-420C-90F1-311C-C5AFC4E368A1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27" creationId="{837C7C47-E0D7-79E7-0540-B39363A510B3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31" creationId="{62CB5958-7FF0-F18B-3FB4-C33C0051406C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1:10:14.108" v="6884" actId="478"/>
          <ac:picMkLst>
            <pc:docMk/>
            <pc:sldMk cId="62700480" sldId="1973"/>
            <ac:picMk id="134" creationId="{F5E7DD9E-9460-B287-A1AD-A4DB98023358}"/>
          </ac:picMkLst>
        </pc:picChg>
        <pc:cxnChg chg="add 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7" creationId="{F5A85C77-DBA0-E249-6590-B1B35B740326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0" creationId="{E6A9EB40-22FB-D14C-0042-B815AB9A3420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1" creationId="{027929C3-A3A8-5F9B-0C29-A1EF6580DBD4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8" creationId="{364F499E-CEEF-C0CA-0D8D-2FAAF3D13CA2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9" creationId="{45F1BE37-0BC6-D6F0-0094-92211EA003B3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36" creationId="{312DBB1D-4C05-0F28-EE45-43C0DF0A45C1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37" creationId="{734DEBD8-361F-7538-3BC7-10E19795372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44" creationId="{3DE2A368-5432-F267-36D6-E5F35DC193C4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45" creationId="{0A4D8474-91ED-A3D1-C985-95499E996535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52" creationId="{F9E4AE99-CE78-8E48-138F-27C2D2D409BB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53" creationId="{B4A7597E-3D96-611F-9D55-65CF957A75D4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69" creationId="{D309A819-D269-9A83-CF4D-00E8E6C9C4A8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70" creationId="{3AFE750A-3576-1161-A831-7BCF5EC2B51A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77" creationId="{80159705-F9C0-232B-4124-D42E13C80ED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78" creationId="{F4C0BA4A-89AD-1CBF-5B82-3CD60E6E3D58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93" creationId="{9FA85276-CEC6-C3F4-A2DC-8F1C6FE8B2F0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96" creationId="{CA0342F6-C698-7D5C-28B4-28FDB42C0683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97" creationId="{EC1012F4-5372-4C3E-336E-E53347E222EA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04" creationId="{224E9644-F260-FBF1-5F29-43D96757E690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05" creationId="{C325CCC3-E499-605E-A483-77471920DAE5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12" creationId="{8757336E-2CBA-485A-F7B5-4D2160542AF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13" creationId="{9A975DB5-3CCB-DAA6-91DC-6E7C60B72C6F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22" creationId="{BB5AB95A-D34C-8227-1ABB-5E28EBF4B1B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23" creationId="{00CA2999-96ED-959C-61CF-8DC0397BDB89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1:10:14.108" v="6884" actId="478"/>
          <ac:cxnSpMkLst>
            <pc:docMk/>
            <pc:sldMk cId="62700480" sldId="1973"/>
            <ac:cxnSpMk id="128" creationId="{71864B6C-E05F-0708-A4D8-035094A0E09F}"/>
          </ac:cxnSpMkLst>
        </pc:cxnChg>
      </pc:sldChg>
      <pc:sldChg chg="addSp delSp modSp new del mod ord">
        <pc:chgData name="김지나(Wei) - 서비스기획2팀" userId="6e8c8a86-0e65-4b65-b1b8-9f4bd60da1bb" providerId="ADAL" clId="{263B9843-DBC2-44C1-8AD3-F5F658F07C3F}" dt="2024-06-14T13:54:35.524" v="12597" actId="2696"/>
        <pc:sldMkLst>
          <pc:docMk/>
          <pc:sldMk cId="2691519490" sldId="1974"/>
        </pc:sldMkLst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3" creationId="{BEAEDEAC-7095-FF22-28B6-44AABFF1C32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4" creationId="{D8589EE8-2CAE-4068-9E5F-E703838CCAA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5" creationId="{2AE50825-BA39-1397-96A2-ABA525E1E4D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6" creationId="{8320DB64-1F0F-4E0E-A598-44A58D43CD8D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7" creationId="{4C88E21C-F92B-E1BC-5D21-AB075B33AFF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8" creationId="{13D314AA-09AC-2815-7574-37943E6B955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9" creationId="{3D439888-E0DB-FB13-FF70-E08DE2369E4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1" creationId="{91188356-447D-9D6E-9809-9C5CCEA4D55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2" creationId="{AE4A746C-DCBC-B1FC-E9FB-5616968E828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3" creationId="{A715DF20-8210-AF1A-8D3B-0B769FCE8D2E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6" creationId="{CD8BBD69-C675-7BA9-F142-97CED11982D3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7" creationId="{26B49F2E-E40A-02C3-B767-8D96C5AE94D5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8" creationId="{00DE9F9F-82AC-4479-9B00-286D44BA693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9" creationId="{6836E9F1-6AD8-DF6E-B6C0-7D4BB276D5F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20" creationId="{D6871BAE-2B92-29BD-3A94-822A890CEFF0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3" creationId="{123AED28-A559-A53D-C93E-7F98CE60FDA4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5" creationId="{D9077C5E-A864-D3D7-CF17-B65413E9FCF6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6" creationId="{D2BDFDE6-61A2-2868-A797-EAEA37BC36A2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7" creationId="{8FAB6E92-C74B-D84B-9B7F-A22A47AE5A3C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9" creationId="{8BDA6CFF-732C-442B-DF60-6042AFBA2122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31" creationId="{69313CFD-0DA3-6D24-1D8F-137654BAE707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32" creationId="{9F982E1E-11F2-4134-0220-34F3362DAAFF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33" creationId="{6CCF5344-196E-EF7A-C3D6-81698062C94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34" creationId="{E685A54C-6CF3-E317-577E-4A8173362A46}"/>
          </ac:spMkLst>
        </pc:spChg>
        <pc:spChg chg="add mod">
          <ac:chgData name="김지나(Wei) - 서비스기획2팀" userId="6e8c8a86-0e65-4b65-b1b8-9f4bd60da1bb" providerId="ADAL" clId="{263B9843-DBC2-44C1-8AD3-F5F658F07C3F}" dt="2024-06-14T13:00:02.776" v="10758" actId="20577"/>
          <ac:spMkLst>
            <pc:docMk/>
            <pc:sldMk cId="2691519490" sldId="1974"/>
            <ac:spMk id="35" creationId="{51767C23-7FF1-E808-F197-4B6B152A7B7D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21:21.888" v="11222" actId="167"/>
          <ac:spMkLst>
            <pc:docMk/>
            <pc:sldMk cId="2691519490" sldId="1974"/>
            <ac:spMk id="36" creationId="{60DB0D34-7FFE-0C8A-9FD2-D78E81B16961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18:56.921" v="11189" actId="478"/>
          <ac:spMkLst>
            <pc:docMk/>
            <pc:sldMk cId="2691519490" sldId="1974"/>
            <ac:spMk id="37" creationId="{70F25FA7-F790-D3BF-AA6D-C57687D0D79F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18:56.921" v="11189" actId="478"/>
          <ac:spMkLst>
            <pc:docMk/>
            <pc:sldMk cId="2691519490" sldId="1974"/>
            <ac:spMk id="38" creationId="{2BCEF626-DB67-965D-90D2-9D1206CA5F51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40" creationId="{34F02713-01A6-B823-E551-30410DBFFA75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42" creationId="{4B9ADD9D-E93B-D707-892D-BD258D691C4B}"/>
          </ac:spMkLst>
        </pc:spChg>
        <pc:spChg chg="mod">
          <ac:chgData name="김지나(Wei) - 서비스기획2팀" userId="6e8c8a86-0e65-4b65-b1b8-9f4bd60da1bb" providerId="ADAL" clId="{263B9843-DBC2-44C1-8AD3-F5F658F07C3F}" dt="2024-06-14T13:21:34.467" v="11226" actId="1038"/>
          <ac:spMkLst>
            <pc:docMk/>
            <pc:sldMk cId="2691519490" sldId="1974"/>
            <ac:spMk id="43" creationId="{596078EB-169C-1FEE-0E49-2FF29F4817AD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46" creationId="{23AAF506-DD70-B4C2-7B17-068A2EB9908F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0" creationId="{1B1DFD8F-6891-49C9-F2F1-AF16C79EEE67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1" creationId="{89FCEEED-47FB-CB71-2C80-F6A55781BEE8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4" creationId="{4BE53D61-DA36-3FD9-CDF1-9DE207F4BF37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8" creationId="{F546106A-7DAB-348D-04FE-3B491F2A6826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9" creationId="{60F7DBA7-CE4C-3799-3E64-F21F81B872CD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62" creationId="{C8471A5B-0934-3994-EC5C-A09F084C85B3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66" creationId="{8DEE8835-DB18-0F8F-3CB9-B6517FBF1B8F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67" creationId="{DA3BDAF2-B89B-93B8-5A3E-AEA9A59F092D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18:56.921" v="11189" actId="478"/>
          <ac:spMkLst>
            <pc:docMk/>
            <pc:sldMk cId="2691519490" sldId="1974"/>
            <ac:spMk id="69" creationId="{E032EFD7-CE29-6021-9B63-AAC3C1EB154D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1" creationId="{494D7A5E-E445-EC0C-5E87-325B43920877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5" creationId="{A53E4D4C-5317-35A5-4548-FED8DECF664E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6" creationId="{06B88510-B6E7-D8F4-3D4D-59AA61181250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8" creationId="{70253FBF-9F55-D803-8C83-DBD0B5A7CF12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9" creationId="{46A76BF1-B201-F121-5276-5A6817EA7386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0" creationId="{560EA9C1-AF98-B389-E4D7-222C8750AD33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1" creationId="{D09BD25A-D054-E727-9E11-680F17942BC6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3" creationId="{574B04A2-63BB-652E-EC01-A229740ADC95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4" creationId="{FB64E9B1-D7DD-24BE-32F0-6F1433E8B6A6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53:50.395" v="12575" actId="478"/>
          <ac:spMkLst>
            <pc:docMk/>
            <pc:sldMk cId="2691519490" sldId="1974"/>
            <ac:spMk id="85" creationId="{A563794A-994C-CC0F-6EE9-B258184EF794}"/>
          </ac:spMkLst>
        </pc:spChg>
        <pc:spChg chg="add mod">
          <ac:chgData name="김지나(Wei) - 서비스기획2팀" userId="6e8c8a86-0e65-4b65-b1b8-9f4bd60da1bb" providerId="ADAL" clId="{263B9843-DBC2-44C1-8AD3-F5F658F07C3F}" dt="2024-06-14T13:18:50.141" v="11188" actId="1076"/>
          <ac:spMkLst>
            <pc:docMk/>
            <pc:sldMk cId="2691519490" sldId="1974"/>
            <ac:spMk id="87" creationId="{4AA2D274-7F13-395D-C0AA-BE7DA57C55ED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53:52.851" v="12577" actId="478"/>
          <ac:spMkLst>
            <pc:docMk/>
            <pc:sldMk cId="2691519490" sldId="1974"/>
            <ac:spMk id="89" creationId="{413FA916-FE36-B1F8-903F-06309464263B}"/>
          </ac:spMkLst>
        </pc:spChg>
        <pc:spChg chg="add 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1" creationId="{BBD4BD10-7021-C01A-B1AA-2BA2DEFBC554}"/>
          </ac:spMkLst>
        </pc:spChg>
        <pc:spChg chg="add 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2" creationId="{D8D62947-104C-D657-8707-9A309374BE85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4" creationId="{676D9DDA-5AC3-4B6C-CD56-A373571C73A6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6" creationId="{5EF271D0-543E-C6B9-011C-CFBFCE2606EC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7" creationId="{35A6C52A-A739-8722-FCDD-F15CF0071FE4}"/>
          </ac:spMkLst>
        </pc:spChg>
        <pc:spChg chg="add 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00" creationId="{3048831B-8B8E-EDC9-275D-E1C397DED2B1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21:47.359" v="11231" actId="2085"/>
          <ac:spMkLst>
            <pc:docMk/>
            <pc:sldMk cId="2691519490" sldId="1974"/>
            <ac:spMk id="102" creationId="{09CD9C31-2D78-FA7D-CAA7-412CDA34E557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21:14.493" v="11220" actId="166"/>
          <ac:spMkLst>
            <pc:docMk/>
            <pc:sldMk cId="2691519490" sldId="1974"/>
            <ac:spMk id="103" creationId="{0AE85D5C-CAE2-63E5-24E8-1B1C78CE9A12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04" creationId="{8938BA8E-DDA8-C993-CB1B-8E64F8704729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05" creationId="{BE37FB76-4A22-2241-1460-D14FAF933C20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06" creationId="{780795EF-C204-F2C1-657D-7FE89552E60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08" creationId="{4A9922FB-9982-166F-8AAF-B496563FA2C2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12" creationId="{726B237D-C6CD-9392-9E9E-A397ADA551B9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13" creationId="{25EA60E1-88E3-8A1E-1E76-F0A44D08504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16" creationId="{C3967777-7890-B6DF-0FCB-E46B1B00081F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0" creationId="{6F6371E9-847B-509E-6C75-7C4071FA9A1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1" creationId="{5C5E67C9-E244-EE68-4CD4-44AE0062FD3B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4" creationId="{E7DFC0F3-155C-9A6A-7CDA-450E90130DD3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8" creationId="{B349A18D-F3C9-42C9-1DC1-BC06507639AF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9" creationId="{5027336B-338D-1349-899E-FA9576283FC1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32" creationId="{834FDECB-AD48-E3B5-E928-9DED1A482B90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36" creationId="{CB1AFAEB-BDF8-1221-30FE-F1507C7810C3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37" creationId="{6B5E7D88-071E-9556-EB90-51F42D311785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40" creationId="{ACBAFCC9-7507-8FFB-A439-3AC0CA83C884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44" creationId="{A0AA799A-3198-B388-9E89-FC3465EE131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45" creationId="{908EC1CC-F860-BAA6-3494-5EA5341AEB0F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47" creationId="{2AA8EAC1-69CF-C4EB-CF5D-7E2A28066252}"/>
          </ac:spMkLst>
        </pc:spChg>
        <pc:grpChg chg="add del 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2" creationId="{790462FE-C6B4-B554-1A2E-E554B585EAE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0:26.177" v="10759" actId="478"/>
          <ac:grpSpMkLst>
            <pc:docMk/>
            <pc:sldMk cId="2691519490" sldId="1974"/>
            <ac:grpSpMk id="15" creationId="{F08C16D7-7B2C-D17C-0832-48AC8A139CB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0:26.177" v="10759" actId="478"/>
          <ac:grpSpMkLst>
            <pc:docMk/>
            <pc:sldMk cId="2691519490" sldId="1974"/>
            <ac:grpSpMk id="22" creationId="{678FC75F-0C6F-4D5A-D7B6-CB14C0444A75}"/>
          </ac:grpSpMkLst>
        </pc:grpChg>
        <pc:grpChg chg="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24" creationId="{CCF73C80-B02D-D269-E0E8-408277CD3921}"/>
          </ac:grpSpMkLst>
        </pc:grpChg>
        <pc:grpChg chg="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28" creationId="{217C4238-26B7-31E0-2205-DB1A8DA6DCDD}"/>
          </ac:grpSpMkLst>
        </pc:grpChg>
        <pc:grpChg chg="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30" creationId="{CDD55540-43C5-A22D-ECC8-C6A328B116A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21:39.073" v="11230" actId="1038"/>
          <ac:grpSpMkLst>
            <pc:docMk/>
            <pc:sldMk cId="2691519490" sldId="1974"/>
            <ac:grpSpMk id="39" creationId="{86ACB0AB-7D70-637B-2D08-F955A1866FB7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41" creationId="{2FA2FCE3-9917-4DDB-F8F3-003A9466358A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45" creationId="{6D1674CB-3D55-24B7-EFC7-E8499D78BF91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49" creationId="{C12B3B3B-B756-4838-534E-ACEFE1A0D33C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53" creationId="{2BB3ED14-3E7B-DC5B-3603-282395E344F8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57" creationId="{E9F30C40-8A0B-8AF4-0E12-4D2DE7DDF807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61" creationId="{6550CF82-347E-ADB3-CAFE-D5B88A3AA179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65" creationId="{7B6C7A66-0596-8007-CD74-6AC9669F4FFF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70" creationId="{2E0BA907-0ACF-30AC-BA8B-CAED4D330C88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74" creationId="{4430A1FE-F395-4C72-5506-3B36000C79E5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93" creationId="{E5AD6CD8-9DFB-DB7A-3F7A-90535C94F453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95" creationId="{A25458E3-C6F3-5D6F-8658-9754FFE1B25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07" creationId="{9F8AAD95-981E-5DE1-40D2-7984DB464D95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11" creationId="{A64723A6-D661-88FF-9ABC-499CEB27B5D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15" creationId="{9B4DD1D4-6B2E-4B18-758B-4D0BF03BCB5D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19" creationId="{C3FD3E4C-1EF3-0890-2EBF-40D7DE42A1A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23" creationId="{68BCB48E-3933-4D01-BB3A-947FF1EC3ABA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27" creationId="{4B52CF42-5CF6-01C3-7A70-40DBB75F949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31" creationId="{4DAA75C2-3464-CDDB-0BB8-ED4082C1C352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35" creationId="{7ED860D1-BF9C-7BBB-75E6-20BCC649A3D5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39" creationId="{5116EE7F-37AF-CF0B-7490-8EF8C7C88EBB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43" creationId="{8C3E58C5-0E61-B7EA-F485-DAF72377B434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21:19.436" v="11221" actId="167"/>
          <ac:grpSpMkLst>
            <pc:docMk/>
            <pc:sldMk cId="2691519490" sldId="1974"/>
            <ac:grpSpMk id="151" creationId="{64C456D8-7991-2577-7A64-251C4F4C6A3B}"/>
          </ac:grpSpMkLst>
        </pc:grp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52" creationId="{E788B3BF-55A9-6791-20C4-E2C400130B90}"/>
          </ac:picMkLst>
        </pc:pic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60" creationId="{BF46EF19-57B4-C2F0-D39F-1EE362076C7B}"/>
          </ac:picMkLst>
        </pc:pic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68" creationId="{78BE9EB0-E062-938D-26DD-58212E6FBC60}"/>
          </ac:picMkLst>
        </pc:pic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77" creationId="{08987D41-91AB-55C2-74C5-4F13443989B4}"/>
          </ac:picMkLst>
        </pc:picChg>
        <pc:picChg chg="add 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82" creationId="{E8F600B1-0960-F36E-1774-BD752652A33A}"/>
          </ac:picMkLst>
        </pc:picChg>
        <pc:picChg chg="add 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98" creationId="{E8A3F58B-ADBB-A977-44E4-D2AA94245178}"/>
          </ac:picMkLst>
        </pc:picChg>
        <pc:picChg chg="add 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99" creationId="{BA9A4FB3-DC47-8B73-9A67-E9E435126C64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14" creationId="{2ECA71DE-243F-2CB5-75DA-69159E1A97C8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22" creationId="{7CABA9B8-6EE8-9525-5671-060872579B02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30" creationId="{0B84844E-9EAC-0C8A-215A-E3EAC10673DE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38" creationId="{D456163F-0DC9-6717-56F3-71A9E5F94BEC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46" creationId="{5631C3E8-BCFB-0627-FC22-036BA768D205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3:20:37.906" v="11211" actId="478"/>
          <ac:picMkLst>
            <pc:docMk/>
            <pc:sldMk cId="2691519490" sldId="1974"/>
            <ac:picMk id="148" creationId="{4D0AC214-19C2-5519-C921-7E1C759C8B23}"/>
          </ac:picMkLst>
        </pc:picChg>
        <pc:cxnChg chg="del mod topLvl">
          <ac:chgData name="김지나(Wei) - 서비스기획2팀" userId="6e8c8a86-0e65-4b65-b1b8-9f4bd60da1bb" providerId="ADAL" clId="{263B9843-DBC2-44C1-8AD3-F5F658F07C3F}" dt="2024-06-14T13:00:26.177" v="10759" actId="478"/>
          <ac:cxnSpMkLst>
            <pc:docMk/>
            <pc:sldMk cId="2691519490" sldId="1974"/>
            <ac:cxnSpMk id="10" creationId="{2A860BA4-C07D-BB68-EC61-661060BB064A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3:00:26.177" v="10759" actId="478"/>
          <ac:cxnSpMkLst>
            <pc:docMk/>
            <pc:sldMk cId="2691519490" sldId="1974"/>
            <ac:cxnSpMk id="14" creationId="{1CF53318-E701-2055-1AC6-36EED7DB323C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3:00:26.177" v="10759" actId="478"/>
          <ac:cxnSpMkLst>
            <pc:docMk/>
            <pc:sldMk cId="2691519490" sldId="1974"/>
            <ac:cxnSpMk id="21" creationId="{046CE944-880A-286F-CC0F-7EE23F60108C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18:56.921" v="11189" actId="478"/>
          <ac:cxnSpMkLst>
            <pc:docMk/>
            <pc:sldMk cId="2691519490" sldId="1974"/>
            <ac:cxnSpMk id="44" creationId="{58B0495F-6462-67DC-186B-ACDD64EE2424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47" creationId="{3125E33B-7621-35CB-4C72-76FDC33FD0EA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48" creationId="{64CE6A74-4474-D8D9-4DFD-3337FCAC5A3B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55" creationId="{2FB16F74-4AB1-7CB7-0E52-4D17280B6272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56" creationId="{84899175-7FA0-6FC7-1C1D-94B70606C185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63" creationId="{FE5D1C47-0FC2-C45D-78F7-5D39C349936C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64" creationId="{E2A53413-0F9E-C2F3-3A09-3816872ECF34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72" creationId="{AF0A1B50-897C-86A0-B635-369CFA2E77D0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73" creationId="{5C084A03-8908-A741-1E44-7C9900C302B0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18:56.921" v="11189" actId="478"/>
          <ac:cxnSpMkLst>
            <pc:docMk/>
            <pc:sldMk cId="2691519490" sldId="1974"/>
            <ac:cxnSpMk id="86" creationId="{95064083-E292-AB72-AB99-AAA98F8CB454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18:50.141" v="11188" actId="1076"/>
          <ac:cxnSpMkLst>
            <pc:docMk/>
            <pc:sldMk cId="2691519490" sldId="1974"/>
            <ac:cxnSpMk id="88" creationId="{618C5C33-3A00-BC4A-7E31-722C16E417C0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53:51.499" v="12576" actId="478"/>
          <ac:cxnSpMkLst>
            <pc:docMk/>
            <pc:sldMk cId="2691519490" sldId="1974"/>
            <ac:cxnSpMk id="90" creationId="{1251696A-CDE3-6AD2-D56B-168C41C59C99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19:05.627" v="11191" actId="164"/>
          <ac:cxnSpMkLst>
            <pc:docMk/>
            <pc:sldMk cId="2691519490" sldId="1974"/>
            <ac:cxnSpMk id="101" creationId="{1E735D17-F7F5-90DB-78EC-C060E3346888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09" creationId="{3713FF39-73D4-DE39-8253-ED46A1545679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10" creationId="{1FAEDAF8-3E99-0ACA-D58B-ABF234C1C02A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17" creationId="{CA9A99C0-EDD5-07B8-2660-80CBCCD0E9E9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18" creationId="{43A06A7B-8D3D-01BE-F827-897262FD4815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25" creationId="{0536D2DD-30D4-9B9D-1BFE-126D1B425427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26" creationId="{F438AF6F-189E-0349-0C78-1931B35F1F3E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33" creationId="{38CA5A96-36E5-1E88-06C2-26142A8DCEC4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34" creationId="{B0D13A16-CE06-8263-FC03-898088A3D764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41" creationId="{BD5C8B5E-927D-33DE-233B-C5EA09D59714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42" creationId="{D025E5C5-42E4-EF07-E5A0-1F43880F2B30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12:56.124" v="13009" actId="14100"/>
        <pc:sldMkLst>
          <pc:docMk/>
          <pc:sldMk cId="1304569490" sldId="1975"/>
        </pc:sldMkLst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3" creationId="{F12819AD-2F10-479D-249F-E064C1682861}"/>
          </ac:spMkLst>
        </pc:spChg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5" creationId="{C487093D-3F05-DAB1-5B0D-DFADF191C25E}"/>
          </ac:spMkLst>
        </pc:spChg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7" creationId="{622558A3-1E8F-5167-EE85-0B5B5A973843}"/>
          </ac:spMkLst>
        </pc:spChg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8" creationId="{01E84E98-CEB2-12F8-0186-CB9661F211AD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9" creationId="{7D4DA5D8-B82A-3E30-4DD0-4BCE6D501481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0" creationId="{FEB8BFD8-A131-57FA-2774-9337AFAF7C18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1" creationId="{98457358-5240-2607-8130-93EF2F98FADD}"/>
          </ac:spMkLst>
        </pc:spChg>
        <pc:spChg chg="mod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3" creationId="{8832B004-5444-D036-0BEF-F0381CF88087}"/>
          </ac:spMkLst>
        </pc:spChg>
        <pc:spChg chg="mod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5" creationId="{520A7636-ED12-69B0-1059-BAED631FBEE4}"/>
          </ac:spMkLst>
        </pc:spChg>
        <pc:spChg chg="mod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6" creationId="{0312253C-42C0-8047-FDC8-E9DC59BA3000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19" creationId="{687E2C4E-D2B2-9A4A-F3BB-7F104E9DDAA3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23" creationId="{C9A33A2B-035D-A9E0-895C-652A3AFA7F1A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24" creationId="{887ACEA8-C841-B028-0535-601530C43BE2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27" creationId="{B2C86D9B-90FC-2A19-8C72-805C75F64145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2" creationId="{0867E10F-B6D1-ABF0-C644-CB1B89AEED1C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5" creationId="{5130A005-23CB-065C-E212-5A610EE3EB98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9" creationId="{4BA741B5-DCD4-2E4C-BCFB-083787450E51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0" creationId="{8DDA62FE-6A0D-28F6-CDD7-09356F9CCAA2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42" creationId="{58776373-CEF1-8A42-60C6-9788DE62C3B2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4" creationId="{B10270BE-BEAD-6ACC-6382-EBFA5524062E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8" creationId="{60E18524-B762-636E-F5E6-9514CF85B14F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9" creationId="{8B9EEC54-A2C4-BB41-3A2A-834A8FC8ED62}"/>
          </ac:spMkLst>
        </pc:spChg>
        <pc:spChg chg="mod topLvl">
          <ac:chgData name="김지나(Wei) - 서비스기획2팀" userId="6e8c8a86-0e65-4b65-b1b8-9f4bd60da1bb" providerId="ADAL" clId="{263B9843-DBC2-44C1-8AD3-F5F658F07C3F}" dt="2024-06-14T11:25:36.915" v="7328" actId="14100"/>
          <ac:spMkLst>
            <pc:docMk/>
            <pc:sldMk cId="1304569490" sldId="1975"/>
            <ac:spMk id="52" creationId="{90C64057-45E4-B7B8-E833-F69799100BBB}"/>
          </ac:spMkLst>
        </pc:spChg>
        <pc:spChg chg="mod topLvl">
          <ac:chgData name="김지나(Wei) - 서비스기획2팀" userId="6e8c8a86-0e65-4b65-b1b8-9f4bd60da1bb" providerId="ADAL" clId="{263B9843-DBC2-44C1-8AD3-F5F658F07C3F}" dt="2024-06-14T11:24:35.638" v="7319" actId="165"/>
          <ac:spMkLst>
            <pc:docMk/>
            <pc:sldMk cId="1304569490" sldId="1975"/>
            <ac:spMk id="54" creationId="{CDB9C142-7783-BACF-5E6B-BB622F6D3B98}"/>
          </ac:spMkLst>
        </pc:spChg>
        <pc:spChg chg="mod">
          <ac:chgData name="김지나(Wei) - 서비스기획2팀" userId="6e8c8a86-0e65-4b65-b1b8-9f4bd60da1bb" providerId="ADAL" clId="{263B9843-DBC2-44C1-8AD3-F5F658F07C3F}" dt="2024-06-14T11:24:35.638" v="7319" actId="165"/>
          <ac:spMkLst>
            <pc:docMk/>
            <pc:sldMk cId="1304569490" sldId="1975"/>
            <ac:spMk id="56" creationId="{E993EEB0-D22A-ECD8-DC2A-F54BD3396264}"/>
          </ac:spMkLst>
        </pc:spChg>
        <pc:spChg chg="mod">
          <ac:chgData name="김지나(Wei) - 서비스기획2팀" userId="6e8c8a86-0e65-4b65-b1b8-9f4bd60da1bb" providerId="ADAL" clId="{263B9843-DBC2-44C1-8AD3-F5F658F07C3F}" dt="2024-06-14T11:24:35.638" v="7319" actId="165"/>
          <ac:spMkLst>
            <pc:docMk/>
            <pc:sldMk cId="1304569490" sldId="1975"/>
            <ac:spMk id="57" creationId="{1D1DD31F-21D5-E391-40CD-D84CFF72AA86}"/>
          </ac:spMkLst>
        </pc:spChg>
        <pc:spChg chg="add mod">
          <ac:chgData name="김지나(Wei) - 서비스기획2팀" userId="6e8c8a86-0e65-4b65-b1b8-9f4bd60da1bb" providerId="ADAL" clId="{263B9843-DBC2-44C1-8AD3-F5F658F07C3F}" dt="2024-06-14T11:25:18.356" v="7324" actId="1036"/>
          <ac:spMkLst>
            <pc:docMk/>
            <pc:sldMk cId="1304569490" sldId="1975"/>
            <ac:spMk id="60" creationId="{93169550-6A3C-0248-08CE-630BDCE1111D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8:23.085" v="10727" actId="478"/>
          <ac:spMkLst>
            <pc:docMk/>
            <pc:sldMk cId="1304569490" sldId="1975"/>
            <ac:spMk id="61" creationId="{27263681-F2C3-4670-6DFF-F01126049235}"/>
          </ac:spMkLst>
        </pc:spChg>
        <pc:spChg chg="add del mod ord">
          <ac:chgData name="김지나(Wei) - 서비스기획2팀" userId="6e8c8a86-0e65-4b65-b1b8-9f4bd60da1bb" providerId="ADAL" clId="{263B9843-DBC2-44C1-8AD3-F5F658F07C3F}" dt="2024-06-14T13:34:52.115" v="11297" actId="478"/>
          <ac:spMkLst>
            <pc:docMk/>
            <pc:sldMk cId="1304569490" sldId="1975"/>
            <ac:spMk id="62" creationId="{DFF55BFD-205F-9D00-9FB5-9C0929C8F56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29:23.210" v="11242" actId="478"/>
          <ac:spMkLst>
            <pc:docMk/>
            <pc:sldMk cId="1304569490" sldId="1975"/>
            <ac:spMk id="63" creationId="{5853F738-AAB7-DD26-C2C0-36CCE7EF5A58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4:54.237" v="11298" actId="478"/>
          <ac:spMkLst>
            <pc:docMk/>
            <pc:sldMk cId="1304569490" sldId="1975"/>
            <ac:spMk id="65" creationId="{5935FBF1-7644-02D6-2BA1-CAB8B989618C}"/>
          </ac:spMkLst>
        </pc:spChg>
        <pc:spChg chg="add mod">
          <ac:chgData name="김지나(Wei) - 서비스기획2팀" userId="6e8c8a86-0e65-4b65-b1b8-9f4bd60da1bb" providerId="ADAL" clId="{263B9843-DBC2-44C1-8AD3-F5F658F07C3F}" dt="2024-06-14T13:29:37.306" v="11247" actId="14100"/>
          <ac:spMkLst>
            <pc:docMk/>
            <pc:sldMk cId="1304569490" sldId="1975"/>
            <ac:spMk id="70" creationId="{17DC94F5-13EE-2286-3D9E-78AF16637E8C}"/>
          </ac:spMkLst>
        </pc:spChg>
        <pc:spChg chg="add mod">
          <ac:chgData name="김지나(Wei) - 서비스기획2팀" userId="6e8c8a86-0e65-4b65-b1b8-9f4bd60da1bb" providerId="ADAL" clId="{263B9843-DBC2-44C1-8AD3-F5F658F07C3F}" dt="2024-06-14T13:28:21.203" v="11240" actId="1076"/>
          <ac:spMkLst>
            <pc:docMk/>
            <pc:sldMk cId="1304569490" sldId="1975"/>
            <ac:spMk id="77" creationId="{390D1A88-9ACD-9D25-2EC5-B2BA4A5CEDE0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9:51.285" v="12962" actId="1076"/>
          <ac:spMkLst>
            <pc:docMk/>
            <pc:sldMk cId="1304569490" sldId="1975"/>
            <ac:spMk id="81" creationId="{B702C1AF-562D-DE50-8A53-5FFAB66317F8}"/>
          </ac:spMkLst>
        </pc:spChg>
        <pc:spChg chg="mod">
          <ac:chgData name="김지나(Wei) - 서비스기획2팀" userId="6e8c8a86-0e65-4b65-b1b8-9f4bd60da1bb" providerId="ADAL" clId="{263B9843-DBC2-44C1-8AD3-F5F658F07C3F}" dt="2024-06-14T11:25:51.195" v="7330" actId="20577"/>
          <ac:spMkLst>
            <pc:docMk/>
            <pc:sldMk cId="1304569490" sldId="1975"/>
            <ac:spMk id="83" creationId="{A76C82C3-52F6-ACEB-B270-D3D5C7905DA9}"/>
          </ac:spMkLst>
        </pc:spChg>
        <pc:spChg chg="del mod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84" creationId="{44E1EA6C-B260-1996-B25E-9B915533B8B7}"/>
          </ac:spMkLst>
        </pc:spChg>
        <pc:spChg chg="del mod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85" creationId="{C0E2952C-3E2B-8082-ADC0-EA24B98D2B17}"/>
          </ac:spMkLst>
        </pc:spChg>
        <pc:spChg chg="mod">
          <ac:chgData name="김지나(Wei) - 서비스기획2팀" userId="6e8c8a86-0e65-4b65-b1b8-9f4bd60da1bb" providerId="ADAL" clId="{263B9843-DBC2-44C1-8AD3-F5F658F07C3F}" dt="2024-06-14T11:15:48.363" v="7169" actId="1076"/>
          <ac:spMkLst>
            <pc:docMk/>
            <pc:sldMk cId="1304569490" sldId="1975"/>
            <ac:spMk id="88" creationId="{EA6BCFB7-7986-B7F1-5F67-46FDF3B2E031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0" creationId="{13301795-891A-4CDC-0486-AC2CAF4F86F3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1" creationId="{D028615B-B511-5FAB-A98D-50031E9FB384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2" creationId="{E8FD83BA-9144-3BFD-C730-4C4766C40D67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3" creationId="{1905A4B8-C5E3-8B7B-6A28-CA9D249ECAA7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4" creationId="{3D9C5819-3B26-DFEF-22DC-614E9DF34477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5" creationId="{07E03431-65DF-6B27-F92C-9CB031B42BF8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6" creationId="{FB1E63AA-CDBE-984A-58C1-936533FC5EC1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9" creationId="{30DC83AD-4F2A-9C01-EF9D-3CDE83AF8025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31" creationId="{BCA81F85-6629-5496-DA00-D77CA4F463BC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2" creationId="{35525336-B2C8-97D0-1CAF-6EDD2B8A5A79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3" creationId="{F43E0BF8-D874-1233-9A1C-9118A210C036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4" creationId="{C4C98A17-ABC2-E9D7-5439-0EAEB6BF324E}"/>
          </ac:spMkLst>
        </pc:spChg>
        <pc:spChg chg="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6" creationId="{66D952F6-FD7F-89F4-E2CF-78CB82EB06A6}"/>
          </ac:spMkLst>
        </pc:spChg>
        <pc:spChg chg="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8" creationId="{E7434B28-A68A-075A-ECCE-424C50CA9E0B}"/>
          </ac:spMkLst>
        </pc:spChg>
        <pc:spChg chg="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9" creationId="{E96C8791-8574-FDC9-58D5-CDCDEEBAE430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1" creationId="{A3B8AFEF-C2B2-12FA-9636-4EB52A06C8F1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4" creationId="{178CE83E-4D61-3970-C55B-8C1471456440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5" creationId="{DA7DAF9C-B5D3-9BE6-690C-738B2F4A5E90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8" creationId="{9563DCF4-AC8D-FC40-02D1-0F1DF3982111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9" creationId="{7FC9CA1C-02F8-412E-6D41-A172C5287F24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2" creationId="{31D93A7B-137D-6333-19BB-84387737A8FC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3" creationId="{B530258B-F553-84AA-E457-615E84E02FBB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4" creationId="{86678DDB-4FD2-EA5A-9169-705F34EA7686}"/>
          </ac:spMkLst>
        </pc:spChg>
        <pc:spChg chg="mod">
          <ac:chgData name="김지나(Wei) - 서비스기획2팀" userId="6e8c8a86-0e65-4b65-b1b8-9f4bd60da1bb" providerId="ADAL" clId="{263B9843-DBC2-44C1-8AD3-F5F658F07C3F}" dt="2024-06-14T11:15:36.701" v="7167" actId="20577"/>
          <ac:spMkLst>
            <pc:docMk/>
            <pc:sldMk cId="1304569490" sldId="1975"/>
            <ac:spMk id="157" creationId="{E99A6D46-D468-CB6C-BE86-91CC2E0A9F8F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8" creationId="{46BA0EE8-4BA1-51B6-2FD8-AB34228E36FF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9.294" v="11271" actId="478"/>
          <ac:spMkLst>
            <pc:docMk/>
            <pc:sldMk cId="1304569490" sldId="1975"/>
            <ac:spMk id="160" creationId="{6B306618-508E-59A9-3585-09B8F15829D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3:01.489" v="11273" actId="478"/>
          <ac:spMkLst>
            <pc:docMk/>
            <pc:sldMk cId="1304569490" sldId="1975"/>
            <ac:spMk id="161" creationId="{1AC062C3-6037-3ADE-E359-0FB20690E19D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62" creationId="{B2C0024C-2ABF-C14D-30B5-22F7F6161353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35:29.751" v="11308" actId="20577"/>
          <ac:spMkLst>
            <pc:docMk/>
            <pc:sldMk cId="1304569490" sldId="1975"/>
            <ac:spMk id="169" creationId="{41A67479-0594-D78A-C4E9-FB7B530D3A95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3:01.489" v="11273" actId="478"/>
          <ac:spMkLst>
            <pc:docMk/>
            <pc:sldMk cId="1304569490" sldId="1975"/>
            <ac:spMk id="171" creationId="{E5801360-FED9-3918-BA4B-5C18B879CA49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7.873" v="11270" actId="478"/>
          <ac:spMkLst>
            <pc:docMk/>
            <pc:sldMk cId="1304569490" sldId="1975"/>
            <ac:spMk id="172" creationId="{54936DFF-AE58-B3EC-3690-8760AC872B27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6.814" v="11269" actId="478"/>
          <ac:spMkLst>
            <pc:docMk/>
            <pc:sldMk cId="1304569490" sldId="1975"/>
            <ac:spMk id="173" creationId="{D12875EE-E556-22A4-F8E8-4D14313D3736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74" creationId="{BC7E32BC-7D91-E7D8-55B4-DDD39EE757EA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5.794" v="11268" actId="478"/>
          <ac:spMkLst>
            <pc:docMk/>
            <pc:sldMk cId="1304569490" sldId="1975"/>
            <ac:spMk id="175" creationId="{AFBA766D-3E22-11F0-D55F-1A5222A8122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9.976" v="11272" actId="478"/>
          <ac:spMkLst>
            <pc:docMk/>
            <pc:sldMk cId="1304569490" sldId="1975"/>
            <ac:spMk id="176" creationId="{D5C668C6-9F3B-85D3-B1CB-20C5B8290A1F}"/>
          </ac:spMkLst>
        </pc:spChg>
        <pc:spChg chg="add 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77" creationId="{A4F12B99-36F1-BF05-D453-9912F5D8915C}"/>
          </ac:spMkLst>
        </pc:spChg>
        <pc:spChg chg="add mod">
          <ac:chgData name="김지나(Wei) - 서비스기획2팀" userId="6e8c8a86-0e65-4b65-b1b8-9f4bd60da1bb" providerId="ADAL" clId="{263B9843-DBC2-44C1-8AD3-F5F658F07C3F}" dt="2024-06-14T13:41:37.939" v="11792" actId="1038"/>
          <ac:spMkLst>
            <pc:docMk/>
            <pc:sldMk cId="1304569490" sldId="1975"/>
            <ac:spMk id="183" creationId="{13409AA6-7A90-71A5-8C1D-884118BAF0A9}"/>
          </ac:spMkLst>
        </pc:spChg>
        <pc:spChg chg="add mod">
          <ac:chgData name="김지나(Wei) - 서비스기획2팀" userId="6e8c8a86-0e65-4b65-b1b8-9f4bd60da1bb" providerId="ADAL" clId="{263B9843-DBC2-44C1-8AD3-F5F658F07C3F}" dt="2024-06-14T13:40:54.089" v="11750" actId="14100"/>
          <ac:spMkLst>
            <pc:docMk/>
            <pc:sldMk cId="1304569490" sldId="1975"/>
            <ac:spMk id="191" creationId="{E48EB3F8-2DF2-24DB-A414-6AADFC3D7CCD}"/>
          </ac:spMkLst>
        </pc:spChg>
        <pc:spChg chg="add mod">
          <ac:chgData name="김지나(Wei) - 서비스기획2팀" userId="6e8c8a86-0e65-4b65-b1b8-9f4bd60da1bb" providerId="ADAL" clId="{263B9843-DBC2-44C1-8AD3-F5F658F07C3F}" dt="2024-06-14T13:41:32.884" v="11789" actId="1038"/>
          <ac:spMkLst>
            <pc:docMk/>
            <pc:sldMk cId="1304569490" sldId="1975"/>
            <ac:spMk id="258" creationId="{44BFC026-18BA-AF8A-5C52-D50AA4994266}"/>
          </ac:spMkLst>
        </pc:spChg>
        <pc:spChg chg="add mod">
          <ac:chgData name="김지나(Wei) - 서비스기획2팀" userId="6e8c8a86-0e65-4b65-b1b8-9f4bd60da1bb" providerId="ADAL" clId="{263B9843-DBC2-44C1-8AD3-F5F658F07C3F}" dt="2024-06-14T13:44:24.775" v="12354" actId="1076"/>
          <ac:spMkLst>
            <pc:docMk/>
            <pc:sldMk cId="1304569490" sldId="1975"/>
            <ac:spMk id="261" creationId="{3A14872B-7270-D5E9-4AAF-81DADF57ED9C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1:06.728" v="12808" actId="478"/>
          <ac:spMkLst>
            <pc:docMk/>
            <pc:sldMk cId="1304569490" sldId="1975"/>
            <ac:spMk id="262" creationId="{2AC50CCE-FE78-26B6-7B27-4B7F5DDF3B79}"/>
          </ac:spMkLst>
        </pc:spChg>
        <pc:spChg chg="add mod">
          <ac:chgData name="김지나(Wei) - 서비스기획2팀" userId="6e8c8a86-0e65-4b65-b1b8-9f4bd60da1bb" providerId="ADAL" clId="{263B9843-DBC2-44C1-8AD3-F5F658F07C3F}" dt="2024-06-14T14:12:56.124" v="13009" actId="14100"/>
          <ac:spMkLst>
            <pc:docMk/>
            <pc:sldMk cId="1304569490" sldId="1975"/>
            <ac:spMk id="263" creationId="{F0AB8418-5F6D-1249-F6D9-42251CE71F16}"/>
          </ac:spMkLst>
        </pc:spChg>
        <pc:spChg chg="add mod">
          <ac:chgData name="김지나(Wei) - 서비스기획2팀" userId="6e8c8a86-0e65-4b65-b1b8-9f4bd60da1bb" providerId="ADAL" clId="{263B9843-DBC2-44C1-8AD3-F5F658F07C3F}" dt="2024-06-14T14:01:02.050" v="12807"/>
          <ac:spMkLst>
            <pc:docMk/>
            <pc:sldMk cId="1304569490" sldId="1975"/>
            <ac:spMk id="264" creationId="{552E1ED1-2D45-2DC3-92AD-AF3F6F1A43D9}"/>
          </ac:spMkLst>
        </pc:spChg>
        <pc:spChg chg="add mod">
          <ac:chgData name="김지나(Wei) - 서비스기획2팀" userId="6e8c8a86-0e65-4b65-b1b8-9f4bd60da1bb" providerId="ADAL" clId="{263B9843-DBC2-44C1-8AD3-F5F658F07C3F}" dt="2024-06-14T14:01:02.050" v="12807"/>
          <ac:spMkLst>
            <pc:docMk/>
            <pc:sldMk cId="1304569490" sldId="1975"/>
            <ac:spMk id="265" creationId="{9D28E15B-691E-D3A1-9C2A-AAF89266BDA6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4.515" v="12954" actId="478"/>
          <ac:spMkLst>
            <pc:docMk/>
            <pc:sldMk cId="1304569490" sldId="1975"/>
            <ac:spMk id="268" creationId="{4883CD67-5197-2B21-0412-803A96EC9D0D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1.940" v="12952" actId="478"/>
          <ac:spMkLst>
            <pc:docMk/>
            <pc:sldMk cId="1304569490" sldId="1975"/>
            <ac:spMk id="269" creationId="{3B02ED40-DF67-8FE5-6672-ED1B3D408F47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3.724" v="12953" actId="478"/>
          <ac:spMkLst>
            <pc:docMk/>
            <pc:sldMk cId="1304569490" sldId="1975"/>
            <ac:spMk id="270" creationId="{2B36BB02-6CF7-C45D-7371-A926B191F7A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41.156" v="12958" actId="478"/>
          <ac:spMkLst>
            <pc:docMk/>
            <pc:sldMk cId="1304569490" sldId="1975"/>
            <ac:spMk id="271" creationId="{045568F6-2111-88E4-FA07-541CA63BD02B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6.123" v="12955" actId="478"/>
          <ac:spMkLst>
            <pc:docMk/>
            <pc:sldMk cId="1304569490" sldId="1975"/>
            <ac:spMk id="272" creationId="{76DA18A4-116D-7F6A-54CD-BBD838AA965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8.791" v="12957" actId="478"/>
          <ac:spMkLst>
            <pc:docMk/>
            <pc:sldMk cId="1304569490" sldId="1975"/>
            <ac:spMk id="273" creationId="{3571B3B3-106C-356C-A513-DE1F39AB3A76}"/>
          </ac:spMkLst>
        </pc:spChg>
        <pc:spChg chg="add mod">
          <ac:chgData name="김지나(Wei) - 서비스기획2팀" userId="6e8c8a86-0e65-4b65-b1b8-9f4bd60da1bb" providerId="ADAL" clId="{263B9843-DBC2-44C1-8AD3-F5F658F07C3F}" dt="2024-06-14T14:12:23.222" v="13006" actId="207"/>
          <ac:spMkLst>
            <pc:docMk/>
            <pc:sldMk cId="1304569490" sldId="1975"/>
            <ac:spMk id="290" creationId="{189A51E2-06C8-2A7B-7DBD-19B966EFA0D5}"/>
          </ac:spMkLst>
        </pc:spChg>
        <pc:spChg chg="add mod">
          <ac:chgData name="김지나(Wei) - 서비스기획2팀" userId="6e8c8a86-0e65-4b65-b1b8-9f4bd60da1bb" providerId="ADAL" clId="{263B9843-DBC2-44C1-8AD3-F5F658F07C3F}" dt="2024-06-14T14:12:41.775" v="13008" actId="1076"/>
          <ac:spMkLst>
            <pc:docMk/>
            <pc:sldMk cId="1304569490" sldId="1975"/>
            <ac:spMk id="291" creationId="{922F62D0-3E59-2E77-72D6-0822A768EDE4}"/>
          </ac:spMkLst>
        </pc:spChg>
        <pc:spChg chg="del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388" creationId="{7CC6C6F2-B7CE-CF67-E0D0-EECE3B798BA1}"/>
          </ac:spMkLst>
        </pc:spChg>
        <pc:spChg chg="del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389" creationId="{963982F8-B77B-7AE1-811B-DCFFF473BD18}"/>
          </ac:spMkLst>
        </pc:spChg>
        <pc:grpChg chg="add del mod">
          <ac:chgData name="김지나(Wei) - 서비스기획2팀" userId="6e8c8a86-0e65-4b65-b1b8-9f4bd60da1bb" providerId="ADAL" clId="{263B9843-DBC2-44C1-8AD3-F5F658F07C3F}" dt="2024-06-14T11:19:57.976" v="7174" actId="478"/>
          <ac:grpSpMkLst>
            <pc:docMk/>
            <pc:sldMk cId="1304569490" sldId="1975"/>
            <ac:grpSpMk id="2" creationId="{23B51FC2-B903-7525-0193-5A1E7136650A}"/>
          </ac:grpSpMkLst>
        </pc:grpChg>
        <pc:grpChg chg="mod">
          <ac:chgData name="김지나(Wei) - 서비스기획2팀" userId="6e8c8a86-0e65-4b65-b1b8-9f4bd60da1bb" providerId="ADAL" clId="{263B9843-DBC2-44C1-8AD3-F5F658F07C3F}" dt="2024-06-14T11:16:37.862" v="7172"/>
          <ac:grpSpMkLst>
            <pc:docMk/>
            <pc:sldMk cId="1304569490" sldId="1975"/>
            <ac:grpSpMk id="4" creationId="{F219B224-AE2C-3E97-7C4B-5A834323B3D5}"/>
          </ac:grpSpMkLst>
        </pc:grpChg>
        <pc:grpChg chg="mod">
          <ac:chgData name="김지나(Wei) - 서비스기획2팀" userId="6e8c8a86-0e65-4b65-b1b8-9f4bd60da1bb" providerId="ADAL" clId="{263B9843-DBC2-44C1-8AD3-F5F658F07C3F}" dt="2024-06-14T11:16:37.862" v="7172"/>
          <ac:grpSpMkLst>
            <pc:docMk/>
            <pc:sldMk cId="1304569490" sldId="1975"/>
            <ac:grpSpMk id="6" creationId="{13E3CB7E-75B5-E4EC-C493-10E7C633862C}"/>
          </ac:grpSpMkLst>
        </pc:grpChg>
        <pc:grpChg chg="add mod topLvl">
          <ac:chgData name="김지나(Wei) - 서비스기획2팀" userId="6e8c8a86-0e65-4b65-b1b8-9f4bd60da1bb" providerId="ADAL" clId="{263B9843-DBC2-44C1-8AD3-F5F658F07C3F}" dt="2024-06-14T11:22:11.678" v="7313" actId="165"/>
          <ac:grpSpMkLst>
            <pc:docMk/>
            <pc:sldMk cId="1304569490" sldId="1975"/>
            <ac:grpSpMk id="12" creationId="{D8A1F327-9BDF-6BBD-22EE-848A0777F4EB}"/>
          </ac:grpSpMkLst>
        </pc:grpChg>
        <pc:grpChg chg="mod">
          <ac:chgData name="김지나(Wei) - 서비스기획2팀" userId="6e8c8a86-0e65-4b65-b1b8-9f4bd60da1bb" providerId="ADAL" clId="{263B9843-DBC2-44C1-8AD3-F5F658F07C3F}" dt="2024-06-14T11:22:11.678" v="7313" actId="165"/>
          <ac:grpSpMkLst>
            <pc:docMk/>
            <pc:sldMk cId="1304569490" sldId="1975"/>
            <ac:grpSpMk id="14" creationId="{F025EB00-A30B-5897-9C05-551DC6E52246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18" creationId="{D79CCEC1-FF37-821D-7D45-83F841DF85ED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9.569" v="11238" actId="478"/>
          <ac:grpSpMkLst>
            <pc:docMk/>
            <pc:sldMk cId="1304569490" sldId="1975"/>
            <ac:grpSpMk id="22" creationId="{CC7B6C04-6567-338A-D2A5-362EB79BB0DE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26" creationId="{059AEFC9-8BB0-56BD-0BE9-09579ECE6B7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8.295" v="11237" actId="478"/>
          <ac:grpSpMkLst>
            <pc:docMk/>
            <pc:sldMk cId="1304569490" sldId="1975"/>
            <ac:grpSpMk id="30" creationId="{4C76604F-4803-645A-7D71-DE6F0450C3F3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34" creationId="{77075967-793C-1BC0-489C-FCC3D575A1E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7.187" v="11236" actId="478"/>
          <ac:grpSpMkLst>
            <pc:docMk/>
            <pc:sldMk cId="1304569490" sldId="1975"/>
            <ac:grpSpMk id="38" creationId="{F2427117-504D-FE97-F0FE-551BEAEF77D1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43" creationId="{3353E92B-45EA-58C0-4AA4-27F34525E492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5.921" v="11235" actId="478"/>
          <ac:grpSpMkLst>
            <pc:docMk/>
            <pc:sldMk cId="1304569490" sldId="1975"/>
            <ac:grpSpMk id="47" creationId="{F4319643-902D-47BB-547F-D8A2A2750764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1:24:31.736" v="7318" actId="165"/>
          <ac:grpSpMkLst>
            <pc:docMk/>
            <pc:sldMk cId="1304569490" sldId="1975"/>
            <ac:grpSpMk id="51" creationId="{42AD7955-56C1-C4DF-83A3-13AE83112688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24:35.638" v="7319" actId="165"/>
          <ac:grpSpMkLst>
            <pc:docMk/>
            <pc:sldMk cId="1304569490" sldId="1975"/>
            <ac:grpSpMk id="53" creationId="{3587E75E-BA3B-F57C-841D-4FCE052FC3C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24:37.927" v="7320" actId="478"/>
          <ac:grpSpMkLst>
            <pc:docMk/>
            <pc:sldMk cId="1304569490" sldId="1975"/>
            <ac:grpSpMk id="55" creationId="{55E171D8-AA3D-0F8B-D383-000E31195A33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22:11.678" v="7313" actId="165"/>
          <ac:grpSpMkLst>
            <pc:docMk/>
            <pc:sldMk cId="1304569490" sldId="1975"/>
            <ac:grpSpMk id="58" creationId="{DE712DAE-949E-4B6E-8758-24B536DCCDF9}"/>
          </ac:grpSpMkLst>
        </pc:grpChg>
        <pc:grpChg chg="del">
          <ac:chgData name="김지나(Wei) - 서비스기획2팀" userId="6e8c8a86-0e65-4b65-b1b8-9f4bd60da1bb" providerId="ADAL" clId="{263B9843-DBC2-44C1-8AD3-F5F658F07C3F}" dt="2024-06-14T11:15:49.810" v="7170" actId="478"/>
          <ac:grpSpMkLst>
            <pc:docMk/>
            <pc:sldMk cId="1304569490" sldId="1975"/>
            <ac:grpSpMk id="86" creationId="{97361C72-7A40-C23C-66BD-79E3DD180FA0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41:17.195" v="11752" actId="571"/>
          <ac:grpSpMkLst>
            <pc:docMk/>
            <pc:sldMk cId="1304569490" sldId="1975"/>
            <ac:grpSpMk id="119" creationId="{146E6795-062D-7212-C616-E0B166A9EEC9}"/>
          </ac:grpSpMkLst>
        </pc:grpChg>
        <pc:grpChg chg="mod">
          <ac:chgData name="김지나(Wei) - 서비스기획2팀" userId="6e8c8a86-0e65-4b65-b1b8-9f4bd60da1bb" providerId="ADAL" clId="{263B9843-DBC2-44C1-8AD3-F5F658F07C3F}" dt="2024-06-14T13:41:17.195" v="11752" actId="571"/>
          <ac:grpSpMkLst>
            <pc:docMk/>
            <pc:sldMk cId="1304569490" sldId="1975"/>
            <ac:grpSpMk id="128" creationId="{4BCA083A-1E96-8115-676C-B35BE24A31A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32:48.918" v="11264" actId="571"/>
          <ac:grpSpMkLst>
            <pc:docMk/>
            <pc:sldMk cId="1304569490" sldId="1975"/>
            <ac:grpSpMk id="135" creationId="{C7DC965F-5286-7BE7-2E73-4FD37D221C66}"/>
          </ac:grpSpMkLst>
        </pc:grpChg>
        <pc:grpChg chg="mod">
          <ac:chgData name="김지나(Wei) - 서비스기획2팀" userId="6e8c8a86-0e65-4b65-b1b8-9f4bd60da1bb" providerId="ADAL" clId="{263B9843-DBC2-44C1-8AD3-F5F658F07C3F}" dt="2024-06-14T13:32:48.918" v="11264" actId="571"/>
          <ac:grpSpMkLst>
            <pc:docMk/>
            <pc:sldMk cId="1304569490" sldId="1975"/>
            <ac:grpSpMk id="137" creationId="{48D3C45A-EE99-B3DA-9BBB-4E3CA2CF364B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7.945" v="7332" actId="478"/>
          <ac:grpSpMkLst>
            <pc:docMk/>
            <pc:sldMk cId="1304569490" sldId="1975"/>
            <ac:grpSpMk id="163" creationId="{1F786204-1485-44AC-5993-49B320B68C88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6.882" v="7331" actId="478"/>
          <ac:grpSpMkLst>
            <pc:docMk/>
            <pc:sldMk cId="1304569490" sldId="1975"/>
            <ac:grpSpMk id="166" creationId="{F13A2277-4564-E99B-2FE0-2AB5F08A745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41:17.195" v="11752" actId="571"/>
          <ac:grpSpMkLst>
            <pc:docMk/>
            <pc:sldMk cId="1304569490" sldId="1975"/>
            <ac:grpSpMk id="178" creationId="{7F43A7D4-8A5C-042D-ECA9-944C9CDD824E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6.882" v="7331" actId="478"/>
          <ac:grpSpMkLst>
            <pc:docMk/>
            <pc:sldMk cId="1304569490" sldId="1975"/>
            <ac:grpSpMk id="330" creationId="{AEA56CD6-BE03-8E1A-8CBC-0EA5E7A9C1A5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6.882" v="7331" actId="478"/>
          <ac:grpSpMkLst>
            <pc:docMk/>
            <pc:sldMk cId="1304569490" sldId="1975"/>
            <ac:grpSpMk id="387" creationId="{C6354800-38E0-5BC5-461C-05BA46A19549}"/>
          </ac:grpSpMkLst>
        </pc:grp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25" creationId="{7ABA2C79-3056-16DA-B8F9-34D7E1B26F61}"/>
          </ac:picMkLst>
        </pc:pic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33" creationId="{939E654B-BE20-4E7B-C597-3972AA463A62}"/>
          </ac:picMkLst>
        </pc:pic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41" creationId="{FD39E771-8D1B-8BBE-B1FD-32BF4E7E4188}"/>
          </ac:picMkLst>
        </pc:pic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50" creationId="{6774EBD2-147F-DBE3-C37C-D8CA3DD19F31}"/>
          </ac:picMkLst>
        </pc:picChg>
        <pc:picChg chg="add mod">
          <ac:chgData name="김지나(Wei) - 서비스기획2팀" userId="6e8c8a86-0e65-4b65-b1b8-9f4bd60da1bb" providerId="ADAL" clId="{263B9843-DBC2-44C1-8AD3-F5F658F07C3F}" dt="2024-06-14T11:25:18.356" v="7324" actId="1036"/>
          <ac:picMkLst>
            <pc:docMk/>
            <pc:sldMk cId="1304569490" sldId="1975"/>
            <ac:picMk id="59" creationId="{58EB80E8-A717-C597-13FA-FAB096D12E5E}"/>
          </ac:picMkLst>
        </pc:picChg>
        <pc:picChg chg="mod">
          <ac:chgData name="김지나(Wei) - 서비스기획2팀" userId="6e8c8a86-0e65-4b65-b1b8-9f4bd60da1bb" providerId="ADAL" clId="{263B9843-DBC2-44C1-8AD3-F5F658F07C3F}" dt="2024-06-14T13:41:17.195" v="11752" actId="571"/>
          <ac:picMkLst>
            <pc:docMk/>
            <pc:sldMk cId="1304569490" sldId="1975"/>
            <ac:picMk id="127" creationId="{52F02FD5-E984-216F-44F2-D2B7BFDB2E6C}"/>
          </ac:picMkLst>
        </pc:picChg>
        <pc:picChg chg="mod">
          <ac:chgData name="김지나(Wei) - 서비스기획2팀" userId="6e8c8a86-0e65-4b65-b1b8-9f4bd60da1bb" providerId="ADAL" clId="{263B9843-DBC2-44C1-8AD3-F5F658F07C3F}" dt="2024-06-14T13:41:17.195" v="11752" actId="571"/>
          <ac:picMkLst>
            <pc:docMk/>
            <pc:sldMk cId="1304569490" sldId="1975"/>
            <ac:picMk id="130" creationId="{9412DCA6-52D5-9728-7473-14E57FD861AF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3:33:01.489" v="11273" actId="478"/>
          <ac:picMkLst>
            <pc:docMk/>
            <pc:sldMk cId="1304569490" sldId="1975"/>
            <ac:picMk id="170" creationId="{14EDE2C4-9D09-4A64-364C-215C1AEEA973}"/>
          </ac:picMkLst>
        </pc:picChg>
        <pc:picChg chg="add del mod modCrop">
          <ac:chgData name="김지나(Wei) - 서비스기획2팀" userId="6e8c8a86-0e65-4b65-b1b8-9f4bd60da1bb" providerId="ADAL" clId="{263B9843-DBC2-44C1-8AD3-F5F658F07C3F}" dt="2024-06-14T13:36:33.157" v="11315" actId="478"/>
          <ac:picMkLst>
            <pc:docMk/>
            <pc:sldMk cId="1304569490" sldId="1975"/>
            <ac:picMk id="186" creationId="{AC444BF7-B901-3934-8F03-C291C5F22362}"/>
          </ac:picMkLst>
        </pc:picChg>
        <pc:picChg chg="add mod">
          <ac:chgData name="김지나(Wei) - 서비스기획2팀" userId="6e8c8a86-0e65-4b65-b1b8-9f4bd60da1bb" providerId="ADAL" clId="{263B9843-DBC2-44C1-8AD3-F5F658F07C3F}" dt="2024-06-14T14:12:41.775" v="13008" actId="1076"/>
          <ac:picMkLst>
            <pc:docMk/>
            <pc:sldMk cId="1304569490" sldId="1975"/>
            <ac:picMk id="266" creationId="{F5D10B55-7463-9FC8-EE56-E9AFFC5BC32C}"/>
          </ac:picMkLst>
        </pc:picChg>
        <pc:picChg chg="add mod">
          <ac:chgData name="김지나(Wei) - 서비스기획2팀" userId="6e8c8a86-0e65-4b65-b1b8-9f4bd60da1bb" providerId="ADAL" clId="{263B9843-DBC2-44C1-8AD3-F5F658F07C3F}" dt="2024-06-14T14:10:03.314" v="12965" actId="1076"/>
          <ac:picMkLst>
            <pc:docMk/>
            <pc:sldMk cId="1304569490" sldId="1975"/>
            <ac:picMk id="267" creationId="{3698FCB2-E12A-0070-4957-20EDA675C43E}"/>
          </ac:picMkLst>
        </pc:picChg>
        <pc:cxnChg chg="add mod topLvl">
          <ac:chgData name="김지나(Wei) - 서비스기획2팀" userId="6e8c8a86-0e65-4b65-b1b8-9f4bd60da1bb" providerId="ADAL" clId="{263B9843-DBC2-44C1-8AD3-F5F658F07C3F}" dt="2024-06-14T11:22:11.678" v="7313" actId="165"/>
          <ac:cxnSpMkLst>
            <pc:docMk/>
            <pc:sldMk cId="1304569490" sldId="1975"/>
            <ac:cxnSpMk id="17" creationId="{338CE66D-1543-B475-A226-C94661767783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0" creationId="{C272A101-DDBF-1CC4-24E6-34548028160D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1" creationId="{3D6AE939-DDE3-670A-E577-DC960FC04F6D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8" creationId="{CFB10CB2-1734-E92F-71BF-3C3CA78A1C21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9" creationId="{34BC252A-1162-661D-67C7-1FD952D126B4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36" creationId="{1437D0CF-5CAD-5E90-BB4D-864DC33725EB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37" creationId="{DF03D4F3-0AAF-78E7-0A05-034A9C0F8B95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45" creationId="{D3C52918-E265-3237-9CB6-A3BCAACEE268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46" creationId="{5455FBCF-C74B-A018-2A5B-1794F51A64DF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29:28.414" v="11244" actId="478"/>
          <ac:cxnSpMkLst>
            <pc:docMk/>
            <pc:sldMk cId="1304569490" sldId="1975"/>
            <ac:cxnSpMk id="64" creationId="{23E3E05D-5768-F62A-EBF7-4520D519E163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31:53.485" v="11255" actId="478"/>
          <ac:cxnSpMkLst>
            <pc:docMk/>
            <pc:sldMk cId="1304569490" sldId="1975"/>
            <ac:cxnSpMk id="66" creationId="{2C27E8B5-3D61-AAC3-517B-D50684D7DD54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31:58.459" v="11257" actId="478"/>
          <ac:cxnSpMkLst>
            <pc:docMk/>
            <pc:sldMk cId="1304569490" sldId="1975"/>
            <ac:cxnSpMk id="71" creationId="{6E006BD0-6D5A-7AB8-DB33-0C3057989D47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0" creationId="{5F3654FE-38E1-4AC1-E133-32FF447A7413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2" creationId="{2966FE5A-1F3C-D77F-5469-A81F23C291BF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3" creationId="{4E322220-2C13-FC14-4B54-DC0187E5830C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6" creationId="{7B08291A-1EF1-7767-7699-9E7E0F0AC4BC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7" creationId="{A5C31BEC-FB37-E1F7-DF33-2648E704A9CF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0" creationId="{4D69187A-5090-FEEB-6DDA-68D1C8875F1C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1" creationId="{1B734485-B2F8-2E09-0BF2-63F25ECCC4C1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5" creationId="{544B4E52-9BFF-B9D0-2219-1C8D7C71FF80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6" creationId="{96B9A886-27C0-1CFE-D051-67D61DB46A88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41:37.939" v="11792" actId="1038"/>
          <ac:cxnSpMkLst>
            <pc:docMk/>
            <pc:sldMk cId="1304569490" sldId="1975"/>
            <ac:cxnSpMk id="179" creationId="{3456B152-9C99-02FF-22C3-5798C54A137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11:20.012" v="12978" actId="478"/>
          <ac:cxnSpMkLst>
            <pc:docMk/>
            <pc:sldMk cId="1304569490" sldId="1975"/>
            <ac:cxnSpMk id="187" creationId="{EEA8DAA1-3805-4B01-30AC-3AA485D4B2F2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11:25.019" v="12979" actId="14100"/>
          <ac:cxnSpMkLst>
            <pc:docMk/>
            <pc:sldMk cId="1304569490" sldId="1975"/>
            <ac:cxnSpMk id="280" creationId="{DCBA0402-5748-81F2-6AE6-D22DEC6935DA}"/>
          </ac:cxnSpMkLst>
        </pc:cxnChg>
      </pc:sldChg>
      <pc:sldChg chg="add del">
        <pc:chgData name="김지나(Wei) - 서비스기획2팀" userId="6e8c8a86-0e65-4b65-b1b8-9f4bd60da1bb" providerId="ADAL" clId="{263B9843-DBC2-44C1-8AD3-F5F658F07C3F}" dt="2024-06-14T11:15:03.216" v="7156" actId="2696"/>
        <pc:sldMkLst>
          <pc:docMk/>
          <pc:sldMk cId="1796751619" sldId="1975"/>
        </pc:sldMkLst>
      </pc:sldChg>
      <pc:sldChg chg="addSp delSp modSp add mod ord">
        <pc:chgData name="김지나(Wei) - 서비스기획2팀" userId="6e8c8a86-0e65-4b65-b1b8-9f4bd60da1bb" providerId="ADAL" clId="{263B9843-DBC2-44C1-8AD3-F5F658F07C3F}" dt="2024-06-14T14:39:36.712" v="13953" actId="20577"/>
        <pc:sldMkLst>
          <pc:docMk/>
          <pc:sldMk cId="3269973426" sldId="1976"/>
        </pc:sldMkLst>
        <pc:spChg chg="add mod">
          <ac:chgData name="김지나(Wei) - 서비스기획2팀" userId="6e8c8a86-0e65-4b65-b1b8-9f4bd60da1bb" providerId="ADAL" clId="{263B9843-DBC2-44C1-8AD3-F5F658F07C3F}" dt="2024-06-14T13:14:59.554" v="10980" actId="1076"/>
          <ac:spMkLst>
            <pc:docMk/>
            <pc:sldMk cId="3269973426" sldId="1976"/>
            <ac:spMk id="2" creationId="{B24C0D28-E565-6FE5-3192-02A96948D09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5:15.193" v="10900" actId="478"/>
          <ac:spMkLst>
            <pc:docMk/>
            <pc:sldMk cId="3269973426" sldId="1976"/>
            <ac:spMk id="4" creationId="{02F9076A-C106-FC0F-26F2-69E2946C0E0B}"/>
          </ac:spMkLst>
        </pc:spChg>
        <pc:spChg chg="add del mod topLvl">
          <ac:chgData name="김지나(Wei) - 서비스기획2팀" userId="6e8c8a86-0e65-4b65-b1b8-9f4bd60da1bb" providerId="ADAL" clId="{263B9843-DBC2-44C1-8AD3-F5F658F07C3F}" dt="2024-06-14T13:50:37.565" v="12501" actId="207"/>
          <ac:spMkLst>
            <pc:docMk/>
            <pc:sldMk cId="3269973426" sldId="1976"/>
            <ac:spMk id="5" creationId="{FBB66AF6-28E1-6CDD-7247-6290C10277C7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0:09.074" v="12493" actId="164"/>
          <ac:spMkLst>
            <pc:docMk/>
            <pc:sldMk cId="3269973426" sldId="1976"/>
            <ac:spMk id="7" creationId="{D87C33EB-C664-069F-4F4C-2C26D095684D}"/>
          </ac:spMkLst>
        </pc:spChg>
        <pc:spChg chg="mod topLvl">
          <ac:chgData name="김지나(Wei) - 서비스기획2팀" userId="6e8c8a86-0e65-4b65-b1b8-9f4bd60da1bb" providerId="ADAL" clId="{263B9843-DBC2-44C1-8AD3-F5F658F07C3F}" dt="2024-06-14T13:10:01" v="10921" actId="1076"/>
          <ac:spMkLst>
            <pc:docMk/>
            <pc:sldMk cId="3269973426" sldId="1976"/>
            <ac:spMk id="8" creationId="{87C97870-D438-1F08-FAF4-E745C839ACDD}"/>
          </ac:spMkLst>
        </pc:spChg>
        <pc:spChg chg="mod topLvl">
          <ac:chgData name="김지나(Wei) - 서비스기획2팀" userId="6e8c8a86-0e65-4b65-b1b8-9f4bd60da1bb" providerId="ADAL" clId="{263B9843-DBC2-44C1-8AD3-F5F658F07C3F}" dt="2024-06-14T13:10:01" v="10921" actId="1076"/>
          <ac:spMkLst>
            <pc:docMk/>
            <pc:sldMk cId="3269973426" sldId="1976"/>
            <ac:spMk id="9" creationId="{60481717-0FFA-B052-7E6F-E971D2C4EDC2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1:52.730" v="12534" actId="1076"/>
          <ac:spMkLst>
            <pc:docMk/>
            <pc:sldMk cId="3269973426" sldId="1976"/>
            <ac:spMk id="10" creationId="{2699A618-2A98-51B5-BBC0-21676A397D72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14" creationId="{09F1D1F0-FC5C-DB50-88BE-6351F0806531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16" creationId="{A90DB79A-1F34-D6E5-6120-6A1FA1DB7090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19" creationId="{ED60ACC2-4914-5462-CCAC-4983FE1B1CE8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20" creationId="{4BB22160-81A0-C8E5-1D6B-FA988BB433B4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22" creationId="{1562D090-5544-4F47-0547-BAE94B6CC347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23" creationId="{444B2359-B322-C98B-CBBD-31AD28388036}"/>
          </ac:spMkLst>
        </pc:spChg>
        <pc:spChg chg="add mod">
          <ac:chgData name="김지나(Wei) - 서비스기획2팀" userId="6e8c8a86-0e65-4b65-b1b8-9f4bd60da1bb" providerId="ADAL" clId="{263B9843-DBC2-44C1-8AD3-F5F658F07C3F}" dt="2024-06-14T13:52:31.849" v="12549" actId="1035"/>
          <ac:spMkLst>
            <pc:docMk/>
            <pc:sldMk cId="3269973426" sldId="1976"/>
            <ac:spMk id="25" creationId="{46C48776-25BC-D46F-61E5-E80EABABEFFD}"/>
          </ac:spMkLst>
        </pc:spChg>
        <pc:spChg chg="add mod">
          <ac:chgData name="김지나(Wei) - 서비스기획2팀" userId="6e8c8a86-0e65-4b65-b1b8-9f4bd60da1bb" providerId="ADAL" clId="{263B9843-DBC2-44C1-8AD3-F5F658F07C3F}" dt="2024-06-14T13:14:41.488" v="10977" actId="20577"/>
          <ac:spMkLst>
            <pc:docMk/>
            <pc:sldMk cId="3269973426" sldId="1976"/>
            <ac:spMk id="26" creationId="{5FC08CD6-A18C-3AF8-4B0C-607D5A2987E9}"/>
          </ac:spMkLst>
        </pc:spChg>
        <pc:spChg chg="add 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27" creationId="{623CE812-230A-F773-BDF7-E7F9E0C8A39E}"/>
          </ac:spMkLst>
        </pc:spChg>
        <pc:spChg chg="add 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28" creationId="{DAD8F908-38A1-E623-B760-26AF2E9F6C57}"/>
          </ac:spMkLst>
        </pc:spChg>
        <pc:spChg chg="add 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29" creationId="{455C121A-D1F3-B56D-F4C7-F5C34DCB601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1" creationId="{C55C8EF4-819E-6E0F-A1EB-E29F628133E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5" creationId="{0DAA180D-BED4-E239-4450-E35262BD1CC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6" creationId="{A8DB4A88-6AD4-B0E6-5241-2E9DC60F212B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9" creationId="{4F6735B1-F005-9158-305B-9E6A954A44F7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43" creationId="{874F8D78-35F4-CDB1-A88B-45231430F400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44" creationId="{8A89A3F0-BFF8-A765-3FD3-F4EE93CF9267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47" creationId="{E27B7921-8B1A-BA47-54EF-7EC16360274B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1" creationId="{ACC60A58-BB86-30D7-457B-3816BFD48D9F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2" creationId="{28B1D617-DCFC-73C0-832A-457C2818AB44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5" creationId="{4F4438F3-0CFE-4179-AABD-B1AC3C9D7676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9" creationId="{E753C0A4-6E2A-FA3B-DF67-740A3DAE9B38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0" creationId="{17D58E65-AB7C-EEDB-1E9A-FE4D405CC498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3" creationId="{84199EBC-E170-6BA2-9DE5-4D166D179427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7" creationId="{51F01C37-D742-6868-D1C4-40DBAAC2145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8" creationId="{81C0E407-68BB-FE08-104D-08FFD88B8DC1}"/>
          </ac:spMkLst>
        </pc:spChg>
        <pc:spChg chg="add mod">
          <ac:chgData name="김지나(Wei) - 서비스기획2팀" userId="6e8c8a86-0e65-4b65-b1b8-9f4bd60da1bb" providerId="ADAL" clId="{263B9843-DBC2-44C1-8AD3-F5F658F07C3F}" dt="2024-06-14T13:52:44.222" v="12562" actId="1035"/>
          <ac:spMkLst>
            <pc:docMk/>
            <pc:sldMk cId="3269973426" sldId="1976"/>
            <ac:spMk id="70" creationId="{8651CB1A-311A-964D-7D75-3E76CE6316FF}"/>
          </ac:spMkLst>
        </pc:spChg>
        <pc:spChg chg="add del mod ord">
          <ac:chgData name="김지나(Wei) - 서비스기획2팀" userId="6e8c8a86-0e65-4b65-b1b8-9f4bd60da1bb" providerId="ADAL" clId="{263B9843-DBC2-44C1-8AD3-F5F658F07C3F}" dt="2024-06-14T13:52:13.404" v="12540" actId="478"/>
          <ac:spMkLst>
            <pc:docMk/>
            <pc:sldMk cId="3269973426" sldId="1976"/>
            <ac:spMk id="72" creationId="{E95B03B0-EF06-A0BA-B132-69DD71BC9D99}"/>
          </ac:spMkLst>
        </pc:spChg>
        <pc:spChg chg="add mod">
          <ac:chgData name="김지나(Wei) - 서비스기획2팀" userId="6e8c8a86-0e65-4b65-b1b8-9f4bd60da1bb" providerId="ADAL" clId="{263B9843-DBC2-44C1-8AD3-F5F658F07C3F}" dt="2024-06-14T14:39:36.712" v="13953" actId="20577"/>
          <ac:spMkLst>
            <pc:docMk/>
            <pc:sldMk cId="3269973426" sldId="1976"/>
            <ac:spMk id="77" creationId="{63AED74B-42D8-A31F-7899-3484F5A74E9A}"/>
          </ac:spMkLst>
        </pc:spChg>
        <pc:spChg chg="add mod">
          <ac:chgData name="김지나(Wei) - 서비스기획2팀" userId="6e8c8a86-0e65-4b65-b1b8-9f4bd60da1bb" providerId="ADAL" clId="{263B9843-DBC2-44C1-8AD3-F5F658F07C3F}" dt="2024-06-14T13:55:59.512" v="12604"/>
          <ac:spMkLst>
            <pc:docMk/>
            <pc:sldMk cId="3269973426" sldId="1976"/>
            <ac:spMk id="78" creationId="{E9D9798F-8650-F29B-93F8-4FD99271F36E}"/>
          </ac:spMkLst>
        </pc:spChg>
        <pc:spChg chg="add mod">
          <ac:chgData name="김지나(Wei) - 서비스기획2팀" userId="6e8c8a86-0e65-4b65-b1b8-9f4bd60da1bb" providerId="ADAL" clId="{263B9843-DBC2-44C1-8AD3-F5F658F07C3F}" dt="2024-06-14T13:56:01.873" v="12605"/>
          <ac:spMkLst>
            <pc:docMk/>
            <pc:sldMk cId="3269973426" sldId="1976"/>
            <ac:spMk id="79" creationId="{333B3F65-425F-D89B-4C7A-16FDC0FB709A}"/>
          </ac:spMkLst>
        </pc:spChg>
        <pc:spChg chg="add mod">
          <ac:chgData name="김지나(Wei) - 서비스기획2팀" userId="6e8c8a86-0e65-4b65-b1b8-9f4bd60da1bb" providerId="ADAL" clId="{263B9843-DBC2-44C1-8AD3-F5F658F07C3F}" dt="2024-06-14T13:56:01.873" v="12605"/>
          <ac:spMkLst>
            <pc:docMk/>
            <pc:sldMk cId="3269973426" sldId="1976"/>
            <ac:spMk id="80" creationId="{8FF931DC-F54E-CB49-893B-EFC259D69E88}"/>
          </ac:spMkLst>
        </pc:spChg>
        <pc:spChg chg="add mod">
          <ac:chgData name="김지나(Wei) - 서비스기획2팀" userId="6e8c8a86-0e65-4b65-b1b8-9f4bd60da1bb" providerId="ADAL" clId="{263B9843-DBC2-44C1-8AD3-F5F658F07C3F}" dt="2024-06-14T13:57:24.125" v="12655" actId="21"/>
          <ac:spMkLst>
            <pc:docMk/>
            <pc:sldMk cId="3269973426" sldId="1976"/>
            <ac:spMk id="81" creationId="{75B77790-BB07-3AC0-FB40-B1A1D9744FF7}"/>
          </ac:spMkLst>
        </pc:spChg>
        <pc:spChg chg="add mod">
          <ac:chgData name="김지나(Wei) - 서비스기획2팀" userId="6e8c8a86-0e65-4b65-b1b8-9f4bd60da1bb" providerId="ADAL" clId="{263B9843-DBC2-44C1-8AD3-F5F658F07C3F}" dt="2024-06-14T13:56:10.541" v="12606"/>
          <ac:spMkLst>
            <pc:docMk/>
            <pc:sldMk cId="3269973426" sldId="1976"/>
            <ac:spMk id="82" creationId="{279A6EF0-4EEA-CE01-1B19-5CA80EBDBDCA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18" creationId="{EE2FC81C-7C31-1B43-ECFE-F9A5A1DCF053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19" creationId="{659598CB-2260-B520-2F92-23AADF8A4267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20" creationId="{D77F0B0B-6744-6E98-62A9-E40B52D92DE8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21" creationId="{F3C08E6A-13F2-5298-6594-A2E13E684CA5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9.465" v="12611"/>
          <ac:spMkLst>
            <pc:docMk/>
            <pc:sldMk cId="3269973426" sldId="1976"/>
            <ac:spMk id="122" creationId="{43574DC6-8C66-AB52-CC02-E2C9A3CE078B}"/>
          </ac:spMkLst>
        </pc:spChg>
        <pc:spChg chg="mod">
          <ac:chgData name="김지나(Wei) - 서비스기획2팀" userId="6e8c8a86-0e65-4b65-b1b8-9f4bd60da1bb" providerId="ADAL" clId="{263B9843-DBC2-44C1-8AD3-F5F658F07C3F}" dt="2024-06-14T13:56:49.465" v="12611"/>
          <ac:spMkLst>
            <pc:docMk/>
            <pc:sldMk cId="3269973426" sldId="1976"/>
            <ac:spMk id="124" creationId="{D451EE27-76B4-4056-288D-ED8BB72200F7}"/>
          </ac:spMkLst>
        </pc:spChg>
        <pc:spChg chg="mod">
          <ac:chgData name="김지나(Wei) - 서비스기획2팀" userId="6e8c8a86-0e65-4b65-b1b8-9f4bd60da1bb" providerId="ADAL" clId="{263B9843-DBC2-44C1-8AD3-F5F658F07C3F}" dt="2024-06-14T13:56:49.465" v="12611"/>
          <ac:spMkLst>
            <pc:docMk/>
            <pc:sldMk cId="3269973426" sldId="1976"/>
            <ac:spMk id="125" creationId="{2102412A-5DE0-AE8D-1D72-58C21B0106D1}"/>
          </ac:spMkLst>
        </pc:spChg>
        <pc:spChg chg="mod topLvl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299" creationId="{BE000E35-F790-5986-309C-05D8D25DFF9C}"/>
          </ac:spMkLst>
        </pc:spChg>
        <pc:spChg chg="mod topLvl">
          <ac:chgData name="김지나(Wei) - 서비스기획2팀" userId="6e8c8a86-0e65-4b65-b1b8-9f4bd60da1bb" providerId="ADAL" clId="{263B9843-DBC2-44C1-8AD3-F5F658F07C3F}" dt="2024-06-14T13:49:46.395" v="12487" actId="554"/>
          <ac:spMkLst>
            <pc:docMk/>
            <pc:sldMk cId="3269973426" sldId="1976"/>
            <ac:spMk id="300" creationId="{6F2879A9-16D2-D326-4CC5-3A88C81F114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14.574" v="10793" actId="478"/>
          <ac:spMkLst>
            <pc:docMk/>
            <pc:sldMk cId="3269973426" sldId="1976"/>
            <ac:spMk id="301" creationId="{62AD39EC-6D87-1D06-0C37-5082D06E281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14.574" v="10793" actId="478"/>
          <ac:spMkLst>
            <pc:docMk/>
            <pc:sldMk cId="3269973426" sldId="1976"/>
            <ac:spMk id="302" creationId="{0A953A30-B398-DBF2-8E1D-514668A52614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4" creationId="{D4FA8C92-77E3-CE68-9C63-D3F313CD56A7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6" creationId="{DD3E6BEC-C903-128A-A7A4-5F3B4E33CA91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7" creationId="{D95C0FD7-DCC2-7DF9-7B12-B7FCBE285344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9" creationId="{FE5D3C10-5FAD-90AF-7701-DDF6E2741E3D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13" creationId="{23A22092-F470-1EBA-5F3C-41DDA4939786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14" creationId="{235B80C1-B645-BC0B-70B4-D64D5A54E4A8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17" creationId="{FB0ACAF7-88EE-4EEB-9BC9-5B872E50FE81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21" creationId="{3108A8B6-4B1C-E4ED-69BC-29CB81047EF2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22" creationId="{005BE0CB-DDDB-BC20-4281-B4E3A5F36E9E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13:44.492" v="10960" actId="478"/>
          <ac:spMkLst>
            <pc:docMk/>
            <pc:sldMk cId="3269973426" sldId="1976"/>
            <ac:spMk id="324" creationId="{B4E0D072-989F-0097-7BE8-8FF6583E67ED}"/>
          </ac:spMkLst>
        </pc:spChg>
        <pc:spChg chg="mod topLvl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28" creationId="{7F4DA25D-B9F2-B68D-8222-2690BA1A4F50}"/>
          </ac:spMkLst>
        </pc:spChg>
        <pc:spChg chg="del">
          <ac:chgData name="김지나(Wei) - 서비스기획2팀" userId="6e8c8a86-0e65-4b65-b1b8-9f4bd60da1bb" providerId="ADAL" clId="{263B9843-DBC2-44C1-8AD3-F5F658F07C3F}" dt="2024-06-14T12:34:51.461" v="9774" actId="478"/>
          <ac:spMkLst>
            <pc:docMk/>
            <pc:sldMk cId="3269973426" sldId="1976"/>
            <ac:spMk id="329" creationId="{5685A2D6-B944-5FA6-E2E4-B847C6AD5768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1:05.122" v="12513" actId="1076"/>
          <ac:spMkLst>
            <pc:docMk/>
            <pc:sldMk cId="3269973426" sldId="1976"/>
            <ac:spMk id="331" creationId="{50062DD7-456D-09CA-139B-155F724AC51B}"/>
          </ac:spMkLst>
        </pc:spChg>
        <pc:spChg chg="mod ord topLvl">
          <ac:chgData name="김지나(Wei) - 서비스기획2팀" userId="6e8c8a86-0e65-4b65-b1b8-9f4bd60da1bb" providerId="ADAL" clId="{263B9843-DBC2-44C1-8AD3-F5F658F07C3F}" dt="2024-06-14T13:51:30.107" v="12528" actId="164"/>
          <ac:spMkLst>
            <pc:docMk/>
            <pc:sldMk cId="3269973426" sldId="1976"/>
            <ac:spMk id="332" creationId="{A6D61790-F42B-C83A-04B4-09B3B058FC9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08.968" v="10792" actId="478"/>
          <ac:spMkLst>
            <pc:docMk/>
            <pc:sldMk cId="3269973426" sldId="1976"/>
            <ac:spMk id="333" creationId="{7258C543-5184-E8A3-B916-D86DAFF0D26B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08.968" v="10792" actId="478"/>
          <ac:spMkLst>
            <pc:docMk/>
            <pc:sldMk cId="3269973426" sldId="1976"/>
            <ac:spMk id="334" creationId="{8EC5AC20-6788-F10B-F01C-648AB9778E15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36" creationId="{B867FFFF-7D86-1CA3-2275-0ABBD29B768A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38" creationId="{A75A9F69-D9D6-5F69-C235-76C117809817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39" creationId="{91B06A35-8E3E-5FFA-A14A-2CC7D6166DD1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1:30.107" v="12528" actId="164"/>
          <ac:spMkLst>
            <pc:docMk/>
            <pc:sldMk cId="3269973426" sldId="1976"/>
            <ac:spMk id="342" creationId="{2B6E1555-C486-152D-C75B-AD6377AAB99C}"/>
          </ac:spMkLst>
        </pc:spChg>
        <pc:spChg chg="del">
          <ac:chgData name="김지나(Wei) - 서비스기획2팀" userId="6e8c8a86-0e65-4b65-b1b8-9f4bd60da1bb" providerId="ADAL" clId="{263B9843-DBC2-44C1-8AD3-F5F658F07C3F}" dt="2024-06-14T12:34:48.749" v="9773" actId="478"/>
          <ac:spMkLst>
            <pc:docMk/>
            <pc:sldMk cId="3269973426" sldId="1976"/>
            <ac:spMk id="343" creationId="{47A86098-91A3-51BF-EFEE-F271A71F8E38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46" creationId="{18EF1F80-9E18-4CD7-00B5-BBDA8C3209B2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0" creationId="{E5E653B8-C8B3-E913-1D2B-752B0734626D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1" creationId="{27AA04AC-E4EC-EF37-4E70-D93FA43408EE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4" creationId="{A51E8A28-8330-C831-6D19-F48834A5C41E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8" creationId="{549496A4-DF0E-471D-95F0-7B3CE14074D8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9" creationId="{E51FB878-99E7-13B2-09C4-6EBE4AA55030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62" creationId="{8519EABD-1372-B2AE-3715-9BF51CB41D57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66" creationId="{A8EC717D-E068-4EDA-FD7D-D262ED2259F2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67" creationId="{5B357D98-0EE0-2D4F-61FC-904744E95DC6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0" creationId="{712B4110-1ABD-B947-C749-A5A08C43C39D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4" creationId="{CB2C11DC-0925-FA58-5A4B-9E396587823A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5" creationId="{37D92544-39E4-82AB-46D9-CAD4CEB04217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8" creationId="{9CB7A284-0945-6089-8219-98A81A1B0540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82" creationId="{6DFC9B78-9ADE-474A-251A-ACC1FB34253E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83" creationId="{C975A1A3-556E-E4BE-CBEC-0771BBAE7875}"/>
          </ac:spMkLst>
        </pc:spChg>
        <pc:spChg chg="mod ord topLvl">
          <ac:chgData name="김지나(Wei) - 서비스기획2팀" userId="6e8c8a86-0e65-4b65-b1b8-9f4bd60da1bb" providerId="ADAL" clId="{263B9843-DBC2-44C1-8AD3-F5F658F07C3F}" dt="2024-06-14T13:50:09.074" v="12493" actId="164"/>
          <ac:spMkLst>
            <pc:docMk/>
            <pc:sldMk cId="3269973426" sldId="1976"/>
            <ac:spMk id="385" creationId="{849BB876-91D4-CE36-109F-CEAADEA07600}"/>
          </ac:spMkLst>
        </pc:spChg>
        <pc:grpChg chg="add del mod">
          <ac:chgData name="김지나(Wei) - 서비스기획2팀" userId="6e8c8a86-0e65-4b65-b1b8-9f4bd60da1bb" providerId="ADAL" clId="{263B9843-DBC2-44C1-8AD3-F5F658F07C3F}" dt="2024-06-14T13:05:00.172" v="10894" actId="165"/>
          <ac:grpSpMkLst>
            <pc:docMk/>
            <pc:sldMk cId="3269973426" sldId="1976"/>
            <ac:grpSpMk id="3" creationId="{2CBC9BF0-73CA-E556-12F0-FC245670CEA6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5:14.347" v="10899" actId="478"/>
          <ac:grpSpMkLst>
            <pc:docMk/>
            <pc:sldMk cId="3269973426" sldId="1976"/>
            <ac:grpSpMk id="11" creationId="{C41FB666-A484-D869-E2C6-2AD384DE8CC8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5:08.608" v="10896" actId="478"/>
          <ac:grpSpMkLst>
            <pc:docMk/>
            <pc:sldMk cId="3269973426" sldId="1976"/>
            <ac:grpSpMk id="12" creationId="{EA147CAF-749B-E81C-27B0-7145C15CDE6D}"/>
          </ac:grpSpMkLst>
        </pc:grpChg>
        <pc:grpChg chg="mod">
          <ac:chgData name="김지나(Wei) - 서비스기획2팀" userId="6e8c8a86-0e65-4b65-b1b8-9f4bd60da1bb" providerId="ADAL" clId="{263B9843-DBC2-44C1-8AD3-F5F658F07C3F}" dt="2024-06-14T13:05:00.172" v="10894" actId="165"/>
          <ac:grpSpMkLst>
            <pc:docMk/>
            <pc:sldMk cId="3269973426" sldId="1976"/>
            <ac:grpSpMk id="21" creationId="{67643E78-154E-35B3-8C08-015BFBDC7951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3:10:45.749" v="10927" actId="165"/>
          <ac:grpSpMkLst>
            <pc:docMk/>
            <pc:sldMk cId="3269973426" sldId="1976"/>
            <ac:grpSpMk id="24" creationId="{BF558244-CC44-EC9F-6FFD-C54C21B6128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30" creationId="{49BF43F7-6B93-4E89-10AE-BA0CC8EB2504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34" creationId="{1CF4CF77-6256-FE1D-642E-E7E3FDED2C0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38" creationId="{D046945C-1A6C-32CB-7156-1E61428006AC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42" creationId="{439DF189-C83E-0BB3-5B60-AECEB643C335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46" creationId="{E731B02B-13D2-C3E6-4685-1ADEAC2DE709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50" creationId="{4BDC96D5-385F-1BA6-2764-F66EDA09F01F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54" creationId="{CB26ECAA-4B8D-04C4-0328-A7522FD6AA1A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58" creationId="{B292C060-B4C2-5840-56D0-1B243A31AEF6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62" creationId="{EC1B690C-7248-4D35-865D-D68BE4E415EC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66" creationId="{42B6C7DD-D536-5EC8-1C11-E8F54F7A5AD6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52:21.586" v="12542" actId="1038"/>
          <ac:grpSpMkLst>
            <pc:docMk/>
            <pc:sldMk cId="3269973426" sldId="1976"/>
            <ac:grpSpMk id="73" creationId="{D786A1C9-B6A3-02CC-6331-D873D289E8A7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51:30.107" v="12528" actId="164"/>
          <ac:grpSpMkLst>
            <pc:docMk/>
            <pc:sldMk cId="3269973426" sldId="1976"/>
            <ac:grpSpMk id="74" creationId="{477C5AD5-5656-28AB-4318-FC0644A3B8E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56:49.465" v="12611"/>
          <ac:grpSpMkLst>
            <pc:docMk/>
            <pc:sldMk cId="3269973426" sldId="1976"/>
            <ac:grpSpMk id="123" creationId="{EA9F77B4-B04F-061A-A6B0-06B29215E502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03" creationId="{C1D708F4-7891-EB1C-0BEB-5E64A9679007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05" creationId="{4C73E0AE-04F2-7820-AD31-A8B11C5E53F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13:44.492" v="10960" actId="478"/>
          <ac:grpSpMkLst>
            <pc:docMk/>
            <pc:sldMk cId="3269973426" sldId="1976"/>
            <ac:grpSpMk id="308" creationId="{7C66DB8E-F5FA-EB1A-9AC0-8DDE22D16185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12" creationId="{7BB38F90-E961-D401-6491-5C5964B4A61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13:44.492" v="10960" actId="478"/>
          <ac:grpSpMkLst>
            <pc:docMk/>
            <pc:sldMk cId="3269973426" sldId="1976"/>
            <ac:grpSpMk id="316" creationId="{B5684501-D0B9-EA4D-A5CA-9B1BB992A4A4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20" creationId="{5CE70137-9879-1015-3A56-6507108BC5B8}"/>
          </ac:grpSpMkLst>
        </pc:grpChg>
        <pc:grpChg chg="del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30" creationId="{AEA56CD6-BE03-8E1A-8CBC-0EA5E7A9C1A5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35" creationId="{70440F89-B9B5-FF68-B9AC-200BC396F92E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37" creationId="{EF530F40-9F9C-8813-10EE-30B00F364A5C}"/>
          </ac:grpSpMkLst>
        </pc:grpChg>
        <pc:grpChg chg="mod ord topLvl">
          <ac:chgData name="김지나(Wei) - 서비스기획2팀" userId="6e8c8a86-0e65-4b65-b1b8-9f4bd60da1bb" providerId="ADAL" clId="{263B9843-DBC2-44C1-8AD3-F5F658F07C3F}" dt="2024-06-14T13:50:09.074" v="12493" actId="164"/>
          <ac:grpSpMkLst>
            <pc:docMk/>
            <pc:sldMk cId="3269973426" sldId="1976"/>
            <ac:grpSpMk id="345" creationId="{0AE66050-1EA7-1BF4-9431-165EFA827627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49" creationId="{D8A00970-6D6B-8549-2B80-2ECFDC6F25DE}"/>
          </ac:grpSpMkLst>
        </pc:grpChg>
        <pc:grpChg chg="mod ord topLvl">
          <ac:chgData name="김지나(Wei) - 서비스기획2팀" userId="6e8c8a86-0e65-4b65-b1b8-9f4bd60da1bb" providerId="ADAL" clId="{263B9843-DBC2-44C1-8AD3-F5F658F07C3F}" dt="2024-06-14T13:50:09.074" v="12493" actId="164"/>
          <ac:grpSpMkLst>
            <pc:docMk/>
            <pc:sldMk cId="3269973426" sldId="1976"/>
            <ac:grpSpMk id="353" creationId="{56F46695-3989-0493-AFB5-3E063E053A71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57" creationId="{06BECE4B-F9C3-2D6F-6AD7-63B682AFFE5F}"/>
          </ac:grpSpMkLst>
        </pc:grpChg>
        <pc:grpChg chg="del mod ord topLvl">
          <ac:chgData name="김지나(Wei) - 서비스기획2팀" userId="6e8c8a86-0e65-4b65-b1b8-9f4bd60da1bb" providerId="ADAL" clId="{263B9843-DBC2-44C1-8AD3-F5F658F07C3F}" dt="2024-06-14T13:14:33.405" v="10976" actId="478"/>
          <ac:grpSpMkLst>
            <pc:docMk/>
            <pc:sldMk cId="3269973426" sldId="1976"/>
            <ac:grpSpMk id="361" creationId="{6B6144C3-8A90-3940-C8AA-1F7ABB3748DC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65" creationId="{5E215D86-CA58-32EF-73BB-6CD0E6551331}"/>
          </ac:grpSpMkLst>
        </pc:grpChg>
        <pc:grpChg chg="del mod ord topLvl">
          <ac:chgData name="김지나(Wei) - 서비스기획2팀" userId="6e8c8a86-0e65-4b65-b1b8-9f4bd60da1bb" providerId="ADAL" clId="{263B9843-DBC2-44C1-8AD3-F5F658F07C3F}" dt="2024-06-14T13:14:31.798" v="10975" actId="478"/>
          <ac:grpSpMkLst>
            <pc:docMk/>
            <pc:sldMk cId="3269973426" sldId="1976"/>
            <ac:grpSpMk id="369" creationId="{4F6ABA5C-1B5A-2849-DA4B-C64769A980EC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73" creationId="{51851290-8F94-9B67-342C-8F96463B5193}"/>
          </ac:grpSpMkLst>
        </pc:grpChg>
        <pc:grpChg chg="del mod ord topLvl">
          <ac:chgData name="김지나(Wei) - 서비스기획2팀" userId="6e8c8a86-0e65-4b65-b1b8-9f4bd60da1bb" providerId="ADAL" clId="{263B9843-DBC2-44C1-8AD3-F5F658F07C3F}" dt="2024-06-14T13:14:30.900" v="10974" actId="478"/>
          <ac:grpSpMkLst>
            <pc:docMk/>
            <pc:sldMk cId="3269973426" sldId="1976"/>
            <ac:grpSpMk id="377" creationId="{D9E2C759-18F7-8F26-4884-55F042FFEABD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81" creationId="{7016664B-926C-9265-7654-475C28828E01}"/>
          </ac:grpSpMkLst>
        </pc:grpChg>
        <pc:grpChg chg="del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87" creationId="{C6354800-38E0-5BC5-461C-05BA46A19549}"/>
          </ac:grpSpMkLst>
        </pc:grpChg>
        <pc:picChg chg="mod">
          <ac:chgData name="김지나(Wei) - 서비스기획2팀" userId="6e8c8a86-0e65-4b65-b1b8-9f4bd60da1bb" providerId="ADAL" clId="{263B9843-DBC2-44C1-8AD3-F5F658F07C3F}" dt="2024-06-14T13:05:00.172" v="10894" actId="165"/>
          <ac:picMkLst>
            <pc:docMk/>
            <pc:sldMk cId="3269973426" sldId="1976"/>
            <ac:picMk id="15" creationId="{A84C8850-3E97-0716-5354-B27EFAB38212}"/>
          </ac:picMkLst>
        </pc:picChg>
        <pc:picChg chg="mod">
          <ac:chgData name="김지나(Wei) - 서비스기획2팀" userId="6e8c8a86-0e65-4b65-b1b8-9f4bd60da1bb" providerId="ADAL" clId="{263B9843-DBC2-44C1-8AD3-F5F658F07C3F}" dt="2024-06-14T13:05:00.172" v="10894" actId="165"/>
          <ac:picMkLst>
            <pc:docMk/>
            <pc:sldMk cId="3269973426" sldId="1976"/>
            <ac:picMk id="18" creationId="{E86FAA25-6C4A-395E-44D3-631273D5B80F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37" creationId="{63731192-B0AD-01E7-F692-7FE2B5CEB603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45" creationId="{733D4E14-2816-4B67-1E3C-7A8C816A763C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53" creationId="{780F85B3-94A9-BF19-071F-3A0BFACE3F86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61" creationId="{084CF5BC-0DDA-2A5A-D816-797CBCCC404A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69" creationId="{08638A0B-6256-6935-6E9A-2BE29D3B6EE7}"/>
          </ac:picMkLst>
        </pc:picChg>
        <pc:picChg chg="add mod">
          <ac:chgData name="김지나(Wei) - 서비스기획2팀" userId="6e8c8a86-0e65-4b65-b1b8-9f4bd60da1bb" providerId="ADAL" clId="{263B9843-DBC2-44C1-8AD3-F5F658F07C3F}" dt="2024-06-14T13:52:44.222" v="12562" actId="1035"/>
          <ac:picMkLst>
            <pc:docMk/>
            <pc:sldMk cId="3269973426" sldId="1976"/>
            <ac:picMk id="71" creationId="{FA2FD246-44A4-D78C-4030-95475D9FA2CE}"/>
          </ac:picMkLst>
        </pc:picChg>
        <pc:picChg chg="mod">
          <ac:chgData name="김지나(Wei) - 서비스기획2팀" userId="6e8c8a86-0e65-4b65-b1b8-9f4bd60da1bb" providerId="ADAL" clId="{263B9843-DBC2-44C1-8AD3-F5F658F07C3F}" dt="2024-06-14T13:03:03.627" v="10791" actId="165"/>
          <ac:picMkLst>
            <pc:docMk/>
            <pc:sldMk cId="3269973426" sldId="1976"/>
            <ac:picMk id="315" creationId="{80CE0119-F5C7-6383-AC84-28B4D14901CD}"/>
          </ac:picMkLst>
        </pc:picChg>
        <pc:picChg chg="mod">
          <ac:chgData name="김지나(Wei) - 서비스기획2팀" userId="6e8c8a86-0e65-4b65-b1b8-9f4bd60da1bb" providerId="ADAL" clId="{263B9843-DBC2-44C1-8AD3-F5F658F07C3F}" dt="2024-06-14T13:03:03.627" v="10791" actId="165"/>
          <ac:picMkLst>
            <pc:docMk/>
            <pc:sldMk cId="3269973426" sldId="1976"/>
            <ac:picMk id="323" creationId="{1AB07126-5D35-88AF-8B9E-ABCF10A6E0CD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3:13:44.492" v="10960" actId="478"/>
          <ac:picMkLst>
            <pc:docMk/>
            <pc:sldMk cId="3269973426" sldId="1976"/>
            <ac:picMk id="325" creationId="{37E7D5A7-9B77-D4B0-63B6-E4B891AD0CBD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53:04.730" v="12573" actId="1035"/>
          <ac:picMkLst>
            <pc:docMk/>
            <pc:sldMk cId="3269973426" sldId="1976"/>
            <ac:picMk id="326" creationId="{1612F51D-EC10-8F6E-E88B-093314B88E8B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03:03.627" v="10791" actId="165"/>
          <ac:picMkLst>
            <pc:docMk/>
            <pc:sldMk cId="3269973426" sldId="1976"/>
            <ac:picMk id="327" creationId="{21425D8E-C189-B0D8-3AF1-5EEB1E7B3052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40" creationId="{07AEFC06-DC60-3030-E3B9-03916B02CF77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51:30.107" v="12528" actId="164"/>
          <ac:picMkLst>
            <pc:docMk/>
            <pc:sldMk cId="3269973426" sldId="1976"/>
            <ac:picMk id="341" creationId="{CFD01399-B4D0-1597-8733-B1D6EC2951BA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52" creationId="{21FE903C-10FC-91BF-5D91-A366A97F59BF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60" creationId="{4836B44A-D1D6-E3F8-6909-3FC75A449EB8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68" creationId="{A3968547-BB7C-C601-17C9-D1AE80AD00BA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76" creationId="{B090C091-1E2A-FBC0-F3E3-01A2012C3CC7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84" creationId="{E976F3C9-6548-0C42-CDBF-DCA3AB7DDD80}"/>
          </ac:picMkLst>
        </pc:picChg>
        <pc:picChg chg="mod ord topLvl">
          <ac:chgData name="김지나(Wei) - 서비스기획2팀" userId="6e8c8a86-0e65-4b65-b1b8-9f4bd60da1bb" providerId="ADAL" clId="{263B9843-DBC2-44C1-8AD3-F5F658F07C3F}" dt="2024-06-14T13:50:09.074" v="12493" actId="164"/>
          <ac:picMkLst>
            <pc:docMk/>
            <pc:sldMk cId="3269973426" sldId="1976"/>
            <ac:picMk id="386" creationId="{343E074C-FFA2-EFA8-A7CF-059B4E73B993}"/>
          </ac:picMkLst>
        </pc:picChg>
        <pc:cxnChg chg="del mod topLvl">
          <ac:chgData name="김지나(Wei) - 서비스기획2팀" userId="6e8c8a86-0e65-4b65-b1b8-9f4bd60da1bb" providerId="ADAL" clId="{263B9843-DBC2-44C1-8AD3-F5F658F07C3F}" dt="2024-06-14T13:12:42.901" v="10937" actId="478"/>
          <ac:cxnSpMkLst>
            <pc:docMk/>
            <pc:sldMk cId="3269973426" sldId="1976"/>
            <ac:cxnSpMk id="6" creationId="{AA2A2AAD-A0E1-200F-99DF-524F173D02AD}"/>
          </ac:cxnSpMkLst>
        </pc:cxnChg>
        <pc:cxnChg chg="mod">
          <ac:chgData name="김지나(Wei) - 서비스기획2팀" userId="6e8c8a86-0e65-4b65-b1b8-9f4bd60da1bb" providerId="ADAL" clId="{263B9843-DBC2-44C1-8AD3-F5F658F07C3F}" dt="2024-06-14T13:05:00.172" v="10894" actId="165"/>
          <ac:cxnSpMkLst>
            <pc:docMk/>
            <pc:sldMk cId="3269973426" sldId="1976"/>
            <ac:cxnSpMk id="13" creationId="{EFCE5B68-20F0-F1DF-0762-6371FDBEA874}"/>
          </ac:cxnSpMkLst>
        </pc:cxnChg>
        <pc:cxnChg chg="mod">
          <ac:chgData name="김지나(Wei) - 서비스기획2팀" userId="6e8c8a86-0e65-4b65-b1b8-9f4bd60da1bb" providerId="ADAL" clId="{263B9843-DBC2-44C1-8AD3-F5F658F07C3F}" dt="2024-06-14T13:05:00.172" v="10894" actId="165"/>
          <ac:cxnSpMkLst>
            <pc:docMk/>
            <pc:sldMk cId="3269973426" sldId="1976"/>
            <ac:cxnSpMk id="17" creationId="{5D7962F8-4F29-2BB7-8110-84EF37378350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32" creationId="{E97B5524-2C01-1C64-88E6-6AFF30F2FE7C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33" creationId="{B38F4CCD-4CAC-AED3-5455-11D7D8B41A47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0" creationId="{AEBE73A3-B930-0BFE-F794-FECEE5923ACF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1" creationId="{48B440EF-15C4-1AF7-5AE1-48890E61D55F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8" creationId="{9C9D0536-396B-8745-55C4-F481E0C8FCFD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9" creationId="{5A04D8C3-7D3E-8546-080F-162E3EBB3B4E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56" creationId="{A3C0A4C4-8575-0C7A-FC34-D8184751E6E0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57" creationId="{DBF6C59A-23E3-FFD5-2B7C-C28BCC6BDEDD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64" creationId="{756E9B59-4E98-B748-06A2-E00D6838D8D3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65" creationId="{8DC48BFA-25D2-E224-A119-443DEB750ED4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55:29.801" v="12602" actId="1076"/>
          <ac:cxnSpMkLst>
            <pc:docMk/>
            <pc:sldMk cId="3269973426" sldId="1976"/>
            <ac:cxnSpMk id="76" creationId="{6F483C28-21BC-C82C-F8CD-B20170DF2863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57:24.125" v="12655" actId="21"/>
          <ac:cxnSpMkLst>
            <pc:docMk/>
            <pc:sldMk cId="3269973426" sldId="1976"/>
            <ac:cxnSpMk id="83" creationId="{3F764BB1-C0A9-2C0E-E268-F9791C56760B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39:36.712" v="13953" actId="20577"/>
          <ac:cxnSpMkLst>
            <pc:docMk/>
            <pc:sldMk cId="3269973426" sldId="1976"/>
            <ac:cxnSpMk id="84" creationId="{89F2BA10-89A4-A671-ED67-932AA7D3A3B9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0" creationId="{B5EC83AC-A6BB-13B9-1489-A6B8F836E271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1" creationId="{E63040EA-C40F-276D-10F2-5BA372D0531F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8" creationId="{17F6F407-E43C-4580-E464-CC1CC2E08084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9" creationId="{B85AEC42-4DE0-7C24-E2B7-DD63BBDF0C8E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50:09.074" v="12493" actId="164"/>
          <ac:cxnSpMkLst>
            <pc:docMk/>
            <pc:sldMk cId="3269973426" sldId="1976"/>
            <ac:cxnSpMk id="344" creationId="{0FE907C5-C628-4C73-B346-72F47584489D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47" creationId="{9FC0A7F5-3958-09E8-44D4-D41C40215CBA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48" creationId="{651C97F4-0C79-FFB5-5C5C-2B30395B5A6F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55" creationId="{13893192-9EE7-D8D0-26AC-4BA95DF41111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56" creationId="{67D12A33-6B75-3C99-9E66-FFD72745ECC9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63" creationId="{208ECFD9-912B-EB54-4B38-BB33F16A841C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64" creationId="{66716F13-AC70-CBB7-1A00-6EFF61C2EAF3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71" creationId="{A959BB8E-97B4-9950-A825-ADF9CB4E2F00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72" creationId="{A495D558-F7C7-91B9-AE51-F9D34172AAB1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79" creationId="{40EA85EA-328A-B170-E9DC-07C268FC8105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80" creationId="{22B74B6A-E8EE-8933-B2AD-65908D2A40A8}"/>
          </ac:cxnSpMkLst>
        </pc:cxnChg>
        <pc:cxnChg chg="mod ord">
          <ac:chgData name="김지나(Wei) - 서비스기획2팀" userId="6e8c8a86-0e65-4b65-b1b8-9f4bd60da1bb" providerId="ADAL" clId="{263B9843-DBC2-44C1-8AD3-F5F658F07C3F}" dt="2024-06-14T13:55:25.132" v="12600" actId="14100"/>
          <ac:cxnSpMkLst>
            <pc:docMk/>
            <pc:sldMk cId="3269973426" sldId="1976"/>
            <ac:cxnSpMk id="397" creationId="{DA1B3221-EB32-A84E-0CED-7EA264137825}"/>
          </ac:cxnSpMkLst>
        </pc:cxnChg>
      </pc:sldChg>
      <pc:sldChg chg="delSp modSp add del mod">
        <pc:chgData name="김지나(Wei) - 서비스기획2팀" userId="6e8c8a86-0e65-4b65-b1b8-9f4bd60da1bb" providerId="ADAL" clId="{263B9843-DBC2-44C1-8AD3-F5F658F07C3F}" dt="2024-06-14T12:15:09.491" v="9424" actId="2696"/>
        <pc:sldMkLst>
          <pc:docMk/>
          <pc:sldMk cId="4270083481" sldId="1976"/>
        </pc:sldMkLst>
        <pc:spChg chg="del">
          <ac:chgData name="김지나(Wei) - 서비스기획2팀" userId="6e8c8a86-0e65-4b65-b1b8-9f4bd60da1bb" providerId="ADAL" clId="{263B9843-DBC2-44C1-8AD3-F5F658F07C3F}" dt="2024-06-14T11:40:35.566" v="8430" actId="478"/>
          <ac:spMkLst>
            <pc:docMk/>
            <pc:sldMk cId="4270083481" sldId="1976"/>
            <ac:spMk id="83" creationId="{A76C82C3-52F6-ACEB-B270-D3D5C7905DA9}"/>
          </ac:spMkLst>
        </pc:spChg>
        <pc:spChg chg="del">
          <ac:chgData name="김지나(Wei) - 서비스기획2팀" userId="6e8c8a86-0e65-4b65-b1b8-9f4bd60da1bb" providerId="ADAL" clId="{263B9843-DBC2-44C1-8AD3-F5F658F07C3F}" dt="2024-06-14T11:40:32.662" v="8428" actId="478"/>
          <ac:spMkLst>
            <pc:docMk/>
            <pc:sldMk cId="4270083481" sldId="1976"/>
            <ac:spMk id="84" creationId="{44E1EA6C-B260-1996-B25E-9B915533B8B7}"/>
          </ac:spMkLst>
        </pc:spChg>
        <pc:spChg chg="del">
          <ac:chgData name="김지나(Wei) - 서비스기획2팀" userId="6e8c8a86-0e65-4b65-b1b8-9f4bd60da1bb" providerId="ADAL" clId="{263B9843-DBC2-44C1-8AD3-F5F658F07C3F}" dt="2024-06-14T11:40:33.717" v="8429" actId="478"/>
          <ac:spMkLst>
            <pc:docMk/>
            <pc:sldMk cId="4270083481" sldId="1976"/>
            <ac:spMk id="85" creationId="{C0E2952C-3E2B-8082-ADC0-EA24B98D2B17}"/>
          </ac:spMkLst>
        </pc:spChg>
        <pc:spChg chg="del">
          <ac:chgData name="김지나(Wei) - 서비스기획2팀" userId="6e8c8a86-0e65-4b65-b1b8-9f4bd60da1bb" providerId="ADAL" clId="{263B9843-DBC2-44C1-8AD3-F5F658F07C3F}" dt="2024-06-14T11:40:37.836" v="8431" actId="478"/>
          <ac:spMkLst>
            <pc:docMk/>
            <pc:sldMk cId="4270083481" sldId="1976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1:40:39.266" v="8432" actId="478"/>
          <ac:spMkLst>
            <pc:docMk/>
            <pc:sldMk cId="4270083481" sldId="1976"/>
            <ac:spMk id="159" creationId="{3A150930-CAC9-731E-CFC9-0FBD8E646798}"/>
          </ac:spMkLst>
        </pc:spChg>
        <pc:spChg chg="del">
          <ac:chgData name="김지나(Wei) - 서비스기획2팀" userId="6e8c8a86-0e65-4b65-b1b8-9f4bd60da1bb" providerId="ADAL" clId="{263B9843-DBC2-44C1-8AD3-F5F658F07C3F}" dt="2024-06-14T11:39:51.866" v="8416" actId="478"/>
          <ac:spMkLst>
            <pc:docMk/>
            <pc:sldMk cId="4270083481" sldId="1976"/>
            <ac:spMk id="388" creationId="{7CC6C6F2-B7CE-CF67-E0D0-EECE3B798BA1}"/>
          </ac:spMkLst>
        </pc:spChg>
        <pc:spChg chg="del">
          <ac:chgData name="김지나(Wei) - 서비스기획2팀" userId="6e8c8a86-0e65-4b65-b1b8-9f4bd60da1bb" providerId="ADAL" clId="{263B9843-DBC2-44C1-8AD3-F5F658F07C3F}" dt="2024-06-14T11:39:57.567" v="8421" actId="478"/>
          <ac:spMkLst>
            <pc:docMk/>
            <pc:sldMk cId="4270083481" sldId="1976"/>
            <ac:spMk id="389" creationId="{963982F8-B77B-7AE1-811B-DCFFF473BD18}"/>
          </ac:spMkLst>
        </pc:spChg>
        <pc:spChg chg="del">
          <ac:chgData name="김지나(Wei) - 서비스기획2팀" userId="6e8c8a86-0e65-4b65-b1b8-9f4bd60da1bb" providerId="ADAL" clId="{263B9843-DBC2-44C1-8AD3-F5F658F07C3F}" dt="2024-06-14T11:39:56.082" v="8420" actId="478"/>
          <ac:spMkLst>
            <pc:docMk/>
            <pc:sldMk cId="4270083481" sldId="1976"/>
            <ac:spMk id="393" creationId="{92B4C670-4493-48D1-4277-4AB3103977FD}"/>
          </ac:spMkLst>
        </pc:spChg>
        <pc:spChg chg="del">
          <ac:chgData name="김지나(Wei) - 서비스기획2팀" userId="6e8c8a86-0e65-4b65-b1b8-9f4bd60da1bb" providerId="ADAL" clId="{263B9843-DBC2-44C1-8AD3-F5F658F07C3F}" dt="2024-06-14T11:39:59.191" v="8423" actId="478"/>
          <ac:spMkLst>
            <pc:docMk/>
            <pc:sldMk cId="4270083481" sldId="1976"/>
            <ac:spMk id="399" creationId="{CAF1EA60-6C18-D1A5-0E56-0F1597E9E721}"/>
          </ac:spMkLst>
        </pc:spChg>
        <pc:spChg chg="del">
          <ac:chgData name="김지나(Wei) - 서비스기획2팀" userId="6e8c8a86-0e65-4b65-b1b8-9f4bd60da1bb" providerId="ADAL" clId="{263B9843-DBC2-44C1-8AD3-F5F658F07C3F}" dt="2024-06-14T11:39:52.903" v="8417" actId="478"/>
          <ac:spMkLst>
            <pc:docMk/>
            <pc:sldMk cId="4270083481" sldId="1976"/>
            <ac:spMk id="400" creationId="{D327CC73-D524-64A3-C4FB-747BD7481FF6}"/>
          </ac:spMkLst>
        </pc:spChg>
        <pc:spChg chg="del">
          <ac:chgData name="김지나(Wei) - 서비스기획2팀" userId="6e8c8a86-0e65-4b65-b1b8-9f4bd60da1bb" providerId="ADAL" clId="{263B9843-DBC2-44C1-8AD3-F5F658F07C3F}" dt="2024-06-14T11:40:00.776" v="8424" actId="478"/>
          <ac:spMkLst>
            <pc:docMk/>
            <pc:sldMk cId="4270083481" sldId="1976"/>
            <ac:spMk id="413" creationId="{1FF1DA8B-9BDB-A0B2-282C-217DE46D2FE2}"/>
          </ac:spMkLst>
        </pc:spChg>
        <pc:grpChg chg="del">
          <ac:chgData name="김지나(Wei) - 서비스기획2팀" userId="6e8c8a86-0e65-4b65-b1b8-9f4bd60da1bb" providerId="ADAL" clId="{263B9843-DBC2-44C1-8AD3-F5F658F07C3F}" dt="2024-06-14T11:40:29.865" v="8426" actId="478"/>
          <ac:grpSpMkLst>
            <pc:docMk/>
            <pc:sldMk cId="4270083481" sldId="1976"/>
            <ac:grpSpMk id="163" creationId="{1F786204-1485-44AC-5993-49B320B68C88}"/>
          </ac:grpSpMkLst>
        </pc:grpChg>
        <pc:grpChg chg="del">
          <ac:chgData name="김지나(Wei) - 서비스기획2팀" userId="6e8c8a86-0e65-4b65-b1b8-9f4bd60da1bb" providerId="ADAL" clId="{263B9843-DBC2-44C1-8AD3-F5F658F07C3F}" dt="2024-06-14T11:40:31.049" v="8427" actId="478"/>
          <ac:grpSpMkLst>
            <pc:docMk/>
            <pc:sldMk cId="4270083481" sldId="1976"/>
            <ac:grpSpMk id="166" creationId="{F13A2277-4564-E99B-2FE0-2AB5F08A745E}"/>
          </ac:grpSpMkLst>
        </pc:grpChg>
        <pc:grpChg chg="del">
          <ac:chgData name="김지나(Wei) - 서비스기획2팀" userId="6e8c8a86-0e65-4b65-b1b8-9f4bd60da1bb" providerId="ADAL" clId="{263B9843-DBC2-44C1-8AD3-F5F658F07C3F}" dt="2024-06-14T11:40:01.506" v="8425" actId="478"/>
          <ac:grpSpMkLst>
            <pc:docMk/>
            <pc:sldMk cId="4270083481" sldId="1976"/>
            <ac:grpSpMk id="390" creationId="{F36ADE8C-626E-D35C-6077-A2E88E63D9E5}"/>
          </ac:grpSpMkLst>
        </pc:grpChg>
        <pc:cxnChg chg="del mod">
          <ac:chgData name="김지나(Wei) - 서비스기획2팀" userId="6e8c8a86-0e65-4b65-b1b8-9f4bd60da1bb" providerId="ADAL" clId="{263B9843-DBC2-44C1-8AD3-F5F658F07C3F}" dt="2024-06-14T11:39:55.021" v="8419" actId="478"/>
          <ac:cxnSpMkLst>
            <pc:docMk/>
            <pc:sldMk cId="4270083481" sldId="1976"/>
            <ac:cxnSpMk id="394" creationId="{D1EED8B3-6B03-CB00-C5FA-635D941E525E}"/>
          </ac:cxnSpMkLst>
        </pc:cxnChg>
        <pc:cxnChg chg="del mod">
          <ac:chgData name="김지나(Wei) - 서비스기획2팀" userId="6e8c8a86-0e65-4b65-b1b8-9f4bd60da1bb" providerId="ADAL" clId="{263B9843-DBC2-44C1-8AD3-F5F658F07C3F}" dt="2024-06-14T11:39:53.749" v="8418" actId="478"/>
          <ac:cxnSpMkLst>
            <pc:docMk/>
            <pc:sldMk cId="4270083481" sldId="1976"/>
            <ac:cxnSpMk id="402" creationId="{3E99855E-971E-2E45-B81D-C6752B5A3EEA}"/>
          </ac:cxnSpMkLst>
        </pc:cxnChg>
        <pc:cxnChg chg="del mod">
          <ac:chgData name="김지나(Wei) - 서비스기획2팀" userId="6e8c8a86-0e65-4b65-b1b8-9f4bd60da1bb" providerId="ADAL" clId="{263B9843-DBC2-44C1-8AD3-F5F658F07C3F}" dt="2024-06-14T11:39:58.397" v="8422" actId="478"/>
          <ac:cxnSpMkLst>
            <pc:docMk/>
            <pc:sldMk cId="4270083481" sldId="1976"/>
            <ac:cxnSpMk id="406" creationId="{6BA5603F-E1AC-9D93-3372-535D53EA521E}"/>
          </ac:cxnSpMkLst>
        </pc:cxnChg>
      </pc:sldChg>
      <pc:sldChg chg="addSp delSp modSp add del mod">
        <pc:chgData name="김지나(Wei) - 서비스기획2팀" userId="6e8c8a86-0e65-4b65-b1b8-9f4bd60da1bb" providerId="ADAL" clId="{263B9843-DBC2-44C1-8AD3-F5F658F07C3F}" dt="2024-06-14T14:22:10.899" v="13198" actId="2696"/>
        <pc:sldMkLst>
          <pc:docMk/>
          <pc:sldMk cId="3036790367" sldId="1977"/>
        </pc:sldMkLst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2" creationId="{926A170E-D276-86C4-F6A4-132FDBDE40F5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3" creationId="{28D08A70-6507-A774-08A3-0EE20D41B5F3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4" creationId="{19F5DD5C-E000-09FA-176E-AF41BE79F346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6" creationId="{E930CB4C-CE86-F816-5694-2E85B4BA9B39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" creationId="{1F5D9942-CDFE-AD26-2B45-A9387AFE2F6C}"/>
          </ac:spMkLst>
        </pc:spChg>
        <pc:spChg chg="mod">
          <ac:chgData name="김지나(Wei) - 서비스기획2팀" userId="6e8c8a86-0e65-4b65-b1b8-9f4bd60da1bb" providerId="ADAL" clId="{263B9843-DBC2-44C1-8AD3-F5F658F07C3F}" dt="2024-06-14T12:39:23.749" v="9860" actId="14100"/>
          <ac:spMkLst>
            <pc:docMk/>
            <pc:sldMk cId="3036790367" sldId="1977"/>
            <ac:spMk id="9" creationId="{7D4DA5D8-B82A-3E30-4DD0-4BCE6D501481}"/>
          </ac:spMkLst>
        </pc:spChg>
        <pc:spChg chg="mod">
          <ac:chgData name="김지나(Wei) - 서비스기획2팀" userId="6e8c8a86-0e65-4b65-b1b8-9f4bd60da1bb" providerId="ADAL" clId="{263B9843-DBC2-44C1-8AD3-F5F658F07C3F}" dt="2024-06-14T12:39:07.347" v="9857" actId="1035"/>
          <ac:spMkLst>
            <pc:docMk/>
            <pc:sldMk cId="3036790367" sldId="1977"/>
            <ac:spMk id="42" creationId="{58776373-CEF1-8A42-60C6-9788DE62C3B2}"/>
          </ac:spMkLst>
        </pc:spChg>
        <pc:spChg chg="mod">
          <ac:chgData name="김지나(Wei) - 서비스기획2팀" userId="6e8c8a86-0e65-4b65-b1b8-9f4bd60da1bb" providerId="ADAL" clId="{263B9843-DBC2-44C1-8AD3-F5F658F07C3F}" dt="2024-06-14T12:15:47.991" v="9445"/>
          <ac:spMkLst>
            <pc:docMk/>
            <pc:sldMk cId="3036790367" sldId="1977"/>
            <ac:spMk id="51" creationId="{D1A57A9B-B07A-2421-810F-B29EC8988AD1}"/>
          </ac:spMkLst>
        </pc:spChg>
        <pc:spChg chg="mod">
          <ac:chgData name="김지나(Wei) - 서비스기획2팀" userId="6e8c8a86-0e65-4b65-b1b8-9f4bd60da1bb" providerId="ADAL" clId="{263B9843-DBC2-44C1-8AD3-F5F658F07C3F}" dt="2024-06-14T12:39:20.343" v="9859" actId="1076"/>
          <ac:spMkLst>
            <pc:docMk/>
            <pc:sldMk cId="3036790367" sldId="1977"/>
            <ac:spMk id="52" creationId="{90C64057-45E4-B7B8-E833-F69799100BBB}"/>
          </ac:spMkLst>
        </pc:spChg>
        <pc:spChg chg="mod">
          <ac:chgData name="김지나(Wei) - 서비스기획2팀" userId="6e8c8a86-0e65-4b65-b1b8-9f4bd60da1bb" providerId="ADAL" clId="{263B9843-DBC2-44C1-8AD3-F5F658F07C3F}" dt="2024-06-14T12:39:20.343" v="9859" actId="1076"/>
          <ac:spMkLst>
            <pc:docMk/>
            <pc:sldMk cId="3036790367" sldId="1977"/>
            <ac:spMk id="54" creationId="{CDB9C142-7783-BACF-5E6B-BB622F6D3B98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56" creationId="{1B8366B1-37AA-B73E-40E2-4A51FD2BFB9A}"/>
          </ac:spMkLst>
        </pc:spChg>
        <pc:spChg chg="mod">
          <ac:chgData name="김지나(Wei) - 서비스기획2팀" userId="6e8c8a86-0e65-4b65-b1b8-9f4bd60da1bb" providerId="ADAL" clId="{263B9843-DBC2-44C1-8AD3-F5F658F07C3F}" dt="2024-06-14T12:39:20.343" v="9859" actId="1076"/>
          <ac:spMkLst>
            <pc:docMk/>
            <pc:sldMk cId="3036790367" sldId="1977"/>
            <ac:spMk id="60" creationId="{93169550-6A3C-0248-08CE-630BDCE1111D}"/>
          </ac:spMkLst>
        </pc:spChg>
        <pc:spChg chg="del">
          <ac:chgData name="김지나(Wei) - 서비스기획2팀" userId="6e8c8a86-0e65-4b65-b1b8-9f4bd60da1bb" providerId="ADAL" clId="{263B9843-DBC2-44C1-8AD3-F5F658F07C3F}" dt="2024-06-14T12:38:18.841" v="9819" actId="478"/>
          <ac:spMkLst>
            <pc:docMk/>
            <pc:sldMk cId="3036790367" sldId="1977"/>
            <ac:spMk id="61" creationId="{27263681-F2C3-4670-6DFF-F01126049235}"/>
          </ac:spMkLst>
        </pc:spChg>
        <pc:spChg chg="del">
          <ac:chgData name="김지나(Wei) - 서비스기획2팀" userId="6e8c8a86-0e65-4b65-b1b8-9f4bd60da1bb" providerId="ADAL" clId="{263B9843-DBC2-44C1-8AD3-F5F658F07C3F}" dt="2024-06-14T12:15:23.214" v="9430" actId="478"/>
          <ac:spMkLst>
            <pc:docMk/>
            <pc:sldMk cId="3036790367" sldId="1977"/>
            <ac:spMk id="62" creationId="{DFF55BFD-205F-9D00-9FB5-9C0929C8F564}"/>
          </ac:spMkLst>
        </pc:spChg>
        <pc:spChg chg="del">
          <ac:chgData name="김지나(Wei) - 서비스기획2팀" userId="6e8c8a86-0e65-4b65-b1b8-9f4bd60da1bb" providerId="ADAL" clId="{263B9843-DBC2-44C1-8AD3-F5F658F07C3F}" dt="2024-06-14T12:15:19.268" v="9427" actId="478"/>
          <ac:spMkLst>
            <pc:docMk/>
            <pc:sldMk cId="3036790367" sldId="1977"/>
            <ac:spMk id="63" creationId="{5853F738-AAB7-DD26-C2C0-36CCE7EF5A58}"/>
          </ac:spMkLst>
        </pc:spChg>
        <pc:spChg chg="del">
          <ac:chgData name="김지나(Wei) - 서비스기획2팀" userId="6e8c8a86-0e65-4b65-b1b8-9f4bd60da1bb" providerId="ADAL" clId="{263B9843-DBC2-44C1-8AD3-F5F658F07C3F}" dt="2024-06-14T12:15:24.970" v="9432" actId="478"/>
          <ac:spMkLst>
            <pc:docMk/>
            <pc:sldMk cId="3036790367" sldId="1977"/>
            <ac:spMk id="65" creationId="{5935FBF1-7644-02D6-2BA1-CAB8B989618C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68" creationId="{6122B46A-8E60-8555-7A8B-70270617977B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69" creationId="{D05CBC2A-5787-4033-CB15-F13C0E5AD01B}"/>
          </ac:spMkLst>
        </pc:spChg>
        <pc:spChg chg="del">
          <ac:chgData name="김지나(Wei) - 서비스기획2팀" userId="6e8c8a86-0e65-4b65-b1b8-9f4bd60da1bb" providerId="ADAL" clId="{263B9843-DBC2-44C1-8AD3-F5F658F07C3F}" dt="2024-06-14T12:15:22.010" v="9429" actId="478"/>
          <ac:spMkLst>
            <pc:docMk/>
            <pc:sldMk cId="3036790367" sldId="1977"/>
            <ac:spMk id="70" creationId="{17DC94F5-13EE-2286-3D9E-78AF16637E8C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74" creationId="{CAE6AE36-5B80-8863-53BE-53CABEFE9E6A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78" creationId="{8AC00D24-EEF1-B7F8-2511-21EE9C707EA7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79" creationId="{60CE5032-08AD-424E-DBAD-D597C37DB2A6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2" creationId="{521D431A-3278-AFDD-4C6D-50A71375C050}"/>
          </ac:spMkLst>
        </pc:spChg>
        <pc:spChg chg="del">
          <ac:chgData name="김지나(Wei) - 서비스기획2팀" userId="6e8c8a86-0e65-4b65-b1b8-9f4bd60da1bb" providerId="ADAL" clId="{263B9843-DBC2-44C1-8AD3-F5F658F07C3F}" dt="2024-06-14T12:15:26.637" v="9433" actId="478"/>
          <ac:spMkLst>
            <pc:docMk/>
            <pc:sldMk cId="3036790367" sldId="1977"/>
            <ac:spMk id="83" creationId="{A76C82C3-52F6-ACEB-B270-D3D5C7905DA9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7" creationId="{63E40E47-B58F-7159-C03D-F71B3C31F2C8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8" creationId="{A2F4F747-B921-1B18-37DF-17060444174E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0" creationId="{DFC9506A-3B2D-150E-4A53-8AB3651B56B9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2" creationId="{BB532AAA-486C-F8D7-3968-BF523D5B7C42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6" creationId="{919BF44D-C223-EB81-D655-DBC5AEEDD822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7" creationId="{EA613BF3-EE8D-6539-EC3E-3C2575233D28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9" creationId="{7A2C0E29-705C-3FB8-91B0-1A2502E0E015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100" creationId="{792D2B37-C8F4-8B4B-137B-693737563CD6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102" creationId="{38EA410F-023D-4F92-8BD5-0862F1236251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103" creationId="{4E2C3AD3-8AE8-7479-BAEB-C04C0914002B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06" creationId="{155E9DBA-4104-C974-08D2-87F3E886EAD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08" creationId="{28DE5411-B8FC-D651-78CC-296D78E42FA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0" creationId="{82F53B00-ADC1-58BF-7164-75A87155A38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3" creationId="{0CAF0BA0-0142-C71F-9673-61693720647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5" creationId="{44265186-C960-5DFF-F7C6-6A36C04F178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6" creationId="{845D79EF-3E69-25A0-8D2A-0B122E5DF1B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8" creationId="{B959EB23-90D0-586F-E34C-A1AC453E4C4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1" creationId="{DD46C632-2CD3-0D00-B064-BF70F4E4FBFE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2" creationId="{947E3E43-AC91-2CF7-191A-F163C5784712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3" creationId="{E1647322-FFBF-C06D-1430-474CC4FDE725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4" creationId="{87A7FFD2-4781-48FF-4E84-AA4F85B6441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5" creationId="{EEBA615B-BD85-D89D-5B91-D80DF127E086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36" creationId="{9957E25D-66B3-E106-7BBD-6F83CB88BC04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38" creationId="{8D35D04A-33FE-9153-BAD3-FD2B140D7CB2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0" creationId="{D77D1CC8-2276-B819-6463-6B6EB944B7D3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2" creationId="{B95191B7-DE58-20FC-6EB5-3BB9D2FB52E9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4" creationId="{4F352979-B9E6-D780-BDAC-92F0E1619998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6" creationId="{0C815A81-71C4-4D73-128A-0038202D2DE3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9" creationId="{31FC084B-2B12-BE33-936D-11F9F32A455F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52" creationId="{81DB85FB-88B3-E5E1-E77B-13152B0176F8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55" creationId="{7E9A1941-B637-573F-ABFE-A0BA1F11FC70}"/>
          </ac:spMkLst>
        </pc:spChg>
        <pc:spChg chg="del">
          <ac:chgData name="김지나(Wei) - 서비스기획2팀" userId="6e8c8a86-0e65-4b65-b1b8-9f4bd60da1bb" providerId="ADAL" clId="{263B9843-DBC2-44C1-8AD3-F5F658F07C3F}" dt="2024-06-14T12:15:28.192" v="9434" actId="478"/>
          <ac:spMkLst>
            <pc:docMk/>
            <pc:sldMk cId="3036790367" sldId="1977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2:15:29.192" v="9435" actId="478"/>
          <ac:spMkLst>
            <pc:docMk/>
            <pc:sldMk cId="3036790367" sldId="1977"/>
            <ac:spMk id="159" creationId="{3A150930-CAC9-731E-CFC9-0FBD8E646798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0" creationId="{ECB1E27A-9EA4-02BE-94E6-FB8BFA84F6CA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3" creationId="{13D9CB93-4480-3BBA-B2F8-4D13C844BF8E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5" creationId="{9C2C288A-21EF-AF41-3E97-19FD7A717B74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6" creationId="{57EB53E5-F239-7A1C-ADDC-651BA24A757D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7" creationId="{1AB0BCAB-D90E-B8A0-8836-37F0E1BCC23C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8" creationId="{A9A192A2-1505-9271-7D2E-2A5C523018C5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9" creationId="{C6E35DC4-30C2-F44A-DD5B-D6ADF27EFA5F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70" creationId="{317D8A76-E065-573D-1D9D-BF7E381645FD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71" creationId="{86F1FACD-7253-66CF-F6C1-04A7891C92F4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72" creationId="{58C63FC2-6039-BF96-B6CF-DB5C408275B0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4" creationId="{A02BBD35-7100-D154-7721-6B395C4BCFCF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5" creationId="{8AD0028A-84DC-98B5-CFAD-9657C0A6FB00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6" creationId="{75AD5734-986C-AF44-FFFA-10FB7E6205ED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7" creationId="{2549EE86-B782-200A-8B2D-468559C257A1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8" creationId="{346984A4-A2C7-B1AE-9515-B95E7B2EB88F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9" creationId="{E2054C2F-8D25-3C95-C61F-21B231DA4637}"/>
          </ac:spMkLst>
        </pc:s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5" creationId="{748ADE76-8968-414A-D1CB-ACBCC924E1FF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7" creationId="{69701500-BA68-96F5-EB6E-B16DBB49E495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18" creationId="{D79CCEC1-FF37-821D-7D45-83F841DF85ED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26" creationId="{059AEFC9-8BB0-56BD-0BE9-09579ECE6B7F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34" creationId="{77075967-793C-1BC0-489C-FCC3D575A1E1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43" creationId="{3353E92B-45EA-58C0-4AA4-27F34525E49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55" creationId="{BE40E57C-567E-53B7-4CEA-6013671DFF60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67" creationId="{C2E47BA0-A947-EEE8-E949-CC9470EB8F84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73" creationId="{8A24B831-28DC-877C-3757-96C8C7159D1A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77" creationId="{4FCB10A9-7B33-1CBD-2810-2ABD0DEFDB6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81" creationId="{96ED4F0E-1DE6-F995-4C61-C611DBBFFEF1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86" creationId="{5ECC5901-9B4C-343D-20C8-94C9A3F0796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91" creationId="{51FD300B-BCB7-F389-77CD-1042FA1B6A85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95" creationId="{E6510919-59A7-D5FD-11EA-FF130E7D137C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2:38:49.369" v="9822" actId="165"/>
          <ac:grpSpMkLst>
            <pc:docMk/>
            <pc:sldMk cId="3036790367" sldId="1977"/>
            <ac:grpSpMk id="105" creationId="{B995F6BC-BB7A-206A-4AD6-608334E9A3F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14" creationId="{173FF4C2-403C-4D9F-3D6E-C97A990CD6A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17" creationId="{1A2C3FDD-0DE9-87F3-FFE9-680F6C50AB9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0" creationId="{9360DFE6-88EB-D6F2-921E-E8EA3790315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1" creationId="{8C6F2DC9-427B-7796-F6E6-051D0438EBE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2" creationId="{CF5D36F1-9338-77FB-D824-C8739334A436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3" creationId="{D5B581AD-FF9C-7C45-F780-F2FD3C3B60BA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4" creationId="{5DA1F31C-A160-7E9A-8F94-982B4FC4FF3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5" creationId="{D4A510DF-F53C-2649-5EC6-B66D70E2F2B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6" creationId="{60F3E50A-7DD5-BCD1-E7EC-AF51FBFC6A7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7" creationId="{89361B13-DB36-B940-57D9-FA01E66AF02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8" creationId="{484F43C4-3E36-F8BD-E578-5DBB3E87177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9" creationId="{CB83BDEB-7E3E-1E1B-C613-A5BFFB94FC1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30" creationId="{AF577782-6414-C150-5C8B-F64BAA1EDF7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39:29.549" v="9866" actId="1035"/>
          <ac:grpSpMkLst>
            <pc:docMk/>
            <pc:sldMk cId="3036790367" sldId="1977"/>
            <ac:grpSpMk id="173" creationId="{BF67E416-38C6-66A3-13D0-9F8AEC53DCC2}"/>
          </ac:grpSpMkLst>
        </pc:grpChg>
        <pc:picChg chg="mod">
          <ac:chgData name="김지나(Wei) - 서비스기획2팀" userId="6e8c8a86-0e65-4b65-b1b8-9f4bd60da1bb" providerId="ADAL" clId="{263B9843-DBC2-44C1-8AD3-F5F658F07C3F}" dt="2024-06-14T12:39:20.343" v="9859" actId="1076"/>
          <ac:picMkLst>
            <pc:docMk/>
            <pc:sldMk cId="3036790367" sldId="1977"/>
            <ac:picMk id="59" creationId="{58EB80E8-A717-C597-13FA-FAB096D12E5E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72" creationId="{888A0C3E-815D-8E28-AB05-FEA4AC1B2212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80" creationId="{63860CC7-D574-6E26-7BE7-2B986AAD5A57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89" creationId="{FD8E93FD-6894-472A-3C68-887000517A18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98" creationId="{05D43538-802D-7E82-4A14-EBD5150D9E7F}"/>
          </ac:picMkLst>
        </pc:picChg>
        <pc:picChg chg="add 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101" creationId="{C0EFD965-308C-49D8-13AD-57DD3DB1E0E7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2:55:07.982" v="10620" actId="478"/>
          <ac:picMkLst>
            <pc:docMk/>
            <pc:sldMk cId="3036790367" sldId="1977"/>
            <ac:picMk id="109" creationId="{539DFC16-CD8D-741B-94D8-FF5ACF8003C9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2:55:07.982" v="10620" actId="478"/>
          <ac:picMkLst>
            <pc:docMk/>
            <pc:sldMk cId="3036790367" sldId="1977"/>
            <ac:picMk id="112" creationId="{BB2BEB06-7E36-861B-7862-83C1772128A6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37" creationId="{A6186C2B-79AD-DD84-A743-A413BEECDF7C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39" creationId="{841A0A7E-E66E-AF6F-E84B-F16E80CA966A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41" creationId="{9EAB18AA-B54F-9627-0F1B-E942EDCB212B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43" creationId="{D35DB64C-0EE6-84DA-69A0-6B1755AA091F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45" creationId="{E81BC20A-1460-DACA-11E1-6928ECD24DFE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64" creationId="{A4E9E1D3-ACA0-C123-E41F-B2737496B1A8}"/>
          </ac:picMkLst>
        </pc:picChg>
        <pc:picChg chg="add mod">
          <ac:chgData name="김지나(Wei) - 서비스기획2팀" userId="6e8c8a86-0e65-4b65-b1b8-9f4bd60da1bb" providerId="ADAL" clId="{263B9843-DBC2-44C1-8AD3-F5F658F07C3F}" dt="2024-06-14T12:55:11.964" v="10622" actId="1076"/>
          <ac:picMkLst>
            <pc:docMk/>
            <pc:sldMk cId="3036790367" sldId="1977"/>
            <ac:picMk id="180" creationId="{BADB4155-FFCF-5EFE-3983-661F458D3CFB}"/>
          </ac:picMkLst>
        </pc:picChg>
        <pc:cxnChg chg="mod">
          <ac:chgData name="김지나(Wei) - 서비스기획2팀" userId="6e8c8a86-0e65-4b65-b1b8-9f4bd60da1bb" providerId="ADAL" clId="{263B9843-DBC2-44C1-8AD3-F5F658F07C3F}" dt="2024-06-14T12:39:07.347" v="9857" actId="1035"/>
          <ac:cxnSpMkLst>
            <pc:docMk/>
            <pc:sldMk cId="3036790367" sldId="1977"/>
            <ac:cxnSpMk id="17" creationId="{338CE66D-1543-B475-A226-C94661767783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53" creationId="{68417BB3-AE08-4812-DD25-8DBDB65AC9ED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57" creationId="{45875CCB-6C24-8F1E-B7D6-B59467814398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58" creationId="{90E35048-00E1-D441-5DCA-F2B59C641849}"/>
          </ac:cxnSpMkLst>
        </pc:cxnChg>
        <pc:cxnChg chg="del mod">
          <ac:chgData name="김지나(Wei) - 서비스기획2팀" userId="6e8c8a86-0e65-4b65-b1b8-9f4bd60da1bb" providerId="ADAL" clId="{263B9843-DBC2-44C1-8AD3-F5F658F07C3F}" dt="2024-06-14T12:15:24.080" v="9431" actId="478"/>
          <ac:cxnSpMkLst>
            <pc:docMk/>
            <pc:sldMk cId="3036790367" sldId="1977"/>
            <ac:cxnSpMk id="66" creationId="{2C27E8B5-3D61-AAC3-517B-D50684D7DD54}"/>
          </ac:cxnSpMkLst>
        </pc:cxnChg>
        <pc:cxnChg chg="del mod">
          <ac:chgData name="김지나(Wei) - 서비스기획2팀" userId="6e8c8a86-0e65-4b65-b1b8-9f4bd60da1bb" providerId="ADAL" clId="{263B9843-DBC2-44C1-8AD3-F5F658F07C3F}" dt="2024-06-14T12:15:20.433" v="9428" actId="478"/>
          <ac:cxnSpMkLst>
            <pc:docMk/>
            <pc:sldMk cId="3036790367" sldId="1977"/>
            <ac:cxnSpMk id="71" creationId="{6E006BD0-6D5A-7AB8-DB33-0C3057989D47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75" creationId="{2C50F976-C8D7-4107-0626-A30E43F19647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76" creationId="{46C9C087-AB65-0B57-6475-A552E2C9CC27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84" creationId="{8FB9FC33-EC2A-F137-3BD9-38E2E5B35C74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85" creationId="{791547AB-8C7C-010D-2CD5-985D2ACEC3EA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93" creationId="{CC6EF499-2F82-B828-03CC-DB89E2DEDE73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94" creationId="{B1E1D1F1-77BA-6090-8D71-6F97230ADC6B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104" creationId="{2575106E-9810-26FE-7421-72CAC6D79ECB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2:55:07.982" v="10620" actId="478"/>
          <ac:cxnSpMkLst>
            <pc:docMk/>
            <pc:sldMk cId="3036790367" sldId="1977"/>
            <ac:cxnSpMk id="107" creationId="{15AF9C54-9EC9-ED94-87EB-F690DC26D65B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2:55:07.982" v="10620" actId="478"/>
          <ac:cxnSpMkLst>
            <pc:docMk/>
            <pc:sldMk cId="3036790367" sldId="1977"/>
            <ac:cxnSpMk id="111" creationId="{B922FDE0-14DB-F33D-449B-470D51F863F9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2:55:07.982" v="10620" actId="478"/>
          <ac:cxnSpMkLst>
            <pc:docMk/>
            <pc:sldMk cId="3036790367" sldId="1977"/>
            <ac:cxnSpMk id="119" creationId="{560749EB-1F60-658D-CEFA-0A8F9A41A2D5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47" creationId="{39DBA5EF-FB39-817C-653A-C6D803C633A3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48" creationId="{72633CE8-AB7E-8335-3DC2-EF97B5DE5F0B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0" creationId="{D5116D01-DEFE-8A94-B2CC-BA5926C59E05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1" creationId="{4DE711E9-055A-B533-AEAC-9B1AC1090A5B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3" creationId="{4C5C334D-DDE1-C674-95B6-5A59BD06735B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4" creationId="{68E0FCF6-5E7C-ADE8-3BF5-0A51200E86F5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6" creationId="{BDCB88F7-FB4F-8764-2591-2987865C10C6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8" creationId="{5C6762A2-4B89-DC54-C33E-B5D76FCDF1A9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61" creationId="{AB849C67-DA15-8D8C-D69B-2E9C2841BF3C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62" creationId="{CF002DBA-BF2F-87B3-97F2-3A645AC7EF96}"/>
          </ac:cxnSpMkLst>
        </pc:cxnChg>
      </pc:sldChg>
      <pc:sldChg chg="add del">
        <pc:chgData name="김지나(Wei) - 서비스기획2팀" userId="6e8c8a86-0e65-4b65-b1b8-9f4bd60da1bb" providerId="ADAL" clId="{263B9843-DBC2-44C1-8AD3-F5F658F07C3F}" dt="2024-06-14T12:15:09.491" v="9424" actId="2696"/>
        <pc:sldMkLst>
          <pc:docMk/>
          <pc:sldMk cId="4204313685" sldId="1977"/>
        </pc:sldMkLst>
      </pc:sldChg>
      <pc:sldChg chg="addSp delSp modSp add del mod modClrScheme chgLayout">
        <pc:chgData name="김지나(Wei) - 서비스기획2팀" userId="6e8c8a86-0e65-4b65-b1b8-9f4bd60da1bb" providerId="ADAL" clId="{263B9843-DBC2-44C1-8AD3-F5F658F07C3F}" dt="2024-06-14T12:52:22.431" v="10564"/>
        <pc:sldMkLst>
          <pc:docMk/>
          <pc:sldMk cId="2938568101" sldId="1978"/>
        </pc:sldMkLst>
        <pc:spChg chg="add del mod ord">
          <ac:chgData name="김지나(Wei) - 서비스기획2팀" userId="6e8c8a86-0e65-4b65-b1b8-9f4bd60da1bb" providerId="ADAL" clId="{263B9843-DBC2-44C1-8AD3-F5F658F07C3F}" dt="2024-06-14T12:52:17.134" v="10562" actId="700"/>
          <ac:spMkLst>
            <pc:docMk/>
            <pc:sldMk cId="2938568101" sldId="1978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2:16.793" v="10561" actId="478"/>
          <ac:spMkLst>
            <pc:docMk/>
            <pc:sldMk cId="2938568101" sldId="1978"/>
            <ac:spMk id="6" creationId="{22AAB355-9601-CF30-DCA2-57E4AC30E5CA}"/>
          </ac:spMkLst>
        </pc:spChg>
        <pc:spChg chg="add del mod ord">
          <ac:chgData name="김지나(Wei) - 서비스기획2팀" userId="6e8c8a86-0e65-4b65-b1b8-9f4bd60da1bb" providerId="ADAL" clId="{263B9843-DBC2-44C1-8AD3-F5F658F07C3F}" dt="2024-06-14T12:52:17.134" v="10562" actId="700"/>
          <ac:spMkLst>
            <pc:docMk/>
            <pc:sldMk cId="2938568101" sldId="1978"/>
            <ac:spMk id="7" creationId="{B9806E70-1288-E336-ECE6-A02A149DC45A}"/>
          </ac:spMkLst>
        </pc:spChg>
        <pc:spChg chg="add del">
          <ac:chgData name="김지나(Wei) - 서비스기획2팀" userId="6e8c8a86-0e65-4b65-b1b8-9f4bd60da1bb" providerId="ADAL" clId="{263B9843-DBC2-44C1-8AD3-F5F658F07C3F}" dt="2024-06-14T12:52:15.887" v="10559" actId="478"/>
          <ac:spMkLst>
            <pc:docMk/>
            <pc:sldMk cId="2938568101" sldId="1978"/>
            <ac:spMk id="8" creationId="{AC70C246-214A-465D-F2FF-D36D4856904C}"/>
          </ac:spMkLst>
        </pc:spChg>
        <pc:spChg chg="mod">
          <ac:chgData name="김지나(Wei) - 서비스기획2팀" userId="6e8c8a86-0e65-4b65-b1b8-9f4bd60da1bb" providerId="ADAL" clId="{263B9843-DBC2-44C1-8AD3-F5F658F07C3F}" dt="2024-06-14T12:52:17.510" v="10563"/>
          <ac:spMkLst>
            <pc:docMk/>
            <pc:sldMk cId="2938568101" sldId="1978"/>
            <ac:spMk id="17" creationId="{7D4D44B0-2472-AE78-1624-2AC6433033EE}"/>
          </ac:spMkLst>
        </pc:spChg>
      </pc:sldChg>
      <pc:sldChg chg="addSp delSp modSp add mod ord">
        <pc:chgData name="김지나(Wei) - 서비스기획2팀" userId="6e8c8a86-0e65-4b65-b1b8-9f4bd60da1bb" providerId="ADAL" clId="{263B9843-DBC2-44C1-8AD3-F5F658F07C3F}" dt="2024-06-14T14:21:25.846" v="13197" actId="1076"/>
        <pc:sldMkLst>
          <pc:docMk/>
          <pc:sldMk cId="3485465323" sldId="1978"/>
        </pc:sldMkLst>
        <pc:spChg chg="mod">
          <ac:chgData name="김지나(Wei) - 서비스기획2팀" userId="6e8c8a86-0e65-4b65-b1b8-9f4bd60da1bb" providerId="ADAL" clId="{263B9843-DBC2-44C1-8AD3-F5F658F07C3F}" dt="2024-06-14T12:53:46.148" v="10597" actId="20577"/>
          <ac:spMkLst>
            <pc:docMk/>
            <pc:sldMk cId="3485465323" sldId="1978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263B9843-DBC2-44C1-8AD3-F5F658F07C3F}" dt="2024-06-14T12:56:51.181" v="10707"/>
          <ac:spMkLst>
            <pc:docMk/>
            <pc:sldMk cId="3485465323" sldId="1978"/>
            <ac:spMk id="5" creationId="{12DDD91F-2C8B-25FF-42F6-CB75047148D7}"/>
          </ac:spMkLst>
        </pc:spChg>
        <pc:spChg chg="add mod">
          <ac:chgData name="김지나(Wei) - 서비스기획2팀" userId="6e8c8a86-0e65-4b65-b1b8-9f4bd60da1bb" providerId="ADAL" clId="{263B9843-DBC2-44C1-8AD3-F5F658F07C3F}" dt="2024-06-14T12:56:51.181" v="10707"/>
          <ac:spMkLst>
            <pc:docMk/>
            <pc:sldMk cId="3485465323" sldId="1978"/>
            <ac:spMk id="6" creationId="{54C3447F-05F5-5731-2278-209880E7E9FD}"/>
          </ac:spMkLst>
        </pc:spChg>
        <pc:spChg chg="mod">
          <ac:chgData name="김지나(Wei) - 서비스기획2팀" userId="6e8c8a86-0e65-4b65-b1b8-9f4bd60da1bb" providerId="ADAL" clId="{263B9843-DBC2-44C1-8AD3-F5F658F07C3F}" dt="2024-06-14T12:53:17.772" v="10595"/>
          <ac:spMkLst>
            <pc:docMk/>
            <pc:sldMk cId="3485465323" sldId="1978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263B9843-DBC2-44C1-8AD3-F5F658F07C3F}" dt="2024-06-14T12:53:12.267" v="10586"/>
          <ac:spMkLst>
            <pc:docMk/>
            <pc:sldMk cId="3485465323" sldId="1978"/>
            <ac:spMk id="8" creationId="{AC70C246-214A-465D-F2FF-D36D4856904C}"/>
          </ac:spMkLst>
        </pc:spChg>
        <pc:spChg chg="mod">
          <ac:chgData name="김지나(Wei) - 서비스기획2팀" userId="6e8c8a86-0e65-4b65-b1b8-9f4bd60da1bb" providerId="ADAL" clId="{263B9843-DBC2-44C1-8AD3-F5F658F07C3F}" dt="2024-06-14T12:56:58.034" v="10715" actId="1035"/>
          <ac:spMkLst>
            <pc:docMk/>
            <pc:sldMk cId="3485465323" sldId="1978"/>
            <ac:spMk id="12" creationId="{24EEC00C-A9B0-205D-F3D8-FA04E116BC7B}"/>
          </ac:spMkLst>
        </pc:spChg>
        <pc:spChg chg="del mod">
          <ac:chgData name="김지나(Wei) - 서비스기획2팀" userId="6e8c8a86-0e65-4b65-b1b8-9f4bd60da1bb" providerId="ADAL" clId="{263B9843-DBC2-44C1-8AD3-F5F658F07C3F}" dt="2024-06-14T14:18:06.001" v="13105" actId="478"/>
          <ac:spMkLst>
            <pc:docMk/>
            <pc:sldMk cId="3485465323" sldId="1978"/>
            <ac:spMk id="15" creationId="{FA433787-CC55-9546-AD4C-7CFDD4E3C2E0}"/>
          </ac:spMkLst>
        </pc:spChg>
        <pc:spChg chg="mod">
          <ac:chgData name="김지나(Wei) - 서비스기획2팀" userId="6e8c8a86-0e65-4b65-b1b8-9f4bd60da1bb" providerId="ADAL" clId="{263B9843-DBC2-44C1-8AD3-F5F658F07C3F}" dt="2024-06-14T12:52:51.449" v="10578"/>
          <ac:spMkLst>
            <pc:docMk/>
            <pc:sldMk cId="3485465323" sldId="1978"/>
            <ac:spMk id="17" creationId="{7D4D44B0-2472-AE78-1624-2AC6433033EE}"/>
          </ac:spMkLst>
        </pc:spChg>
        <pc:spChg chg="mod">
          <ac:chgData name="김지나(Wei) - 서비스기획2팀" userId="6e8c8a86-0e65-4b65-b1b8-9f4bd60da1bb" providerId="ADAL" clId="{263B9843-DBC2-44C1-8AD3-F5F658F07C3F}" dt="2024-06-14T12:53:05.544" v="10581" actId="20577"/>
          <ac:spMkLst>
            <pc:docMk/>
            <pc:sldMk cId="3485465323" sldId="1978"/>
            <ac:spMk id="19" creationId="{9A6C6173-2A8E-AEF5-4DAB-1935AFAE31E1}"/>
          </ac:spMkLst>
        </pc:spChg>
        <pc:spChg chg="mod">
          <ac:chgData name="김지나(Wei) - 서비스기획2팀" userId="6e8c8a86-0e65-4b65-b1b8-9f4bd60da1bb" providerId="ADAL" clId="{263B9843-DBC2-44C1-8AD3-F5F658F07C3F}" dt="2024-06-14T12:54:18.775" v="10608"/>
          <ac:spMkLst>
            <pc:docMk/>
            <pc:sldMk cId="3485465323" sldId="1978"/>
            <ac:spMk id="20" creationId="{0B9D4CC0-BDB5-7139-80A8-D60DA06B6F2A}"/>
          </ac:spMkLst>
        </pc:spChg>
        <pc:spChg chg="del">
          <ac:chgData name="김지나(Wei) - 서비스기획2팀" userId="6e8c8a86-0e65-4b65-b1b8-9f4bd60da1bb" providerId="ADAL" clId="{263B9843-DBC2-44C1-8AD3-F5F658F07C3F}" dt="2024-06-14T14:17:58.438" v="13103" actId="478"/>
          <ac:spMkLst>
            <pc:docMk/>
            <pc:sldMk cId="3485465323" sldId="1978"/>
            <ac:spMk id="24" creationId="{40BBDD14-F738-98A2-D75C-4A0ADAB92BF6}"/>
          </ac:spMkLst>
        </pc:spChg>
        <pc:spChg chg="mod">
          <ac:chgData name="김지나(Wei) - 서비스기획2팀" userId="6e8c8a86-0e65-4b65-b1b8-9f4bd60da1bb" providerId="ADAL" clId="{263B9843-DBC2-44C1-8AD3-F5F658F07C3F}" dt="2024-06-14T13:17:21.640" v="11182" actId="1038"/>
          <ac:spMkLst>
            <pc:docMk/>
            <pc:sldMk cId="3485465323" sldId="1978"/>
            <ac:spMk id="29" creationId="{C2BBC525-9E77-77E4-A42A-EC8FC51E0E94}"/>
          </ac:spMkLst>
        </pc:spChg>
        <pc:spChg chg="add del ord">
          <ac:chgData name="김지나(Wei) - 서비스기획2팀" userId="6e8c8a86-0e65-4b65-b1b8-9f4bd60da1bb" providerId="ADAL" clId="{263B9843-DBC2-44C1-8AD3-F5F658F07C3F}" dt="2024-06-14T12:57:29.883" v="10721" actId="167"/>
          <ac:spMkLst>
            <pc:docMk/>
            <pc:sldMk cId="3485465323" sldId="1978"/>
            <ac:spMk id="34" creationId="{027A87B8-F4D9-7254-5B30-410012C65044}"/>
          </ac:spMkLst>
        </pc:spChg>
        <pc:spChg chg="del">
          <ac:chgData name="김지나(Wei) - 서비스기획2팀" userId="6e8c8a86-0e65-4b65-b1b8-9f4bd60da1bb" providerId="ADAL" clId="{263B9843-DBC2-44C1-8AD3-F5F658F07C3F}" dt="2024-06-14T12:56:50.649" v="10706" actId="478"/>
          <ac:spMkLst>
            <pc:docMk/>
            <pc:sldMk cId="3485465323" sldId="1978"/>
            <ac:spMk id="121" creationId="{DF94D9A9-9286-5F1C-0C16-1278E81A340A}"/>
          </ac:spMkLst>
        </pc:spChg>
        <pc:spChg chg="del">
          <ac:chgData name="김지나(Wei) - 서비스기획2팀" userId="6e8c8a86-0e65-4b65-b1b8-9f4bd60da1bb" providerId="ADAL" clId="{263B9843-DBC2-44C1-8AD3-F5F658F07C3F}" dt="2024-06-14T12:56:50.649" v="10706" actId="478"/>
          <ac:spMkLst>
            <pc:docMk/>
            <pc:sldMk cId="3485465323" sldId="1978"/>
            <ac:spMk id="122" creationId="{E19BB57F-9DD2-F58F-4685-83839638A152}"/>
          </ac:spMkLst>
        </pc:spChg>
        <pc:spChg chg="del">
          <ac:chgData name="김지나(Wei) - 서비스기획2팀" userId="6e8c8a86-0e65-4b65-b1b8-9f4bd60da1bb" providerId="ADAL" clId="{263B9843-DBC2-44C1-8AD3-F5F658F07C3F}" dt="2024-06-14T14:18:30.287" v="13111" actId="478"/>
          <ac:spMkLst>
            <pc:docMk/>
            <pc:sldMk cId="3485465323" sldId="1978"/>
            <ac:spMk id="142" creationId="{190F397D-493A-1D06-6F9C-A6CC0B6257DD}"/>
          </ac:spMkLst>
        </pc:spChg>
        <pc:spChg chg="mod">
          <ac:chgData name="김지나(Wei) - 서비스기획2팀" userId="6e8c8a86-0e65-4b65-b1b8-9f4bd60da1bb" providerId="ADAL" clId="{263B9843-DBC2-44C1-8AD3-F5F658F07C3F}" dt="2024-06-14T12:54:26.476" v="10619" actId="20577"/>
          <ac:spMkLst>
            <pc:docMk/>
            <pc:sldMk cId="3485465323" sldId="1978"/>
            <ac:spMk id="448" creationId="{22895F01-B3F8-0EBC-9124-ED1524996C41}"/>
          </ac:spMkLst>
        </pc:spChg>
        <pc:spChg chg="mod">
          <ac:chgData name="김지나(Wei) - 서비스기획2팀" userId="6e8c8a86-0e65-4b65-b1b8-9f4bd60da1bb" providerId="ADAL" clId="{263B9843-DBC2-44C1-8AD3-F5F658F07C3F}" dt="2024-06-14T13:17:38.229" v="11184" actId="1076"/>
          <ac:spMkLst>
            <pc:docMk/>
            <pc:sldMk cId="3485465323" sldId="1978"/>
            <ac:spMk id="450" creationId="{9FE08F26-78D6-49A9-1526-A980F3D6608B}"/>
          </ac:spMkLst>
        </pc:spChg>
        <pc:spChg chg="mod">
          <ac:chgData name="김지나(Wei) - 서비스기획2팀" userId="6e8c8a86-0e65-4b65-b1b8-9f4bd60da1bb" providerId="ADAL" clId="{263B9843-DBC2-44C1-8AD3-F5F658F07C3F}" dt="2024-06-14T13:17:16.153" v="11174" actId="1038"/>
          <ac:spMkLst>
            <pc:docMk/>
            <pc:sldMk cId="3485465323" sldId="1978"/>
            <ac:spMk id="453" creationId="{E64BC9FA-EB0A-5AFF-3EDE-9532DB87B103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8:19.123" v="13109" actId="478"/>
          <ac:spMkLst>
            <pc:docMk/>
            <pc:sldMk cId="3485465323" sldId="1978"/>
            <ac:spMk id="456" creationId="{3A8B23B3-A884-DB6B-DDBA-F7F322DEA264}"/>
          </ac:spMkLst>
        </pc:spChg>
        <pc:spChg chg="mod">
          <ac:chgData name="김지나(Wei) - 서비스기획2팀" userId="6e8c8a86-0e65-4b65-b1b8-9f4bd60da1bb" providerId="ADAL" clId="{263B9843-DBC2-44C1-8AD3-F5F658F07C3F}" dt="2024-06-14T13:16:50.354" v="11168" actId="1035"/>
          <ac:spMkLst>
            <pc:docMk/>
            <pc:sldMk cId="3485465323" sldId="1978"/>
            <ac:spMk id="483" creationId="{289F54A5-8E00-715C-4A37-4C9DB02F0FF8}"/>
          </ac:spMkLst>
        </pc:spChg>
        <pc:spChg chg="mod">
          <ac:chgData name="김지나(Wei) - 서비스기획2팀" userId="6e8c8a86-0e65-4b65-b1b8-9f4bd60da1bb" providerId="ADAL" clId="{263B9843-DBC2-44C1-8AD3-F5F658F07C3F}" dt="2024-06-14T14:18:25.043" v="13110" actId="1076"/>
          <ac:spMkLst>
            <pc:docMk/>
            <pc:sldMk cId="3485465323" sldId="1978"/>
            <ac:spMk id="488" creationId="{6AE9562F-5778-80D7-4B2F-221E56A9286F}"/>
          </ac:spMkLst>
        </pc:spChg>
        <pc:spChg chg="mod">
          <ac:chgData name="김지나(Wei) - 서비스기획2팀" userId="6e8c8a86-0e65-4b65-b1b8-9f4bd60da1bb" providerId="ADAL" clId="{263B9843-DBC2-44C1-8AD3-F5F658F07C3F}" dt="2024-06-14T14:18:10.358" v="13106" actId="1076"/>
          <ac:spMkLst>
            <pc:docMk/>
            <pc:sldMk cId="3485465323" sldId="1978"/>
            <ac:spMk id="489" creationId="{90BA0633-ABF9-EFE7-D5E0-D4044E49DBF6}"/>
          </ac:spMkLst>
        </pc:spChg>
        <pc:spChg chg="del mod">
          <ac:chgData name="김지나(Wei) - 서비스기획2팀" userId="6e8c8a86-0e65-4b65-b1b8-9f4bd60da1bb" providerId="ADAL" clId="{263B9843-DBC2-44C1-8AD3-F5F658F07C3F}" dt="2024-06-14T14:18:04.309" v="13104" actId="478"/>
          <ac:spMkLst>
            <pc:docMk/>
            <pc:sldMk cId="3485465323" sldId="1978"/>
            <ac:spMk id="493" creationId="{C1E2D19E-5349-4591-FBB9-25043BB1F58A}"/>
          </ac:spMkLst>
        </pc:spChg>
        <pc:spChg chg="del mod">
          <ac:chgData name="김지나(Wei) - 서비스기획2팀" userId="6e8c8a86-0e65-4b65-b1b8-9f4bd60da1bb" providerId="ADAL" clId="{263B9843-DBC2-44C1-8AD3-F5F658F07C3F}" dt="2024-06-14T14:17:56.972" v="13102" actId="478"/>
          <ac:spMkLst>
            <pc:docMk/>
            <pc:sldMk cId="3485465323" sldId="1978"/>
            <ac:spMk id="503" creationId="{A4F540DE-4A74-7C13-013A-FE9FDE4DB9FC}"/>
          </ac:spMkLst>
        </pc:spChg>
        <pc:picChg chg="add mod ord modCrop">
          <ac:chgData name="김지나(Wei) - 서비스기획2팀" userId="6e8c8a86-0e65-4b65-b1b8-9f4bd60da1bb" providerId="ADAL" clId="{263B9843-DBC2-44C1-8AD3-F5F658F07C3F}" dt="2024-06-14T13:15:54.991" v="11078" actId="732"/>
          <ac:picMkLst>
            <pc:docMk/>
            <pc:sldMk cId="3485465323" sldId="1978"/>
            <ac:picMk id="14" creationId="{4C0FCF21-C034-0336-2B33-4ED3862D214A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4T13:16:35.650" v="11152" actId="732"/>
          <ac:picMkLst>
            <pc:docMk/>
            <pc:sldMk cId="3485465323" sldId="1978"/>
            <ac:picMk id="38" creationId="{61226E79-2F2A-B910-1140-2DFA7BDB332C}"/>
          </ac:picMkLst>
        </pc:picChg>
        <pc:picChg chg="del">
          <ac:chgData name="김지나(Wei) - 서비스기획2팀" userId="6e8c8a86-0e65-4b65-b1b8-9f4bd60da1bb" providerId="ADAL" clId="{263B9843-DBC2-44C1-8AD3-F5F658F07C3F}" dt="2024-06-14T12:57:31.545" v="10722" actId="478"/>
          <ac:picMkLst>
            <pc:docMk/>
            <pc:sldMk cId="3485465323" sldId="1978"/>
            <ac:picMk id="42" creationId="{8DA8CA41-8020-9C12-0CF4-C2749A28EB0C}"/>
          </ac:picMkLst>
        </pc:picChg>
        <pc:picChg chg="add del mod ord">
          <ac:chgData name="김지나(Wei) - 서비스기획2팀" userId="6e8c8a86-0e65-4b65-b1b8-9f4bd60da1bb" providerId="ADAL" clId="{263B9843-DBC2-44C1-8AD3-F5F658F07C3F}" dt="2024-06-14T14:18:30.986" v="13112" actId="478"/>
          <ac:picMkLst>
            <pc:docMk/>
            <pc:sldMk cId="3485465323" sldId="1978"/>
            <ac:picMk id="59" creationId="{E9714C83-D27A-DE03-3314-21D1FE5108D9}"/>
          </ac:picMkLst>
        </pc:picChg>
        <pc:picChg chg="del">
          <ac:chgData name="김지나(Wei) - 서비스기획2팀" userId="6e8c8a86-0e65-4b65-b1b8-9f4bd60da1bb" providerId="ADAL" clId="{263B9843-DBC2-44C1-8AD3-F5F658F07C3F}" dt="2024-06-14T12:55:20.395" v="10623" actId="478"/>
          <ac:picMkLst>
            <pc:docMk/>
            <pc:sldMk cId="3485465323" sldId="1978"/>
            <ac:picMk id="60" creationId="{CE611855-FCE8-6E05-94E6-D77B46143822}"/>
          </ac:picMkLst>
        </pc:picChg>
        <pc:picChg chg="del">
          <ac:chgData name="김지나(Wei) - 서비스기획2팀" userId="6e8c8a86-0e65-4b65-b1b8-9f4bd60da1bb" providerId="ADAL" clId="{263B9843-DBC2-44C1-8AD3-F5F658F07C3F}" dt="2024-06-14T12:55:21.625" v="10624" actId="478"/>
          <ac:picMkLst>
            <pc:docMk/>
            <pc:sldMk cId="3485465323" sldId="1978"/>
            <ac:picMk id="63" creationId="{A6F673ED-DEDA-07B8-0A9D-4602DFDC2A6B}"/>
          </ac:picMkLst>
        </pc:picChg>
        <pc:picChg chg="add mod ord">
          <ac:chgData name="김지나(Wei) - 서비스기획2팀" userId="6e8c8a86-0e65-4b65-b1b8-9f4bd60da1bb" providerId="ADAL" clId="{263B9843-DBC2-44C1-8AD3-F5F658F07C3F}" dt="2024-06-14T14:21:25.846" v="13197" actId="1076"/>
          <ac:picMkLst>
            <pc:docMk/>
            <pc:sldMk cId="3485465323" sldId="1978"/>
            <ac:picMk id="462" creationId="{45C58636-8D28-751B-7B43-2BC09FA836AA}"/>
          </ac:picMkLst>
        </pc:picChg>
      </pc:sldChg>
      <pc:sldChg chg="add del">
        <pc:chgData name="김지나(Wei) - 서비스기획2팀" userId="6e8c8a86-0e65-4b65-b1b8-9f4bd60da1bb" providerId="ADAL" clId="{263B9843-DBC2-44C1-8AD3-F5F658F07C3F}" dt="2024-06-14T13:00:27.555" v="10761"/>
        <pc:sldMkLst>
          <pc:docMk/>
          <pc:sldMk cId="1820857571" sldId="1979"/>
        </pc:sldMkLst>
      </pc:sldChg>
      <pc:sldChg chg="addSp delSp modSp add del mod">
        <pc:chgData name="김지나(Wei) - 서비스기획2팀" userId="6e8c8a86-0e65-4b65-b1b8-9f4bd60da1bb" providerId="ADAL" clId="{263B9843-DBC2-44C1-8AD3-F5F658F07C3F}" dt="2024-06-14T14:22:10.899" v="13198" actId="2696"/>
        <pc:sldMkLst>
          <pc:docMk/>
          <pc:sldMk cId="3047248873" sldId="1979"/>
        </pc:sldMkLst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2" creationId="{37F4C7F9-0DE1-AF44-D1E5-FEAD2D6821F7}"/>
          </ac:spMkLst>
        </pc:spChg>
        <pc:spChg chg="mod ord">
          <ac:chgData name="김지나(Wei) - 서비스기획2팀" userId="6e8c8a86-0e65-4b65-b1b8-9f4bd60da1bb" providerId="ADAL" clId="{263B9843-DBC2-44C1-8AD3-F5F658F07C3F}" dt="2024-06-14T14:20:05.854" v="13159" actId="1038"/>
          <ac:spMkLst>
            <pc:docMk/>
            <pc:sldMk cId="3047248873" sldId="1979"/>
            <ac:spMk id="3" creationId="{87384E73-A46D-214A-CF67-201CC40591E1}"/>
          </ac:spMkLst>
        </pc:spChg>
        <pc:spChg chg="ord">
          <ac:chgData name="김지나(Wei) - 서비스기획2팀" userId="6e8c8a86-0e65-4b65-b1b8-9f4bd60da1bb" providerId="ADAL" clId="{263B9843-DBC2-44C1-8AD3-F5F658F07C3F}" dt="2024-06-14T14:15:57.078" v="13055" actId="166"/>
          <ac:spMkLst>
            <pc:docMk/>
            <pc:sldMk cId="3047248873" sldId="1979"/>
            <ac:spMk id="4" creationId="{D80C0749-27CC-8490-DD0E-132D4F1B8CA6}"/>
          </ac:spMkLst>
        </pc:spChg>
        <pc:spChg chg="mod ord">
          <ac:chgData name="김지나(Wei) - 서비스기획2팀" userId="6e8c8a86-0e65-4b65-b1b8-9f4bd60da1bb" providerId="ADAL" clId="{263B9843-DBC2-44C1-8AD3-F5F658F07C3F}" dt="2024-06-14T14:20:31.910" v="13181" actId="1036"/>
          <ac:spMkLst>
            <pc:docMk/>
            <pc:sldMk cId="3047248873" sldId="1979"/>
            <ac:spMk id="6" creationId="{7DCE2877-CCF3-5A14-4185-E605684A0F3B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8" creationId="{4FE68EF2-B3E5-9F7F-E60E-173F0C82D791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10" creationId="{FEB8BFD8-A131-57FA-2774-9337AFAF7C18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11" creationId="{98457358-5240-2607-8130-93EF2F98FADD}"/>
          </ac:spMkLst>
        </pc:spChg>
        <pc:spChg chg="mod">
          <ac:chgData name="김지나(Wei) - 서비스기획2팀" userId="6e8c8a86-0e65-4b65-b1b8-9f4bd60da1bb" providerId="ADAL" clId="{263B9843-DBC2-44C1-8AD3-F5F658F07C3F}" dt="2024-06-14T14:18:50.215" v="13123" actId="20577"/>
          <ac:spMkLst>
            <pc:docMk/>
            <pc:sldMk cId="3047248873" sldId="1979"/>
            <ac:spMk id="16" creationId="{0312253C-42C0-8047-FDC8-E9DC59BA3000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18" creationId="{DB3ADE5B-A8A3-E214-F2C4-DF61BB6770FA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19" creationId="{687E2C4E-D2B2-9A4A-F3BB-7F104E9DDAA3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2" creationId="{F266D96C-C745-DEE0-1908-A6300DAE4412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23" creationId="{C9A33A2B-035D-A9E0-895C-652A3AFA7F1A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4" creationId="{A4FC83C5-129E-60CE-D172-C7B9E6C2C119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5" creationId="{0033F78D-4364-D310-4DE6-AEA835DF64A1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6" creationId="{4168F2AF-60E9-F985-62F7-B66ED245AE2C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27" creationId="{B2C86D9B-90FC-2A19-8C72-805C75F64145}"/>
          </ac:spMkLst>
        </pc:spChg>
        <pc:spChg chg="mod">
          <ac:chgData name="김지나(Wei) - 서비스기획2팀" userId="6e8c8a86-0e65-4b65-b1b8-9f4bd60da1bb" providerId="ADAL" clId="{263B9843-DBC2-44C1-8AD3-F5F658F07C3F}" dt="2024-06-14T14:14:58.497" v="13045"/>
          <ac:spMkLst>
            <pc:docMk/>
            <pc:sldMk cId="3047248873" sldId="1979"/>
            <ac:spMk id="30" creationId="{C23420F1-3035-D05C-0212-B1FDCC67DE22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4:14:58.497" v="13045"/>
          <ac:spMkLst>
            <pc:docMk/>
            <pc:sldMk cId="3047248873" sldId="1979"/>
            <ac:spMk id="33" creationId="{4FAD7DE1-7304-61D9-2425-483F135C83EC}"/>
          </ac:spMkLst>
        </pc:spChg>
        <pc:spChg chg="mod">
          <ac:chgData name="김지나(Wei) - 서비스기획2팀" userId="6e8c8a86-0e65-4b65-b1b8-9f4bd60da1bb" providerId="ADAL" clId="{263B9843-DBC2-44C1-8AD3-F5F658F07C3F}" dt="2024-06-14T14:14:58.497" v="13045"/>
          <ac:spMkLst>
            <pc:docMk/>
            <pc:sldMk cId="3047248873" sldId="1979"/>
            <ac:spMk id="34" creationId="{4F8F8A5A-60AA-1E21-8030-353ED9EB78C8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35" creationId="{5130A005-23CB-065C-E212-5A610EE3EB98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38" creationId="{23C8C053-0010-3B3E-F641-31ED79969E6C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39" creationId="{4BA741B5-DCD4-2E4C-BCFB-083787450E51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40" creationId="{DAA0667E-BBD8-07CB-E508-E1CEDFBBD82D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14.238" v="13051" actId="478"/>
          <ac:spMkLst>
            <pc:docMk/>
            <pc:sldMk cId="3047248873" sldId="1979"/>
            <ac:spMk id="41" creationId="{46E8A5F3-B57F-C789-D7E7-E3B691F57B9F}"/>
          </ac:spMkLst>
        </pc:spChg>
        <pc:spChg chg="del">
          <ac:chgData name="김지나(Wei) - 서비스기획2팀" userId="6e8c8a86-0e65-4b65-b1b8-9f4bd60da1bb" providerId="ADAL" clId="{263B9843-DBC2-44C1-8AD3-F5F658F07C3F}" dt="2024-06-14T14:15:33.586" v="13053" actId="478"/>
          <ac:spMkLst>
            <pc:docMk/>
            <pc:sldMk cId="3047248873" sldId="1979"/>
            <ac:spMk id="42" creationId="{58776373-CEF1-8A42-60C6-9788DE62C3B2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12.167" v="13050" actId="478"/>
          <ac:spMkLst>
            <pc:docMk/>
            <pc:sldMk cId="3047248873" sldId="1979"/>
            <ac:spMk id="43" creationId="{668D9F2E-88FB-8511-182F-4589D9A98A33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44" creationId="{B10270BE-BEAD-6ACC-6382-EBFA5524062E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48" creationId="{60E18524-B762-636E-F5E6-9514CF85B14F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49" creationId="{CFEBB2F1-E418-80E7-3875-39FD60948089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50" creationId="{6F2884F0-EA8D-FB74-949A-D0EF353F1AA1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51" creationId="{F0818F80-F044-E713-C372-71EEDD45CD22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05.397" v="13048" actId="478"/>
          <ac:spMkLst>
            <pc:docMk/>
            <pc:sldMk cId="3047248873" sldId="1979"/>
            <ac:spMk id="52" creationId="{5487DAB3-F07F-94DA-2B2B-20D4726ED0CA}"/>
          </ac:spMkLst>
        </pc:spChg>
        <pc:spChg chg="add mod">
          <ac:chgData name="김지나(Wei) - 서비스기획2팀" userId="6e8c8a86-0e65-4b65-b1b8-9f4bd60da1bb" providerId="ADAL" clId="{263B9843-DBC2-44C1-8AD3-F5F658F07C3F}" dt="2024-06-14T14:16:39.080" v="13088" actId="1037"/>
          <ac:spMkLst>
            <pc:docMk/>
            <pc:sldMk cId="3047248873" sldId="1979"/>
            <ac:spMk id="53" creationId="{FD463536-FE3E-17A0-3944-121DCFCB9780}"/>
          </ac:spMkLst>
        </pc:spChg>
        <pc:spChg chg="add mod">
          <ac:chgData name="김지나(Wei) - 서비스기획2팀" userId="6e8c8a86-0e65-4b65-b1b8-9f4bd60da1bb" providerId="ADAL" clId="{263B9843-DBC2-44C1-8AD3-F5F658F07C3F}" dt="2024-06-14T14:16:39.080" v="13088" actId="1037"/>
          <ac:spMkLst>
            <pc:docMk/>
            <pc:sldMk cId="3047248873" sldId="1979"/>
            <ac:spMk id="54" creationId="{ADA00CDD-6296-E0A9-ECE6-C3E28190E02A}"/>
          </ac:spMkLst>
        </pc:spChg>
        <pc:spChg chg="add mod">
          <ac:chgData name="김지나(Wei) - 서비스기획2팀" userId="6e8c8a86-0e65-4b65-b1b8-9f4bd60da1bb" providerId="ADAL" clId="{263B9843-DBC2-44C1-8AD3-F5F658F07C3F}" dt="2024-06-14T14:16:39.080" v="13088" actId="1037"/>
          <ac:spMkLst>
            <pc:docMk/>
            <pc:sldMk cId="3047248873" sldId="1979"/>
            <ac:spMk id="55" creationId="{6F6D789C-A50F-9FD0-CFD4-D99B0C75391F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47.852" v="13184" actId="1076"/>
          <ac:spMkLst>
            <pc:docMk/>
            <pc:sldMk cId="3047248873" sldId="1979"/>
            <ac:spMk id="57" creationId="{F2A001F7-6636-8437-851C-BDD58CEED91F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58" creationId="{07BFD7EF-96C1-5679-E5EE-8C4A91FCC134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59" creationId="{43B092A4-703D-E033-ED80-E12B0BA198A8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2" creationId="{CCF8068E-4460-978B-FFAE-07B57A6A3237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3" creationId="{D3835CED-F016-75EA-2F77-5C0CE7F2AEAB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6" creationId="{CF6EBF79-1339-49BF-E6C9-D7B3ECAC526E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7" creationId="{120FDFBD-08C9-B819-4A4E-ACEA104B2361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0" creationId="{09786923-1B05-6C24-BA58-9602F7D81DFF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1" creationId="{DA522DB3-F896-9177-170B-C4DBEEB22E99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4" creationId="{1D44C43B-5978-4B3D-2F3C-17FEAF2A9CA5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5" creationId="{B09DE7F2-6388-11F3-D98A-6175E170E31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03.964" v="13047" actId="478"/>
          <ac:spMkLst>
            <pc:docMk/>
            <pc:sldMk cId="3047248873" sldId="1979"/>
            <ac:spMk id="76" creationId="{BE94202D-9EE5-D1C5-05F7-9633E6DDAD93}"/>
          </ac:spMkLst>
        </pc:spChg>
        <pc:spChg chg="del">
          <ac:chgData name="김지나(Wei) - 서비스기획2팀" userId="6e8c8a86-0e65-4b65-b1b8-9f4bd60da1bb" providerId="ADAL" clId="{263B9843-DBC2-44C1-8AD3-F5F658F07C3F}" dt="2024-06-14T14:15:33.586" v="13053" actId="478"/>
          <ac:spMkLst>
            <pc:docMk/>
            <pc:sldMk cId="3047248873" sldId="1979"/>
            <ac:spMk id="77" creationId="{390D1A88-9ACD-9D25-2EC5-B2BA4A5CEDE0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8" creationId="{00BB2743-9DAF-6ACF-BC49-EC9EE9316AEE}"/>
          </ac:spMkLst>
        </pc:spChg>
        <pc:grpChg chg="del mod ord">
          <ac:chgData name="김지나(Wei) - 서비스기획2팀" userId="6e8c8a86-0e65-4b65-b1b8-9f4bd60da1bb" providerId="ADAL" clId="{263B9843-DBC2-44C1-8AD3-F5F658F07C3F}" dt="2024-06-14T14:18:55.494" v="13124" actId="165"/>
          <ac:grpSpMkLst>
            <pc:docMk/>
            <pc:sldMk cId="3047248873" sldId="1979"/>
            <ac:grpSpMk id="7" creationId="{883BDCB7-8ECD-A3AF-8987-FEDA5D6F6F64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15:10.636" v="13049" actId="478"/>
          <ac:grpSpMkLst>
            <pc:docMk/>
            <pc:sldMk cId="3047248873" sldId="1979"/>
            <ac:grpSpMk id="17" creationId="{EA16B698-1B31-2AE1-40D0-3550CE7AFDE5}"/>
          </ac:grpSpMkLst>
        </pc:grpChg>
        <pc:grpChg chg="mod">
          <ac:chgData name="김지나(Wei) - 서비스기획2팀" userId="6e8c8a86-0e65-4b65-b1b8-9f4bd60da1bb" providerId="ADAL" clId="{263B9843-DBC2-44C1-8AD3-F5F658F07C3F}" dt="2024-06-14T14:14:58.497" v="13045"/>
          <ac:grpSpMkLst>
            <pc:docMk/>
            <pc:sldMk cId="3047248873" sldId="1979"/>
            <ac:grpSpMk id="32" creationId="{7B9348AE-52A3-2275-8523-227154F30A82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18:55.494" v="13124" actId="165"/>
          <ac:grpSpMkLst>
            <pc:docMk/>
            <pc:sldMk cId="3047248873" sldId="1979"/>
            <ac:grpSpMk id="56" creationId="{D6E7A152-9E3B-FBDF-2EB8-2C3153AD4E38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4:20:59.209" v="13190" actId="1037"/>
          <ac:grpSpMkLst>
            <pc:docMk/>
            <pc:sldMk cId="3047248873" sldId="1979"/>
            <ac:grpSpMk id="79" creationId="{F95D36B8-8069-505A-130F-4B4540D21404}"/>
          </ac:grpSpMkLst>
        </pc:grpChg>
        <pc:picChg chg="mod ord">
          <ac:chgData name="김지나(Wei) - 서비스기획2팀" userId="6e8c8a86-0e65-4b65-b1b8-9f4bd60da1bb" providerId="ADAL" clId="{263B9843-DBC2-44C1-8AD3-F5F658F07C3F}" dt="2024-06-14T14:20:31.910" v="13181" actId="1036"/>
          <ac:picMkLst>
            <pc:docMk/>
            <pc:sldMk cId="3047248873" sldId="1979"/>
            <ac:picMk id="5" creationId="{DF719126-57BF-358A-282C-D7CC1ACCE246}"/>
          </ac:picMkLst>
        </pc:picChg>
        <pc:picChg chg="add mod">
          <ac:chgData name="김지나(Wei) - 서비스기획2팀" userId="6e8c8a86-0e65-4b65-b1b8-9f4bd60da1bb" providerId="ADAL" clId="{263B9843-DBC2-44C1-8AD3-F5F658F07C3F}" dt="2024-06-14T14:15:00.309" v="13046" actId="1076"/>
          <ac:picMkLst>
            <pc:docMk/>
            <pc:sldMk cId="3047248873" sldId="1979"/>
            <ac:picMk id="47" creationId="{5523AF37-8262-5BB6-1F3B-CDCBEF5302B0}"/>
          </ac:picMkLst>
        </pc:pic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0" creationId="{C272A101-DDBF-1CC4-24E6-34548028160D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1" creationId="{3D6AE939-DDE3-670A-E577-DC960FC04F6D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8" creationId="{CFB10CB2-1734-E92F-71BF-3C3CA78A1C21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9" creationId="{34BC252A-1162-661D-67C7-1FD952D126B4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36" creationId="{1437D0CF-5CAD-5E90-BB4D-864DC33725EB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37" creationId="{DF03D4F3-0AAF-78E7-0A05-034A9C0F8B95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45" creationId="{D3C52918-E265-3237-9CB6-A3BCAACEE268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46" creationId="{5455FBCF-C74B-A018-2A5B-1794F51A64DF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0" creationId="{362B83E4-A7EC-6161-B872-C54100FA58A6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1" creationId="{2943D741-5972-08B7-7058-51B8A8F4E6C0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4" creationId="{E79D57D4-8119-F66A-269A-908061EA1036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5" creationId="{9D8B9BD0-7B56-AED5-E888-4A1D92477A9B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8" creationId="{D9E05B11-30EE-82CA-DBF1-5859890A94C9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9" creationId="{4D5D3252-C8A9-094B-FBF6-6037F8264529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72" creationId="{E8FC730E-55CF-69DC-ED58-50433DA5EE84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73" creationId="{EC635ECA-4301-D78D-89A7-B6C74B42C949}"/>
          </ac:cxnSpMkLst>
        </pc:cxnChg>
      </pc:sldChg>
      <pc:sldChg chg="addSp delSp modSp add del mod">
        <pc:chgData name="김지나(Wei) - 서비스기획2팀" userId="6e8c8a86-0e65-4b65-b1b8-9f4bd60da1bb" providerId="ADAL" clId="{263B9843-DBC2-44C1-8AD3-F5F658F07C3F}" dt="2024-06-14T13:47:31.143" v="12450" actId="2696"/>
        <pc:sldMkLst>
          <pc:docMk/>
          <pc:sldMk cId="3860938893" sldId="1979"/>
        </pc:sldMkLst>
        <pc:spChg chg="add mod">
          <ac:chgData name="김지나(Wei) - 서비스기획2팀" userId="6e8c8a86-0e65-4b65-b1b8-9f4bd60da1bb" providerId="ADAL" clId="{263B9843-DBC2-44C1-8AD3-F5F658F07C3F}" dt="2024-06-14T13:45:58.301" v="12420" actId="1035"/>
          <ac:spMkLst>
            <pc:docMk/>
            <pc:sldMk cId="3860938893" sldId="1979"/>
            <ac:spMk id="3" creationId="{87384E73-A46D-214A-CF67-201CC40591E1}"/>
          </ac:spMkLst>
        </pc:spChg>
        <pc:spChg chg="add mod">
          <ac:chgData name="김지나(Wei) - 서비스기획2팀" userId="6e8c8a86-0e65-4b65-b1b8-9f4bd60da1bb" providerId="ADAL" clId="{263B9843-DBC2-44C1-8AD3-F5F658F07C3F}" dt="2024-06-14T13:45:58.301" v="12420" actId="1035"/>
          <ac:spMkLst>
            <pc:docMk/>
            <pc:sldMk cId="3860938893" sldId="1979"/>
            <ac:spMk id="4" creationId="{D80C0749-27CC-8490-DD0E-132D4F1B8CA6}"/>
          </ac:spMkLst>
        </pc:spChg>
        <pc:spChg chg="add mod">
          <ac:chgData name="김지나(Wei) - 서비스기획2팀" userId="6e8c8a86-0e65-4b65-b1b8-9f4bd60da1bb" providerId="ADAL" clId="{263B9843-DBC2-44C1-8AD3-F5F658F07C3F}" dt="2024-06-14T13:45:58.301" v="12420" actId="1035"/>
          <ac:spMkLst>
            <pc:docMk/>
            <pc:sldMk cId="3860938893" sldId="1979"/>
            <ac:spMk id="6" creationId="{7DCE2877-CCF3-5A14-4185-E605684A0F3B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8" creationId="{4FE68EF2-B3E5-9F7F-E60E-173F0C82D791}"/>
          </ac:spMkLst>
        </pc:spChg>
        <pc:spChg chg="mod">
          <ac:chgData name="김지나(Wei) - 서비스기획2팀" userId="6e8c8a86-0e65-4b65-b1b8-9f4bd60da1bb" providerId="ADAL" clId="{263B9843-DBC2-44C1-8AD3-F5F658F07C3F}" dt="2024-06-14T13:46:05.589" v="12421" actId="14100"/>
          <ac:spMkLst>
            <pc:docMk/>
            <pc:sldMk cId="3860938893" sldId="1979"/>
            <ac:spMk id="9" creationId="{7D4DA5D8-B82A-3E30-4DD0-4BCE6D501481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18" creationId="{DB3ADE5B-A8A3-E214-F2C4-DF61BB6770FA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19" creationId="{687E2C4E-D2B2-9A4A-F3BB-7F104E9DDAA3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2" creationId="{F266D96C-C745-DEE0-1908-A6300DAE4412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23" creationId="{C9A33A2B-035D-A9E0-895C-652A3AFA7F1A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4" creationId="{A4FC83C5-129E-60CE-D172-C7B9E6C2C119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5" creationId="{0033F78D-4364-D310-4DE6-AEA835DF64A1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6" creationId="{4168F2AF-60E9-F985-62F7-B66ED245AE2C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27" creationId="{B2C86D9B-90FC-2A19-8C72-805C75F64145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35" creationId="{5130A005-23CB-065C-E212-5A610EE3EB98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39" creationId="{4BA741B5-DCD4-2E4C-BCFB-083787450E51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42" creationId="{58776373-CEF1-8A42-60C6-9788DE62C3B2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44" creationId="{B10270BE-BEAD-6ACC-6382-EBFA5524062E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48" creationId="{60E18524-B762-636E-F5E6-9514CF85B14F}"/>
          </ac:spMkLst>
        </pc:spChg>
        <pc:spChg chg="del">
          <ac:chgData name="김지나(Wei) - 서비스기획2팀" userId="6e8c8a86-0e65-4b65-b1b8-9f4bd60da1bb" providerId="ADAL" clId="{263B9843-DBC2-44C1-8AD3-F5F658F07C3F}" dt="2024-06-14T13:46:09.988" v="12422" actId="478"/>
          <ac:spMkLst>
            <pc:docMk/>
            <pc:sldMk cId="3860938893" sldId="1979"/>
            <ac:spMk id="52" creationId="{90C64057-45E4-B7B8-E833-F69799100BBB}"/>
          </ac:spMkLst>
        </pc:spChg>
        <pc:spChg chg="del">
          <ac:chgData name="김지나(Wei) - 서비스기획2팀" userId="6e8c8a86-0e65-4b65-b1b8-9f4bd60da1bb" providerId="ADAL" clId="{263B9843-DBC2-44C1-8AD3-F5F658F07C3F}" dt="2024-06-14T13:46:09.988" v="12422" actId="478"/>
          <ac:spMkLst>
            <pc:docMk/>
            <pc:sldMk cId="3860938893" sldId="1979"/>
            <ac:spMk id="54" creationId="{CDB9C142-7783-BACF-5E6B-BB622F6D3B98}"/>
          </ac:spMkLst>
        </pc:spChg>
        <pc:spChg chg="del">
          <ac:chgData name="김지나(Wei) - 서비스기획2팀" userId="6e8c8a86-0e65-4b65-b1b8-9f4bd60da1bb" providerId="ADAL" clId="{263B9843-DBC2-44C1-8AD3-F5F658F07C3F}" dt="2024-06-14T13:46:09.988" v="12422" actId="478"/>
          <ac:spMkLst>
            <pc:docMk/>
            <pc:sldMk cId="3860938893" sldId="1979"/>
            <ac:spMk id="60" creationId="{93169550-6A3C-0248-08CE-630BDCE1111D}"/>
          </ac:spMkLst>
        </pc:spChg>
        <pc:spChg chg="del">
          <ac:chgData name="김지나(Wei) - 서비스기획2팀" userId="6e8c8a86-0e65-4b65-b1b8-9f4bd60da1bb" providerId="ADAL" clId="{263B9843-DBC2-44C1-8AD3-F5F658F07C3F}" dt="2024-06-14T13:44:47.160" v="12358" actId="478"/>
          <ac:spMkLst>
            <pc:docMk/>
            <pc:sldMk cId="3860938893" sldId="1979"/>
            <ac:spMk id="70" creationId="{17DC94F5-13EE-2286-3D9E-78AF16637E8C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77" creationId="{390D1A88-9ACD-9D25-2EC5-B2BA4A5CEDE0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81" creationId="{B702C1AF-562D-DE50-8A53-5FFAB66317F8}"/>
          </ac:spMkLst>
        </pc:spChg>
        <pc:spChg chg="del">
          <ac:chgData name="김지나(Wei) - 서비스기획2팀" userId="6e8c8a86-0e65-4b65-b1b8-9f4bd60da1bb" providerId="ADAL" clId="{263B9843-DBC2-44C1-8AD3-F5F658F07C3F}" dt="2024-06-14T13:44:52.294" v="12361" actId="478"/>
          <ac:spMkLst>
            <pc:docMk/>
            <pc:sldMk cId="3860938893" sldId="1979"/>
            <ac:spMk id="83" creationId="{A76C82C3-52F6-ACEB-B270-D3D5C7905DA9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32" creationId="{35525336-B2C8-97D0-1CAF-6EDD2B8A5A79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33" creationId="{F43E0BF8-D874-1233-9A1C-9118A210C036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34" creationId="{C4C98A17-ABC2-E9D7-5439-0EAEB6BF324E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1" creationId="{A3B8AFEF-C2B2-12FA-9636-4EB52A06C8F1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4" creationId="{178CE83E-4D61-3970-C55B-8C1471456440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5" creationId="{DA7DAF9C-B5D3-9BE6-690C-738B2F4A5E90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8" creationId="{9563DCF4-AC8D-FC40-02D1-0F1DF3982111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9" creationId="{7FC9CA1C-02F8-412E-6D41-A172C5287F24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2" creationId="{31D93A7B-137D-6333-19BB-84387737A8FC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3" creationId="{B530258B-F553-84AA-E457-615E84E02FBB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4" creationId="{86678DDB-4FD2-EA5A-9169-705F34EA7686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8" creationId="{46BA0EE8-4BA1-51B6-2FD8-AB34228E36FF}"/>
          </ac:spMkLst>
        </pc:spChg>
        <pc:spChg chg="del">
          <ac:chgData name="김지나(Wei) - 서비스기획2팀" userId="6e8c8a86-0e65-4b65-b1b8-9f4bd60da1bb" providerId="ADAL" clId="{263B9843-DBC2-44C1-8AD3-F5F658F07C3F}" dt="2024-06-14T13:44:53.680" v="12362" actId="478"/>
          <ac:spMkLst>
            <pc:docMk/>
            <pc:sldMk cId="3860938893" sldId="1979"/>
            <ac:spMk id="159" creationId="{3A150930-CAC9-731E-CFC9-0FBD8E646798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62" creationId="{B2C0024C-2ABF-C14D-30B5-22F7F6161353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69" creationId="{41A67479-0594-D78A-C4E9-FB7B530D3A95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74" creationId="{BC7E32BC-7D91-E7D8-55B4-DDD39EE757EA}"/>
          </ac:spMkLst>
        </pc:spChg>
        <pc:spChg chg="del">
          <ac:chgData name="김지나(Wei) - 서비스기획2팀" userId="6e8c8a86-0e65-4b65-b1b8-9f4bd60da1bb" providerId="ADAL" clId="{263B9843-DBC2-44C1-8AD3-F5F658F07C3F}" dt="2024-06-14T13:44:44.196" v="12357" actId="478"/>
          <ac:spMkLst>
            <pc:docMk/>
            <pc:sldMk cId="3860938893" sldId="1979"/>
            <ac:spMk id="183" creationId="{13409AA6-7A90-71A5-8C1D-884118BAF0A9}"/>
          </ac:spMkLst>
        </pc:spChg>
        <pc:spChg chg="del">
          <ac:chgData name="김지나(Wei) - 서비스기획2팀" userId="6e8c8a86-0e65-4b65-b1b8-9f4bd60da1bb" providerId="ADAL" clId="{263B9843-DBC2-44C1-8AD3-F5F658F07C3F}" dt="2024-06-14T13:44:50.679" v="12360" actId="478"/>
          <ac:spMkLst>
            <pc:docMk/>
            <pc:sldMk cId="3860938893" sldId="1979"/>
            <ac:spMk id="191" creationId="{E48EB3F8-2DF2-24DB-A414-6AADFC3D7CCD}"/>
          </ac:spMkLst>
        </pc:spChg>
        <pc:spChg chg="del">
          <ac:chgData name="김지나(Wei) - 서비스기획2팀" userId="6e8c8a86-0e65-4b65-b1b8-9f4bd60da1bb" providerId="ADAL" clId="{263B9843-DBC2-44C1-8AD3-F5F658F07C3F}" dt="2024-06-14T13:44:49.610" v="12359" actId="478"/>
          <ac:spMkLst>
            <pc:docMk/>
            <pc:sldMk cId="3860938893" sldId="1979"/>
            <ac:spMk id="261" creationId="{3A14872B-7270-D5E9-4AAF-81DADF57ED9C}"/>
          </ac:spMkLst>
        </pc:spChg>
        <pc:grpChg chg="add mod">
          <ac:chgData name="김지나(Wei) - 서비스기획2팀" userId="6e8c8a86-0e65-4b65-b1b8-9f4bd60da1bb" providerId="ADAL" clId="{263B9843-DBC2-44C1-8AD3-F5F658F07C3F}" dt="2024-06-14T13:45:58.301" v="12420" actId="1035"/>
          <ac:grpSpMkLst>
            <pc:docMk/>
            <pc:sldMk cId="3860938893" sldId="1979"/>
            <ac:grpSpMk id="7" creationId="{883BDCB7-8ECD-A3AF-8987-FEDA5D6F6F64}"/>
          </ac:grpSpMkLst>
        </pc:grpChg>
        <pc:grpChg chg="del">
          <ac:chgData name="김지나(Wei) - 서비스기획2팀" userId="6e8c8a86-0e65-4b65-b1b8-9f4bd60da1bb" providerId="ADAL" clId="{263B9843-DBC2-44C1-8AD3-F5F658F07C3F}" dt="2024-06-14T13:44:41.437" v="12356" actId="478"/>
          <ac:grpSpMkLst>
            <pc:docMk/>
            <pc:sldMk cId="3860938893" sldId="1979"/>
            <ac:grpSpMk id="135" creationId="{C7DC965F-5286-7BE7-2E73-4FD37D221C66}"/>
          </ac:grpSpMkLst>
        </pc:grpChg>
        <pc:grpChg chg="del">
          <ac:chgData name="김지나(Wei) - 서비스기획2팀" userId="6e8c8a86-0e65-4b65-b1b8-9f4bd60da1bb" providerId="ADAL" clId="{263B9843-DBC2-44C1-8AD3-F5F658F07C3F}" dt="2024-06-14T13:44:41.437" v="12356" actId="478"/>
          <ac:grpSpMkLst>
            <pc:docMk/>
            <pc:sldMk cId="3860938893" sldId="1979"/>
            <ac:grpSpMk id="178" creationId="{7F43A7D4-8A5C-042D-ECA9-944C9CDD824E}"/>
          </ac:grpSpMkLst>
        </pc:grpChg>
        <pc:picChg chg="add mod">
          <ac:chgData name="김지나(Wei) - 서비스기획2팀" userId="6e8c8a86-0e65-4b65-b1b8-9f4bd60da1bb" providerId="ADAL" clId="{263B9843-DBC2-44C1-8AD3-F5F658F07C3F}" dt="2024-06-14T13:45:58.301" v="12420" actId="1035"/>
          <ac:picMkLst>
            <pc:docMk/>
            <pc:sldMk cId="3860938893" sldId="1979"/>
            <ac:picMk id="5" creationId="{DF719126-57BF-358A-282C-D7CC1ACCE246}"/>
          </ac:picMkLst>
        </pc:picChg>
        <pc:picChg chg="del">
          <ac:chgData name="김지나(Wei) - 서비스기획2팀" userId="6e8c8a86-0e65-4b65-b1b8-9f4bd60da1bb" providerId="ADAL" clId="{263B9843-DBC2-44C1-8AD3-F5F658F07C3F}" dt="2024-06-14T13:46:09.988" v="12422" actId="478"/>
          <ac:picMkLst>
            <pc:docMk/>
            <pc:sldMk cId="3860938893" sldId="1979"/>
            <ac:picMk id="59" creationId="{58EB80E8-A717-C597-13FA-FAB096D12E5E}"/>
          </ac:picMkLst>
        </pc:picChg>
        <pc:cxnChg chg="add del mod">
          <ac:chgData name="김지나(Wei) - 서비스기획2팀" userId="6e8c8a86-0e65-4b65-b1b8-9f4bd60da1bb" providerId="ADAL" clId="{263B9843-DBC2-44C1-8AD3-F5F658F07C3F}" dt="2024-06-14T13:45:19.274" v="12365" actId="478"/>
          <ac:cxnSpMkLst>
            <pc:docMk/>
            <pc:sldMk cId="3860938893" sldId="1979"/>
            <ac:cxnSpMk id="2" creationId="{7E0479AF-9397-C420-4B5B-A66E6C79080D}"/>
          </ac:cxnSpMkLst>
        </pc:cxnChg>
        <pc:cxnChg chg="del mod">
          <ac:chgData name="김지나(Wei) - 서비스기획2팀" userId="6e8c8a86-0e65-4b65-b1b8-9f4bd60da1bb" providerId="ADAL" clId="{263B9843-DBC2-44C1-8AD3-F5F658F07C3F}" dt="2024-06-14T13:45:53.653" v="12409" actId="478"/>
          <ac:cxnSpMkLst>
            <pc:docMk/>
            <pc:sldMk cId="3860938893" sldId="1979"/>
            <ac:cxnSpMk id="17" creationId="{338CE66D-1543-B475-A226-C94661767783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0" creationId="{C272A101-DDBF-1CC4-24E6-34548028160D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1" creationId="{3D6AE939-DDE3-670A-E577-DC960FC04F6D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8" creationId="{CFB10CB2-1734-E92F-71BF-3C3CA78A1C21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9" creationId="{34BC252A-1162-661D-67C7-1FD952D126B4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36" creationId="{1437D0CF-5CAD-5E90-BB4D-864DC33725EB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37" creationId="{DF03D4F3-0AAF-78E7-0A05-034A9C0F8B95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45" creationId="{D3C52918-E265-3237-9CB6-A3BCAACEE268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46" creationId="{5455FBCF-C74B-A018-2A5B-1794F51A64DF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0" creationId="{5F3654FE-38E1-4AC1-E133-32FF447A7413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2" creationId="{2966FE5A-1F3C-D77F-5469-A81F23C291BF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3" creationId="{4E322220-2C13-FC14-4B54-DC0187E5830C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6" creationId="{7B08291A-1EF1-7767-7699-9E7E0F0AC4BC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7" creationId="{A5C31BEC-FB37-E1F7-DF33-2648E704A9CF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0" creationId="{4D69187A-5090-FEEB-6DDA-68D1C8875F1C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1" creationId="{1B734485-B2F8-2E09-0BF2-63F25ECCC4C1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5" creationId="{544B4E52-9BFF-B9D0-2219-1C8D7C71FF80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6" creationId="{96B9A886-27C0-1CFE-D051-67D61DB46A88}"/>
          </ac:cxnSpMkLst>
        </pc:cxnChg>
        <pc:cxnChg chg="del mod">
          <ac:chgData name="김지나(Wei) - 서비스기획2팀" userId="6e8c8a86-0e65-4b65-b1b8-9f4bd60da1bb" providerId="ADAL" clId="{263B9843-DBC2-44C1-8AD3-F5F658F07C3F}" dt="2024-06-14T13:44:44.196" v="12357" actId="478"/>
          <ac:cxnSpMkLst>
            <pc:docMk/>
            <pc:sldMk cId="3860938893" sldId="1979"/>
            <ac:cxnSpMk id="179" creationId="{3456B152-9C99-02FF-22C3-5798C54A137A}"/>
          </ac:cxnSpMkLst>
        </pc:cxnChg>
        <pc:cxnChg chg="del mod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87" creationId="{EEA8DAA1-3805-4B01-30AC-3AA485D4B2F2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14:29.963" v="13044" actId="1076"/>
        <pc:sldMkLst>
          <pc:docMk/>
          <pc:sldMk cId="1016538818" sldId="1980"/>
        </pc:sldMkLst>
        <pc:spChg chg="add mod">
          <ac:chgData name="김지나(Wei) - 서비스기획2팀" userId="6e8c8a86-0e65-4b65-b1b8-9f4bd60da1bb" providerId="ADAL" clId="{263B9843-DBC2-44C1-8AD3-F5F658F07C3F}" dt="2024-06-14T14:05:38.773" v="12908" actId="1076"/>
          <ac:spMkLst>
            <pc:docMk/>
            <pc:sldMk cId="1016538818" sldId="1980"/>
            <ac:spMk id="2" creationId="{6C091B73-98D7-F19C-F47D-61B0C7DA6B54}"/>
          </ac:spMkLst>
        </pc:spChg>
        <pc:spChg chg="add mod">
          <ac:chgData name="김지나(Wei) - 서비스기획2팀" userId="6e8c8a86-0e65-4b65-b1b8-9f4bd60da1bb" providerId="ADAL" clId="{263B9843-DBC2-44C1-8AD3-F5F658F07C3F}" dt="2024-06-14T13:58:04.732" v="12685"/>
          <ac:spMkLst>
            <pc:docMk/>
            <pc:sldMk cId="1016538818" sldId="1980"/>
            <ac:spMk id="3" creationId="{85FC026C-39DF-6A6C-FE22-D92723D5EA69}"/>
          </ac:spMkLst>
        </pc:spChg>
        <pc:spChg chg="add mod">
          <ac:chgData name="김지나(Wei) - 서비스기획2팀" userId="6e8c8a86-0e65-4b65-b1b8-9f4bd60da1bb" providerId="ADAL" clId="{263B9843-DBC2-44C1-8AD3-F5F658F07C3F}" dt="2024-06-14T13:58:14.361" v="12686"/>
          <ac:spMkLst>
            <pc:docMk/>
            <pc:sldMk cId="1016538818" sldId="1980"/>
            <ac:spMk id="4" creationId="{F0DA1158-E50A-AC1B-457D-90BBF2B448C8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4:05.457" v="13039" actId="478"/>
          <ac:spMkLst>
            <pc:docMk/>
            <pc:sldMk cId="1016538818" sldId="1980"/>
            <ac:spMk id="5" creationId="{8629059B-456E-9376-B8F2-9D478EA9D66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4:05.457" v="13039" actId="478"/>
          <ac:spMkLst>
            <pc:docMk/>
            <pc:sldMk cId="1016538818" sldId="1980"/>
            <ac:spMk id="6" creationId="{5168315D-AA0B-CEBE-84C4-E31FDE45D758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2:58.546" v="12829" actId="478"/>
          <ac:spMkLst>
            <pc:docMk/>
            <pc:sldMk cId="1016538818" sldId="1980"/>
            <ac:spMk id="7" creationId="{BB248A25-2EFF-0084-1357-068C94207BD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8" creationId="{BE11B19E-D386-8248-22E7-A23F02E90A55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10" creationId="{FEB8BFD8-A131-57FA-2774-9337AFAF7C18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11" creationId="{98457358-5240-2607-8130-93EF2F98FADD}"/>
          </ac:spMkLst>
        </pc:spChg>
        <pc:spChg chg="mod">
          <ac:chgData name="김지나(Wei) - 서비스기획2팀" userId="6e8c8a86-0e65-4b65-b1b8-9f4bd60da1bb" providerId="ADAL" clId="{263B9843-DBC2-44C1-8AD3-F5F658F07C3F}" dt="2024-06-14T13:53:59.689" v="12580"/>
          <ac:spMkLst>
            <pc:docMk/>
            <pc:sldMk cId="1016538818" sldId="1980"/>
            <ac:spMk id="16" creationId="{0312253C-42C0-8047-FDC8-E9DC59BA3000}"/>
          </ac:spMkLst>
        </pc:spChg>
        <pc:spChg chg="add mo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18" creationId="{908765E9-90F4-0B7D-FE08-4F16A7CB269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19" creationId="{687E2C4E-D2B2-9A4A-F3BB-7F104E9DDAA3}"/>
          </ac:spMkLst>
        </pc:spChg>
        <pc:spChg chg="add mo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22" creationId="{A4F78A60-F511-FFC2-18D7-A0B1114A36E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23" creationId="{C9A33A2B-035D-A9E0-895C-652A3AFA7F1A}"/>
          </ac:spMkLst>
        </pc:spChg>
        <pc:spChg chg="add mo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24" creationId="{1E28C062-B3F9-6299-92CA-7074E29C822B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26" creationId="{8F5B54A2-4EAC-1B54-7BA9-66E664B6363F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27" creationId="{B2C86D9B-90FC-2A19-8C72-805C75F64145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34" creationId="{3466AAC1-03DC-ECA3-0A00-0BDDCF9172CA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35" creationId="{5130A005-23CB-065C-E212-5A610EE3EB98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38" creationId="{FD9A1B2C-B5E1-11B3-3476-88FB3EBD5C4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39" creationId="{4BA741B5-DCD4-2E4C-BCFB-083787450E51}"/>
          </ac:spMkLst>
        </pc:spChg>
        <pc:spChg chg="mod or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42" creationId="{58776373-CEF1-8A42-60C6-9788DE62C3B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43" creationId="{3287598C-5993-2C70-1E95-97412A9840C6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44" creationId="{B10270BE-BEAD-6ACC-6382-EBFA5524062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48" creationId="{60E18524-B762-636E-F5E6-9514CF85B14F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51" creationId="{E3C9F99D-3E85-88A6-F391-DED6F555D7FF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53" creationId="{52F9F8D4-3E04-5547-D10F-245F616DC8D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57" creationId="{86AE3978-99DF-E563-636B-D984D8FD90EC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63" creationId="{AC1628AA-400A-E038-8DF5-1D9610C87DF8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64" creationId="{ACF370D9-5F17-9808-998A-70B3CFE04DC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67" creationId="{6830832C-723F-6662-F523-8EE67319F41E}"/>
          </ac:spMkLst>
        </pc:spChg>
        <pc:spChg chg="mod or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70" creationId="{17DC94F5-13EE-2286-3D9E-78AF16637E8C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72" creationId="{4AB8F007-B325-A08B-39EB-1FECEF07627F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73" creationId="{5E57D84B-BA61-4625-3503-2241F36411C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76" creationId="{F3C1BBA7-468A-2E43-FCC8-1FDAE5B75BDF}"/>
          </ac:spMkLst>
        </pc:spChg>
        <pc:spChg chg="mod or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77" creationId="{390D1A88-9ACD-9D25-2EC5-B2BA4A5CEDE0}"/>
          </ac:spMkLst>
        </pc:spChg>
        <pc:spChg chg="mod">
          <ac:chgData name="김지나(Wei) - 서비스기획2팀" userId="6e8c8a86-0e65-4b65-b1b8-9f4bd60da1bb" providerId="ADAL" clId="{263B9843-DBC2-44C1-8AD3-F5F658F07C3F}" dt="2024-06-14T14:14:29.963" v="13044" actId="1076"/>
          <ac:spMkLst>
            <pc:docMk/>
            <pc:sldMk cId="1016538818" sldId="1980"/>
            <ac:spMk id="81" creationId="{B702C1AF-562D-DE50-8A53-5FFAB66317F8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82" creationId="{7BC20A37-B22A-4052-4A94-54B8E235249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84" creationId="{6C38A4F3-140B-F704-EC6A-58FF643C3DA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3:02.070" v="12831" actId="478"/>
          <ac:spMkLst>
            <pc:docMk/>
            <pc:sldMk cId="1016538818" sldId="1980"/>
            <ac:spMk id="86" creationId="{1E4AAC16-E792-032A-1C3F-32CF2273A0E8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1" creationId="{D475DE46-B614-39FA-7C70-4081F4658B4C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4" creationId="{C88F320F-6312-387A-368A-C55D54220025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5" creationId="{F9B4710A-AC50-9469-0A2D-84C4AD9D8AB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8" creationId="{F53CC057-0895-DAD2-0C55-2450263FD369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9" creationId="{87F657BB-8AE9-D42B-5411-7384D4D74D20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102" creationId="{F91F7316-DABD-AFE8-1332-135BA59EBB4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103" creationId="{827EBA4E-D987-F4CF-A6F4-2F28ACCC674B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106" creationId="{C65B9107-3515-18E3-8A76-3284135C2A3F}"/>
          </ac:spMkLst>
        </pc:spChg>
        <pc:spChg chg="add mod">
          <ac:chgData name="김지나(Wei) - 서비스기획2팀" userId="6e8c8a86-0e65-4b65-b1b8-9f4bd60da1bb" providerId="ADAL" clId="{263B9843-DBC2-44C1-8AD3-F5F658F07C3F}" dt="2024-06-14T14:05:16.725" v="12892" actId="14100"/>
          <ac:spMkLst>
            <pc:docMk/>
            <pc:sldMk cId="1016538818" sldId="1980"/>
            <ac:spMk id="107" creationId="{9D711155-B6C6-CF53-BAF6-0CEFDD620413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08" creationId="{BE11B19E-D386-8248-22E7-A23F02E90A55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09" creationId="{D475DE46-B614-39FA-7C70-4081F4658B4C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2" creationId="{C88F320F-6312-387A-368A-C55D54220025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3" creationId="{F9B4710A-AC50-9469-0A2D-84C4AD9D8AB1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6" creationId="{F53CC057-0895-DAD2-0C55-2450263FD369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7" creationId="{87F657BB-8AE9-D42B-5411-7384D4D74D20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0" creationId="{13301795-891A-4CDC-0486-AC2CAF4F86F3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1" creationId="{D028615B-B511-5FAB-A98D-50031E9FB384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2" creationId="{E8FD83BA-9144-3BFD-C730-4C4766C40D6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3" creationId="{1905A4B8-C5E3-8B7B-6A28-CA9D249ECAA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4" creationId="{3D9C5819-3B26-DFEF-22DC-614E9DF3447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5" creationId="{07E03431-65DF-6B27-F92C-9CB031B42BF8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6" creationId="{FB1E63AA-CDBE-984A-58C1-936533FC5EC1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9" creationId="{30DC83AD-4F2A-9C01-EF9D-3CDE83AF8025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31" creationId="{BCA81F85-6629-5496-DA00-D77CA4F463BC}"/>
          </ac:spMkLst>
        </pc:spChg>
        <pc:spChg chg="ord">
          <ac:chgData name="김지나(Wei) - 서비스기획2팀" userId="6e8c8a86-0e65-4b65-b1b8-9f4bd60da1bb" providerId="ADAL" clId="{263B9843-DBC2-44C1-8AD3-F5F658F07C3F}" dt="2024-06-14T14:07:15.352" v="12937" actId="167"/>
          <ac:spMkLst>
            <pc:docMk/>
            <pc:sldMk cId="1016538818" sldId="1980"/>
            <ac:spMk id="132" creationId="{35525336-B2C8-97D0-1CAF-6EDD2B8A5A79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33" creationId="{F43E0BF8-D874-1233-9A1C-9118A210C036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34" creationId="{C4C98A17-ABC2-E9D7-5439-0EAEB6BF324E}"/>
          </ac:spMkLst>
        </pc:spChg>
        <pc:spChg chg="mod">
          <ac:chgData name="김지나(Wei) - 서비스기획2팀" userId="6e8c8a86-0e65-4b65-b1b8-9f4bd60da1bb" providerId="ADAL" clId="{263B9843-DBC2-44C1-8AD3-F5F658F07C3F}" dt="2024-06-14T13:54:27.433" v="12595"/>
          <ac:spMkLst>
            <pc:docMk/>
            <pc:sldMk cId="1016538818" sldId="1980"/>
            <ac:spMk id="139" creationId="{E96C8791-8574-FDC9-58D5-CDCDEEBAE430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1" creationId="{A3B8AFEF-C2B2-12FA-9636-4EB52A06C8F1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4" creationId="{178CE83E-4D61-3970-C55B-8C1471456440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5" creationId="{DA7DAF9C-B5D3-9BE6-690C-738B2F4A5E90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8" creationId="{9563DCF4-AC8D-FC40-02D1-0F1DF3982111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9" creationId="{7FC9CA1C-02F8-412E-6D41-A172C5287F24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2" creationId="{31D93A7B-137D-6333-19BB-84387737A8FC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3" creationId="{B530258B-F553-84AA-E457-615E84E02FBB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4" creationId="{86678DDB-4FD2-EA5A-9169-705F34EA7686}"/>
          </ac:spMkLst>
        </pc:spChg>
        <pc:spChg chg="mod">
          <ac:chgData name="김지나(Wei) - 서비스기획2팀" userId="6e8c8a86-0e65-4b65-b1b8-9f4bd60da1bb" providerId="ADAL" clId="{263B9843-DBC2-44C1-8AD3-F5F658F07C3F}" dt="2024-06-14T13:54:09.052" v="12584" actId="20577"/>
          <ac:spMkLst>
            <pc:docMk/>
            <pc:sldMk cId="1016538818" sldId="1980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8" creationId="{46BA0EE8-4BA1-51B6-2FD8-AB34228E36FF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61" creationId="{F91F7316-DABD-AFE8-1332-135BA59EBB41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63" creationId="{827EBA4E-D987-F4CF-A6F4-2F28ACCC674B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66" creationId="{C65B9107-3515-18E3-8A76-3284135C2A3F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6:07.731" v="12916" actId="478"/>
          <ac:spMkLst>
            <pc:docMk/>
            <pc:sldMk cId="1016538818" sldId="1980"/>
            <ac:spMk id="170" creationId="{5473DD0C-EAC8-4BB7-83DC-E597536182A3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1" creationId="{9EB4EFAE-1683-39C6-A279-28F150EF1F2E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2" creationId="{0C1F28A7-59B5-1750-14B3-D1839A94F7A5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3" creationId="{FA2F17A3-C9D1-2D76-BC25-C83E670AC8BA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74" creationId="{BC7E32BC-7D91-E7D8-55B4-DDD39EE757EA}"/>
          </ac:spMkLst>
        </pc:spChg>
        <pc:spChg chg="add del 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6" creationId="{0AA73C1C-107F-44B2-5106-1BB272EE24AE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7:19.589" v="12938" actId="14100"/>
          <ac:spMkLst>
            <pc:docMk/>
            <pc:sldMk cId="1016538818" sldId="1980"/>
            <ac:spMk id="177" creationId="{A4F12B99-36F1-BF05-D453-9912F5D8915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0" creationId="{BBC6EDDC-414B-8861-6C2D-1D0C7A5AC61A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1" creationId="{B835B25D-ABAB-3BFC-BE30-30E05F7AF60E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5" creationId="{426B20D4-C9E0-3798-AA81-B130F51D6F9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6" creationId="{5CEF3984-49CF-D989-C756-7A63C421DCE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90" creationId="{FD812B64-85F8-310D-56F6-E606763BB57A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56" creationId="{8AC94F47-529E-578E-EA72-65CB5B2233A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258" creationId="{44BFC026-18BA-AF8A-5C52-D50AA4994266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0" creationId="{0FFE6CB3-B34C-98C6-E43E-93DAF9DCA999}"/>
          </ac:spMkLst>
        </pc:spChg>
        <pc:spChg chg="mod">
          <ac:chgData name="김지나(Wei) - 서비스기획2팀" userId="6e8c8a86-0e65-4b65-b1b8-9f4bd60da1bb" providerId="ADAL" clId="{263B9843-DBC2-44C1-8AD3-F5F658F07C3F}" dt="2024-06-14T14:00:20.660" v="12803" actId="113"/>
          <ac:spMkLst>
            <pc:docMk/>
            <pc:sldMk cId="1016538818" sldId="1980"/>
            <ac:spMk id="261" creationId="{3A14872B-7270-D5E9-4AAF-81DADF57ED9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2" creationId="{DF89DE31-03D0-B670-ACA1-37D7EBEFFA17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5" creationId="{3F06FB7B-4052-5CAE-274F-579999D4B8AE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6" creationId="{D7EABE23-85B5-BE17-C388-DE027CD8BA65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6:04.796" v="12915" actId="478"/>
          <ac:spMkLst>
            <pc:docMk/>
            <pc:sldMk cId="1016538818" sldId="1980"/>
            <ac:spMk id="267" creationId="{1DCBB0CD-FF3F-DDF8-9116-A24BA0AA4A8E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8" creationId="{0DD03F68-AC49-86D8-FDA6-D1F92D6D665C}"/>
          </ac:spMkLst>
        </pc:spChg>
        <pc:spChg chg="add mod">
          <ac:chgData name="김지나(Wei) - 서비스기획2팀" userId="6e8c8a86-0e65-4b65-b1b8-9f4bd60da1bb" providerId="ADAL" clId="{263B9843-DBC2-44C1-8AD3-F5F658F07C3F}" dt="2024-06-14T14:14:17.282" v="13042" actId="207"/>
          <ac:spMkLst>
            <pc:docMk/>
            <pc:sldMk cId="1016538818" sldId="1980"/>
            <ac:spMk id="272" creationId="{312903BF-6F38-F069-B38B-3D0737579EBA}"/>
          </ac:spMkLst>
        </pc:s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25" creationId="{BE1C0A39-CDF3-AE5C-87E3-71053FFF7837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33" creationId="{415BFF4C-EAA6-BBBD-8F9C-53B5C3247BBE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41" creationId="{AAB21FE9-F770-23E3-158F-1054276A35DA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50" creationId="{09BB5CD3-A4CA-76E9-8D66-887551A5B4FD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56" creationId="{F525F61F-1DA1-D541-170C-3382E1883CAA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62" creationId="{71F532A4-7D6E-7BFF-DA82-77B1C7ACB1C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66" creationId="{B871C6CC-E160-F18B-4BA0-1018CC6EC72B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71" creationId="{57CFA208-D5A9-6021-E8B7-0DEA9A55A190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75" creationId="{19C00638-333A-BF72-E029-F75F53D423C1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80" creationId="{9BF74AD8-E863-4A00-F830-85C1033DAD5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89" creationId="{13AFAA80-26A1-A88E-DB54-F2962621D86C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3:54:20.823" v="12585" actId="165"/>
          <ac:grpSpMkLst>
            <pc:docMk/>
            <pc:sldMk cId="1016538818" sldId="1980"/>
            <ac:grpSpMk id="119" creationId="{146E6795-062D-7212-C616-E0B166A9EEC9}"/>
          </ac:grpSpMkLst>
        </pc:grpChg>
        <pc:grpChg chg="mod">
          <ac:chgData name="김지나(Wei) - 서비스기획2팀" userId="6e8c8a86-0e65-4b65-b1b8-9f4bd60da1bb" providerId="ADAL" clId="{263B9843-DBC2-44C1-8AD3-F5F658F07C3F}" dt="2024-06-14T13:54:20.823" v="12585" actId="165"/>
          <ac:grpSpMkLst>
            <pc:docMk/>
            <pc:sldMk cId="1016538818" sldId="1980"/>
            <ac:grpSpMk id="128" creationId="{4BCA083A-1E96-8115-676C-B35BE24A31A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4:06:19.377" v="12922" actId="1036"/>
          <ac:grpSpMkLst>
            <pc:docMk/>
            <pc:sldMk cId="1016538818" sldId="1980"/>
            <ac:grpSpMk id="167" creationId="{9DECBE8E-A406-123A-5A97-D6F8E8A3D7D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6:41.757" v="12927" actId="165"/>
          <ac:grpSpMkLst>
            <pc:docMk/>
            <pc:sldMk cId="1016538818" sldId="1980"/>
            <ac:grpSpMk id="175" creationId="{2D7BD836-EAC4-433D-8039-DAB41FEA4120}"/>
          </ac:grpSpMkLst>
        </pc:grpChg>
        <pc:grpChg chg="del">
          <ac:chgData name="김지나(Wei) - 서비스기획2팀" userId="6e8c8a86-0e65-4b65-b1b8-9f4bd60da1bb" providerId="ADAL" clId="{263B9843-DBC2-44C1-8AD3-F5F658F07C3F}" dt="2024-06-14T13:54:20.823" v="12585" actId="165"/>
          <ac:grpSpMkLst>
            <pc:docMk/>
            <pc:sldMk cId="1016538818" sldId="1980"/>
            <ac:grpSpMk id="178" creationId="{7F43A7D4-8A5C-042D-ECA9-944C9CDD824E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4:07:10.942" v="12936" actId="167"/>
          <ac:grpSpMkLst>
            <pc:docMk/>
            <pc:sldMk cId="1016538818" sldId="1980"/>
            <ac:grpSpMk id="269" creationId="{32118AAF-D2D4-4515-3E2B-07BE647632BC}"/>
          </ac:grpSpMkLst>
        </pc:grp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40" creationId="{2BEFA221-52AB-E506-E3D0-B0AF7ADEEA8F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55" creationId="{5122CF95-4549-3407-3525-4B95B6F563AF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65" creationId="{C114E83E-3172-6760-21F2-B219EDFAFDC0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74" creationId="{5998AF43-E761-9760-BC30-66A36CDDAE4C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85" creationId="{4A56D997-E9F4-4B91-61FF-31A12B3D1465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4:03:00.170" v="12830" actId="478"/>
          <ac:picMkLst>
            <pc:docMk/>
            <pc:sldMk cId="1016538818" sldId="1980"/>
            <ac:picMk id="87" creationId="{36669BF0-4FCC-8706-0BB6-4D82140637E2}"/>
          </ac:picMkLst>
        </pc:picChg>
        <pc:picChg chg="mod">
          <ac:chgData name="김지나(Wei) - 서비스기획2팀" userId="6e8c8a86-0e65-4b65-b1b8-9f4bd60da1bb" providerId="ADAL" clId="{263B9843-DBC2-44C1-8AD3-F5F658F07C3F}" dt="2024-06-14T13:54:20.823" v="12585" actId="165"/>
          <ac:picMkLst>
            <pc:docMk/>
            <pc:sldMk cId="1016538818" sldId="1980"/>
            <ac:picMk id="127" creationId="{52F02FD5-E984-216F-44F2-D2B7BFDB2E6C}"/>
          </ac:picMkLst>
        </pc:picChg>
        <pc:picChg chg="mod">
          <ac:chgData name="김지나(Wei) - 서비스기획2팀" userId="6e8c8a86-0e65-4b65-b1b8-9f4bd60da1bb" providerId="ADAL" clId="{263B9843-DBC2-44C1-8AD3-F5F658F07C3F}" dt="2024-06-14T13:54:20.823" v="12585" actId="165"/>
          <ac:picMkLst>
            <pc:docMk/>
            <pc:sldMk cId="1016538818" sldId="1980"/>
            <ac:picMk id="130" creationId="{9412DCA6-52D5-9728-7473-14E57FD861AF}"/>
          </ac:picMkLst>
        </pc:picChg>
        <pc:cxnChg chg="del">
          <ac:chgData name="김지나(Wei) - 서비스기획2팀" userId="6e8c8a86-0e65-4b65-b1b8-9f4bd60da1bb" providerId="ADAL" clId="{263B9843-DBC2-44C1-8AD3-F5F658F07C3F}" dt="2024-06-14T14:03:10.761" v="12833" actId="478"/>
          <ac:cxnSpMkLst>
            <pc:docMk/>
            <pc:sldMk cId="1016538818" sldId="1980"/>
            <ac:cxnSpMk id="17" creationId="{338CE66D-1543-B475-A226-C94661767783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0" creationId="{C272A101-DDBF-1CC4-24E6-34548028160D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1" creationId="{3D6AE939-DDE3-670A-E577-DC960FC04F6D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8" creationId="{CFB10CB2-1734-E92F-71BF-3C3CA78A1C21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9" creationId="{34BC252A-1162-661D-67C7-1FD952D126B4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30" creationId="{04CD2868-CFFB-4218-2207-730D595817F5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32" creationId="{22B7D18D-87A0-484A-70AF-586F8D593FA0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36" creationId="{1437D0CF-5CAD-5E90-BB4D-864DC33725EB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37" creationId="{DF03D4F3-0AAF-78E7-0A05-034A9C0F8B95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45" creationId="{D3C52918-E265-3237-9CB6-A3BCAACEE268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46" creationId="{5455FBCF-C74B-A018-2A5B-1794F51A64DF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47" creationId="{13894FF9-B878-6555-EB41-7FAA42B6DEF9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49" creationId="{B9BC98ED-919B-EBF2-EAD6-3FCEE70CD522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58" creationId="{11859254-F998-DF3C-A395-56FD06B88FC7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61" creationId="{66099B57-4B10-47B9-BE4F-9807D297E8F4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68" creationId="{1646D9A8-24DD-67C2-9808-43F3464FCC16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69" creationId="{28B23A4D-2D8D-5B46-CE14-C3036D76B808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78" creationId="{6E242C78-79B7-08C3-5D4C-71CE86D94C04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79" creationId="{287C60EB-22AD-3A37-6BF6-F73A40A9819D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3:29.269" v="12844" actId="478"/>
          <ac:cxnSpMkLst>
            <pc:docMk/>
            <pc:sldMk cId="1016538818" sldId="1980"/>
            <ac:cxnSpMk id="88" creationId="{61EDD388-4D8B-D854-429B-0E3EFC8DFFA7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2" creationId="{DEA66EB2-731A-9B2E-2CA6-52F702461B12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3" creationId="{D6C3EECD-566F-A8AC-DA33-5FA4AA992255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6" creationId="{31107A76-7567-44F3-4439-6F2F2ADB8F71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7" creationId="{8E7DADB2-9F4E-E2AA-83D2-18669EE3706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0" creationId="{68586E99-0579-090C-6137-93E99B24D7F4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1" creationId="{EC598956-4388-F672-93F2-68079733780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4" creationId="{9F9530A4-169E-B380-E2A1-255FEC9330B3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5" creationId="{F143B557-71B3-F9DE-D7AD-4D1AD3E623AC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0" creationId="{DEA66EB2-731A-9B2E-2CA6-52F702461B12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1" creationId="{D6C3EECD-566F-A8AC-DA33-5FA4AA992255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4" creationId="{31107A76-7567-44F3-4439-6F2F2ADB8F71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5" creationId="{8E7DADB2-9F4E-E2AA-83D2-18669EE3706A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8" creationId="{68586E99-0579-090C-6137-93E99B24D7F4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0" creationId="{5F3654FE-38E1-4AC1-E133-32FF447A7413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2" creationId="{2966FE5A-1F3C-D77F-5469-A81F23C291BF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3" creationId="{4E322220-2C13-FC14-4B54-DC0187E5830C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6" creationId="{7B08291A-1EF1-7767-7699-9E7E0F0AC4BC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7" creationId="{A5C31BEC-FB37-E1F7-DF33-2648E704A9CF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0" creationId="{4D69187A-5090-FEEB-6DDA-68D1C8875F1C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1" creationId="{1B734485-B2F8-2E09-0BF2-63F25ECCC4C1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5" creationId="{544B4E52-9BFF-B9D0-2219-1C8D7C71FF80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6" creationId="{96B9A886-27C0-1CFE-D051-67D61DB46A88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60" creationId="{EC598956-4388-F672-93F2-68079733780A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64" creationId="{9F9530A4-169E-B380-E2A1-255FEC9330B3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65" creationId="{F143B557-71B3-F9DE-D7AD-4D1AD3E623AC}"/>
          </ac:cxnSpMkLst>
        </pc:cxnChg>
        <pc:cxnChg chg="mod ord">
          <ac:chgData name="김지나(Wei) - 서비스기획2팀" userId="6e8c8a86-0e65-4b65-b1b8-9f4bd60da1bb" providerId="ADAL" clId="{263B9843-DBC2-44C1-8AD3-F5F658F07C3F}" dt="2024-06-14T14:07:25.447" v="12939" actId="14100"/>
          <ac:cxnSpMkLst>
            <pc:docMk/>
            <pc:sldMk cId="1016538818" sldId="1980"/>
            <ac:cxnSpMk id="179" creationId="{3456B152-9C99-02FF-22C3-5798C54A137A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2" creationId="{0E985285-0C96-EC89-351D-FF7630D30D41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4" creationId="{CA2492F3-1130-8E0E-61D0-8C5D1B8044B1}"/>
          </ac:cxnSpMkLst>
        </pc:cxnChg>
        <pc:cxnChg chg="mod">
          <ac:chgData name="김지나(Wei) - 서비스기획2팀" userId="6e8c8a86-0e65-4b65-b1b8-9f4bd60da1bb" providerId="ADAL" clId="{263B9843-DBC2-44C1-8AD3-F5F658F07C3F}" dt="2024-06-14T14:14:29.963" v="13044" actId="1076"/>
          <ac:cxnSpMkLst>
            <pc:docMk/>
            <pc:sldMk cId="1016538818" sldId="1980"/>
            <ac:cxnSpMk id="187" creationId="{EEA8DAA1-3805-4B01-30AC-3AA485D4B2F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8" creationId="{25115719-320C-6D4A-4524-675DC80DE1DB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9" creationId="{C8E71DE1-0D35-091F-9375-65C39E38A09A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57" creationId="{7EB10C0C-AE20-0DC3-3089-55188762D317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59" creationId="{17600E8D-6795-DFDC-DC61-F3C2F557FC0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63" creationId="{C47D6BB7-B0E2-F82C-6117-173932A21F5D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64" creationId="{64E16524-6EC5-5B38-9B55-E2798F3ADA17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33:04.562" v="13872" actId="1076"/>
        <pc:sldMkLst>
          <pc:docMk/>
          <pc:sldMk cId="752729247" sldId="1981"/>
        </pc:sldMkLst>
        <pc:spChg chg="add mod">
          <ac:chgData name="김지나(Wei) - 서비스기획2팀" userId="6e8c8a86-0e65-4b65-b1b8-9f4bd60da1bb" providerId="ADAL" clId="{263B9843-DBC2-44C1-8AD3-F5F658F07C3F}" dt="2024-06-14T14:32:22.018" v="13780" actId="14100"/>
          <ac:spMkLst>
            <pc:docMk/>
            <pc:sldMk cId="752729247" sldId="1981"/>
            <ac:spMk id="3" creationId="{0632E5FB-EDFD-31A5-11B2-5B64580C3D5F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5" creationId="{71F22BB2-2BD4-C8F3-37D2-E0F1FED1A960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7" creationId="{F4A92C49-0E7E-7903-1AF6-1565EAFEFDC1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8" creationId="{70ADC434-51BE-A763-D6E7-22DBEF6D3808}"/>
          </ac:spMkLst>
        </pc:spChg>
        <pc:spChg chg="add mod">
          <ac:chgData name="김지나(Wei) - 서비스기획2팀" userId="6e8c8a86-0e65-4b65-b1b8-9f4bd60da1bb" providerId="ADAL" clId="{263B9843-DBC2-44C1-8AD3-F5F658F07C3F}" dt="2024-06-14T14:31:23.432" v="13749" actId="1076"/>
          <ac:spMkLst>
            <pc:docMk/>
            <pc:sldMk cId="752729247" sldId="1981"/>
            <ac:spMk id="10" creationId="{22336CB0-3B4E-2105-288F-44D30C28086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4:31:45.771" v="13755" actId="478"/>
          <ac:spMkLst>
            <pc:docMk/>
            <pc:sldMk cId="752729247" sldId="1981"/>
            <ac:spMk id="17" creationId="{49281448-CE9F-38D3-E839-2378CE8C14B9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0" creationId="{E0BFAAF5-3A2E-7514-1C65-F00ECE95EDEB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3" creationId="{7FA7C912-3619-C6E0-343D-FCD4389805BB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5" creationId="{7BD6EBCA-8CA0-B01D-C290-CF2BAE471355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7" creationId="{EE22C0A0-D1C3-2C8C-F6F4-6B5F03E680DD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8" creationId="{A7D312AD-EDC5-3D4C-F300-A1CC623DC075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9" creationId="{1455BA93-4E86-4317-CA30-1CA6A8CB9944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30" creationId="{05AC43A6-C693-5F81-6A59-CE102FF5B7D0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31" creationId="{5E0B4B3D-9131-0E76-6ACE-48268A0FF9AD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32" creationId="{BBA86229-84B8-06A3-6C73-12605C8F3D04}"/>
          </ac:spMkLst>
        </pc:spChg>
        <pc:spChg chg="add mod">
          <ac:chgData name="김지나(Wei) - 서비스기획2팀" userId="6e8c8a86-0e65-4b65-b1b8-9f4bd60da1bb" providerId="ADAL" clId="{263B9843-DBC2-44C1-8AD3-F5F658F07C3F}" dt="2024-06-14T14:31:31.697" v="13752" actId="20577"/>
          <ac:spMkLst>
            <pc:docMk/>
            <pc:sldMk cId="752729247" sldId="1981"/>
            <ac:spMk id="33" creationId="{49BE89B2-19AB-5D75-DF00-3AF7FB58D8BC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33:04.562" v="13872" actId="1076"/>
          <ac:spMkLst>
            <pc:docMk/>
            <pc:sldMk cId="752729247" sldId="1981"/>
            <ac:spMk id="34" creationId="{16C15A48-4DB5-7A31-03F7-D33C8FA2C22E}"/>
          </ac:spMkLst>
        </pc:spChg>
        <pc:spChg chg="add mod">
          <ac:chgData name="김지나(Wei) - 서비스기획2팀" userId="6e8c8a86-0e65-4b65-b1b8-9f4bd60da1bb" providerId="ADAL" clId="{263B9843-DBC2-44C1-8AD3-F5F658F07C3F}" dt="2024-06-14T14:32:25.747" v="13783" actId="1036"/>
          <ac:spMkLst>
            <pc:docMk/>
            <pc:sldMk cId="752729247" sldId="1981"/>
            <ac:spMk id="35" creationId="{CF0D4F14-AD44-F07E-3AA4-519CFE7C0FB0}"/>
          </ac:spMkLst>
        </pc:spChg>
        <pc:spChg chg="add mod">
          <ac:chgData name="김지나(Wei) - 서비스기획2팀" userId="6e8c8a86-0e65-4b65-b1b8-9f4bd60da1bb" providerId="ADAL" clId="{263B9843-DBC2-44C1-8AD3-F5F658F07C3F}" dt="2024-06-14T14:32:15.715" v="13779" actId="1035"/>
          <ac:spMkLst>
            <pc:docMk/>
            <pc:sldMk cId="752729247" sldId="1981"/>
            <ac:spMk id="36" creationId="{2DF90054-5CB0-7ADC-B671-3D77E839D06A}"/>
          </ac:spMkLst>
        </pc:spChg>
        <pc:spChg chg="add mod">
          <ac:chgData name="김지나(Wei) - 서비스기획2팀" userId="6e8c8a86-0e65-4b65-b1b8-9f4bd60da1bb" providerId="ADAL" clId="{263B9843-DBC2-44C1-8AD3-F5F658F07C3F}" dt="2024-06-14T14:32:15.715" v="13779" actId="1035"/>
          <ac:spMkLst>
            <pc:docMk/>
            <pc:sldMk cId="752729247" sldId="1981"/>
            <ac:spMk id="38" creationId="{27B7DB20-4412-6D6B-1136-5F949B6DF8E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32:03.094" v="13761" actId="478"/>
          <ac:spMkLst>
            <pc:docMk/>
            <pc:sldMk cId="752729247" sldId="1981"/>
            <ac:spMk id="39" creationId="{28212F06-16E7-1DD0-120B-ECE993409AC7}"/>
          </ac:spMkLst>
        </pc:spChg>
        <pc:grpChg chg="add mod">
          <ac:chgData name="김지나(Wei) - 서비스기획2팀" userId="6e8c8a86-0e65-4b65-b1b8-9f4bd60da1bb" providerId="ADAL" clId="{263B9843-DBC2-44C1-8AD3-F5F658F07C3F}" dt="2024-06-14T14:31:23.432" v="13749" actId="1076"/>
          <ac:grpSpMkLst>
            <pc:docMk/>
            <pc:sldMk cId="752729247" sldId="1981"/>
            <ac:grpSpMk id="4" creationId="{BCAEA7B6-A0A4-7730-D9E9-2FA1F8AEF29A}"/>
          </ac:grpSpMkLst>
        </pc:grpChg>
        <pc:grpChg chg="mod">
          <ac:chgData name="김지나(Wei) - 서비스기획2팀" userId="6e8c8a86-0e65-4b65-b1b8-9f4bd60da1bb" providerId="ADAL" clId="{263B9843-DBC2-44C1-8AD3-F5F658F07C3F}" dt="2024-06-14T14:31:20.870" v="13748"/>
          <ac:grpSpMkLst>
            <pc:docMk/>
            <pc:sldMk cId="752729247" sldId="1981"/>
            <ac:grpSpMk id="6" creationId="{0DB5F2EC-9B18-A5F8-9308-A4941F159C31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31:45.771" v="13755" actId="478"/>
          <ac:grpSpMkLst>
            <pc:docMk/>
            <pc:sldMk cId="752729247" sldId="1981"/>
            <ac:grpSpMk id="11" creationId="{62645009-914E-9347-8C92-320EB710FF2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4:31:46.696" v="13756" actId="478"/>
          <ac:grpSpMkLst>
            <pc:docMk/>
            <pc:sldMk cId="752729247" sldId="1981"/>
            <ac:grpSpMk id="19" creationId="{2E5B8005-671F-ACDD-ADB4-A132550201C5}"/>
          </ac:grpSpMkLst>
        </pc:grpChg>
        <pc:grpChg chg="mod">
          <ac:chgData name="김지나(Wei) - 서비스기획2팀" userId="6e8c8a86-0e65-4b65-b1b8-9f4bd60da1bb" providerId="ADAL" clId="{263B9843-DBC2-44C1-8AD3-F5F658F07C3F}" dt="2024-06-14T14:31:20.870" v="13748"/>
          <ac:grpSpMkLst>
            <pc:docMk/>
            <pc:sldMk cId="752729247" sldId="1981"/>
            <ac:grpSpMk id="21" creationId="{977DCD0D-89FF-37AF-0030-1F9DD9F9CC0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4:31:23.432" v="13749" actId="1076"/>
          <ac:grpSpMkLst>
            <pc:docMk/>
            <pc:sldMk cId="752729247" sldId="1981"/>
            <ac:grpSpMk id="26" creationId="{BB55F73A-3527-A397-E00F-C670D5758260}"/>
          </ac:grpSpMkLst>
        </pc:grpChg>
        <pc:picChg chg="add mod">
          <ac:chgData name="김지나(Wei) - 서비스기획2팀" userId="6e8c8a86-0e65-4b65-b1b8-9f4bd60da1bb" providerId="ADAL" clId="{263B9843-DBC2-44C1-8AD3-F5F658F07C3F}" dt="2024-06-14T14:32:15.715" v="13779" actId="1035"/>
          <ac:picMkLst>
            <pc:docMk/>
            <pc:sldMk cId="752729247" sldId="1981"/>
            <ac:picMk id="37" creationId="{EB2354FC-A6F8-798D-0629-820F81FCAC0C}"/>
          </ac:picMkLst>
        </pc:picChg>
      </pc:sldChg>
    </pc:docChg>
  </pc:docChgLst>
  <pc:docChgLst>
    <pc:chgData name="김지나(Wei) - 서비스기획2팀" userId="S::wei.kim@plgrim.com::6e8c8a86-0e65-4b65-b1b8-9f4bd60da1bb" providerId="AD" clId="Web-{FF3D84B5-E40B-61DA-CF78-5CFBA3C48491}"/>
    <pc:docChg chg="addSld modSld sldOrd modSection">
      <pc:chgData name="김지나(Wei) - 서비스기획2팀" userId="S::wei.kim@plgrim.com::6e8c8a86-0e65-4b65-b1b8-9f4bd60da1bb" providerId="AD" clId="Web-{FF3D84B5-E40B-61DA-CF78-5CFBA3C48491}" dt="2024-05-30T17:36:02.964" v="456"/>
      <pc:docMkLst>
        <pc:docMk/>
      </pc:docMkLst>
      <pc:sldChg chg="addSp modSp">
        <pc:chgData name="김지나(Wei) - 서비스기획2팀" userId="S::wei.kim@plgrim.com::6e8c8a86-0e65-4b65-b1b8-9f4bd60da1bb" providerId="AD" clId="Web-{FF3D84B5-E40B-61DA-CF78-5CFBA3C48491}" dt="2024-05-30T17:35:56.026" v="454" actId="20577"/>
        <pc:sldMkLst>
          <pc:docMk/>
          <pc:sldMk cId="3498682252" sldId="1771"/>
        </pc:sldMkLst>
        <pc:spChg chg="add mod">
          <ac:chgData name="김지나(Wei) - 서비스기획2팀" userId="S::wei.kim@plgrim.com::6e8c8a86-0e65-4b65-b1b8-9f4bd60da1bb" providerId="AD" clId="Web-{FF3D84B5-E40B-61DA-CF78-5CFBA3C48491}" dt="2024-05-30T17:35:56.026" v="454" actId="20577"/>
          <ac:spMkLst>
            <pc:docMk/>
            <pc:sldMk cId="3498682252" sldId="1771"/>
            <ac:spMk id="4" creationId="{F63F5DF4-BC4D-2DB1-E87A-D6E0A486048E}"/>
          </ac:spMkLst>
        </pc:spChg>
      </pc:sldChg>
      <pc:sldChg chg="addSp ord">
        <pc:chgData name="김지나(Wei) - 서비스기획2팀" userId="S::wei.kim@plgrim.com::6e8c8a86-0e65-4b65-b1b8-9f4bd60da1bb" providerId="AD" clId="Web-{FF3D84B5-E40B-61DA-CF78-5CFBA3C48491}" dt="2024-05-30T17:36:00.151" v="455"/>
        <pc:sldMkLst>
          <pc:docMk/>
          <pc:sldMk cId="68271075" sldId="1789"/>
        </pc:sldMkLst>
        <pc:spChg chg="add">
          <ac:chgData name="김지나(Wei) - 서비스기획2팀" userId="S::wei.kim@plgrim.com::6e8c8a86-0e65-4b65-b1b8-9f4bd60da1bb" providerId="AD" clId="Web-{FF3D84B5-E40B-61DA-CF78-5CFBA3C48491}" dt="2024-05-30T17:36:00.151" v="455"/>
          <ac:spMkLst>
            <pc:docMk/>
            <pc:sldMk cId="68271075" sldId="1789"/>
            <ac:spMk id="4" creationId="{99378B95-ACA5-4338-8748-4F71E810F671}"/>
          </ac:spMkLst>
        </pc:spChg>
      </pc:sldChg>
      <pc:sldChg chg="addSp delSp modSp new ord">
        <pc:chgData name="김지나(Wei) - 서비스기획2팀" userId="S::wei.kim@plgrim.com::6e8c8a86-0e65-4b65-b1b8-9f4bd60da1bb" providerId="AD" clId="Web-{FF3D84B5-E40B-61DA-CF78-5CFBA3C48491}" dt="2024-05-30T17:36:02.964" v="456"/>
        <pc:sldMkLst>
          <pc:docMk/>
          <pc:sldMk cId="1292011978" sldId="1890"/>
        </pc:sldMkLst>
        <pc:spChg chg="mod">
          <ac:chgData name="김지나(Wei) - 서비스기획2팀" userId="S::wei.kim@plgrim.com::6e8c8a86-0e65-4b65-b1b8-9f4bd60da1bb" providerId="AD" clId="Web-{FF3D84B5-E40B-61DA-CF78-5CFBA3C48491}" dt="2024-05-30T17:35:12.867" v="432" actId="20577"/>
          <ac:spMkLst>
            <pc:docMk/>
            <pc:sldMk cId="1292011978" sldId="1890"/>
            <ac:spMk id="2" creationId="{ABCF6570-0CA7-5449-AAA8-56045E694629}"/>
          </ac:spMkLst>
        </pc:spChg>
        <pc:graphicFrameChg chg="add del mod modGraphic">
          <ac:chgData name="김지나(Wei) - 서비스기획2팀" userId="S::wei.kim@plgrim.com::6e8c8a86-0e65-4b65-b1b8-9f4bd60da1bb" providerId="AD" clId="Web-{FF3D84B5-E40B-61DA-CF78-5CFBA3C48491}" dt="2024-05-30T17:33:36.141" v="415"/>
          <ac:graphicFrameMkLst>
            <pc:docMk/>
            <pc:sldMk cId="1292011978" sldId="1890"/>
            <ac:graphicFrameMk id="4" creationId="{3517D286-0F5B-BD46-18FD-DF356416F7B5}"/>
          </ac:graphicFrameMkLst>
        </pc:graphicFrameChg>
        <pc:graphicFrameChg chg="add del mod">
          <ac:chgData name="김지나(Wei) - 서비스기획2팀" userId="S::wei.kim@plgrim.com::6e8c8a86-0e65-4b65-b1b8-9f4bd60da1bb" providerId="AD" clId="Web-{FF3D84B5-E40B-61DA-CF78-5CFBA3C48491}" dt="2024-05-30T17:33:01.935" v="414"/>
          <ac:graphicFrameMkLst>
            <pc:docMk/>
            <pc:sldMk cId="1292011978" sldId="1890"/>
            <ac:graphicFrameMk id="6" creationId="{AF97D3D6-A64C-8BD8-A670-C604369634E4}"/>
          </ac:graphicFrameMkLst>
        </pc:graphicFrameChg>
        <pc:graphicFrameChg chg="add del mod modGraphic">
          <ac:chgData name="김지나(Wei) - 서비스기획2팀" userId="S::wei.kim@plgrim.com::6e8c8a86-0e65-4b65-b1b8-9f4bd60da1bb" providerId="AD" clId="Web-{FF3D84B5-E40B-61DA-CF78-5CFBA3C48491}" dt="2024-05-30T17:34:23.582" v="419"/>
          <ac:graphicFrameMkLst>
            <pc:docMk/>
            <pc:sldMk cId="1292011978" sldId="1890"/>
            <ac:graphicFrameMk id="8" creationId="{764CE147-247A-5DF0-B128-7D9C2938B2CD}"/>
          </ac:graphicFrameMkLst>
        </pc:graphicFrameChg>
        <pc:graphicFrameChg chg="add mod">
          <ac:chgData name="김지나(Wei) - 서비스기획2팀" userId="S::wei.kim@plgrim.com::6e8c8a86-0e65-4b65-b1b8-9f4bd60da1bb" providerId="AD" clId="Web-{FF3D84B5-E40B-61DA-CF78-5CFBA3C48491}" dt="2024-05-30T17:34:27.176" v="420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addSp delSp modSp add replId">
        <pc:chgData name="김지나(Wei) - 서비스기획2팀" userId="S::wei.kim@plgrim.com::6e8c8a86-0e65-4b65-b1b8-9f4bd60da1bb" providerId="AD" clId="Web-{FF3D84B5-E40B-61DA-CF78-5CFBA3C48491}" dt="2024-05-30T17:35:10.382" v="431" actId="20577"/>
        <pc:sldMkLst>
          <pc:docMk/>
          <pc:sldMk cId="2124494736" sldId="1891"/>
        </pc:sldMkLst>
        <pc:spChg chg="mod">
          <ac:chgData name="김지나(Wei) - 서비스기획2팀" userId="S::wei.kim@plgrim.com::6e8c8a86-0e65-4b65-b1b8-9f4bd60da1bb" providerId="AD" clId="Web-{FF3D84B5-E40B-61DA-CF78-5CFBA3C48491}" dt="2024-05-30T17:35:10.382" v="431" actId="20577"/>
          <ac:spMkLst>
            <pc:docMk/>
            <pc:sldMk cId="2124494736" sldId="1891"/>
            <ac:spMk id="2" creationId="{ABCF6570-0CA7-5449-AAA8-56045E694629}"/>
          </ac:spMkLst>
        </pc:spChg>
        <pc:graphicFrameChg chg="add mod">
          <ac:chgData name="김지나(Wei) - 서비스기획2팀" userId="S::wei.kim@plgrim.com::6e8c8a86-0e65-4b65-b1b8-9f4bd60da1bb" providerId="AD" clId="Web-{FF3D84B5-E40B-61DA-CF78-5CFBA3C48491}" dt="2024-05-30T17:35:07.132" v="428" actId="1076"/>
          <ac:graphicFrameMkLst>
            <pc:docMk/>
            <pc:sldMk cId="2124494736" sldId="1891"/>
            <ac:graphicFrameMk id="4" creationId="{2B970C9A-56B9-053E-22C5-E4021AF95933}"/>
          </ac:graphicFrameMkLst>
        </pc:graphicFrameChg>
        <pc:graphicFrameChg chg="del">
          <ac:chgData name="김지나(Wei) - 서비스기획2팀" userId="S::wei.kim@plgrim.com::6e8c8a86-0e65-4b65-b1b8-9f4bd60da1bb" providerId="AD" clId="Web-{FF3D84B5-E40B-61DA-CF78-5CFBA3C48491}" dt="2024-05-30T17:34:56.412" v="426"/>
          <ac:graphicFrameMkLst>
            <pc:docMk/>
            <pc:sldMk cId="2124494736" sldId="1891"/>
            <ac:graphicFrameMk id="10" creationId="{4C7B64C1-30FE-8D70-A817-A57FEA9231FD}"/>
          </ac:graphicFrameMkLst>
        </pc:graphicFrameChg>
      </pc:sldChg>
    </pc:docChg>
  </pc:docChgLst>
  <pc:docChgLst>
    <pc:chgData name="윤진숙(Celine) - 서비스기획2팀" userId="db3dbd84-8051-4777-a258-c2ff272a01d1" providerId="ADAL" clId="{FFE51D9B-F175-443A-B3FC-083FB970B184}"/>
    <pc:docChg chg="undo custSel addSld delSld modSld sldOrd addSection delSection modSection">
      <pc:chgData name="윤진숙(Celine) - 서비스기획2팀" userId="db3dbd84-8051-4777-a258-c2ff272a01d1" providerId="ADAL" clId="{FFE51D9B-F175-443A-B3FC-083FB970B184}" dt="2024-06-19T10:28:41.085" v="10377" actId="120"/>
      <pc:docMkLst>
        <pc:docMk/>
      </pc:docMkLst>
      <pc:sldChg chg="modSp mod">
        <pc:chgData name="윤진숙(Celine) - 서비스기획2팀" userId="db3dbd84-8051-4777-a258-c2ff272a01d1" providerId="ADAL" clId="{FFE51D9B-F175-443A-B3FC-083FB970B184}" dt="2024-06-12T07:33:08.259" v="3484" actId="20577"/>
        <pc:sldMkLst>
          <pc:docMk/>
          <pc:sldMk cId="4268033720" sldId="276"/>
        </pc:sldMkLst>
        <pc:graphicFrameChg chg="mod modGraphic">
          <ac:chgData name="윤진숙(Celine) - 서비스기획2팀" userId="db3dbd84-8051-4777-a258-c2ff272a01d1" providerId="ADAL" clId="{FFE51D9B-F175-443A-B3FC-083FB970B184}" dt="2024-06-12T07:33:08.259" v="3484" actId="20577"/>
          <ac:graphicFrameMkLst>
            <pc:docMk/>
            <pc:sldMk cId="4268033720" sldId="276"/>
            <ac:graphicFrameMk id="198" creationId="{00000000-0000-0000-0000-000000000000}"/>
          </ac:graphicFrameMkLst>
        </pc:graphicFrameChg>
      </pc:sldChg>
      <pc:sldChg chg="addSp modSp mod">
        <pc:chgData name="윤진숙(Celine) - 서비스기획2팀" userId="db3dbd84-8051-4777-a258-c2ff272a01d1" providerId="ADAL" clId="{FFE51D9B-F175-443A-B3FC-083FB970B184}" dt="2024-06-19T01:43:28.861" v="7432" actId="20577"/>
        <pc:sldMkLst>
          <pc:docMk/>
          <pc:sldMk cId="2957663458" sldId="282"/>
        </pc:sldMkLst>
        <pc:spChg chg="add mod">
          <ac:chgData name="윤진숙(Celine) - 서비스기획2팀" userId="db3dbd84-8051-4777-a258-c2ff272a01d1" providerId="ADAL" clId="{FFE51D9B-F175-443A-B3FC-083FB970B184}" dt="2024-06-19T01:41:24.145" v="7359"/>
          <ac:spMkLst>
            <pc:docMk/>
            <pc:sldMk cId="2957663458" sldId="282"/>
            <ac:spMk id="17" creationId="{A875A115-CCE0-6056-A59F-F4250478DBF7}"/>
          </ac:spMkLst>
        </pc:spChg>
        <pc:spChg chg="mod">
          <ac:chgData name="윤진숙(Celine) - 서비스기획2팀" userId="db3dbd84-8051-4777-a258-c2ff272a01d1" providerId="ADAL" clId="{FFE51D9B-F175-443A-B3FC-083FB970B184}" dt="2024-06-18T06:49:50.220" v="6688" actId="207"/>
          <ac:spMkLst>
            <pc:docMk/>
            <pc:sldMk cId="2957663458" sldId="282"/>
            <ac:spMk id="43" creationId="{58B82596-714E-463F-8B4D-218223461224}"/>
          </ac:spMkLst>
        </pc:spChg>
        <pc:spChg chg="mod">
          <ac:chgData name="윤진숙(Celine) - 서비스기획2팀" userId="db3dbd84-8051-4777-a258-c2ff272a01d1" providerId="ADAL" clId="{FFE51D9B-F175-443A-B3FC-083FB970B184}" dt="2024-06-10T01:27:29.486" v="2618" actId="6549"/>
          <ac:spMkLst>
            <pc:docMk/>
            <pc:sldMk cId="2957663458" sldId="282"/>
            <ac:spMk id="54" creationId="{99EF9A43-2E2D-2D59-D50B-35D2AE778EB7}"/>
          </ac:spMkLst>
        </pc:spChg>
        <pc:spChg chg="mod">
          <ac:chgData name="윤진숙(Celine) - 서비스기획2팀" userId="db3dbd84-8051-4777-a258-c2ff272a01d1" providerId="ADAL" clId="{FFE51D9B-F175-443A-B3FC-083FB970B184}" dt="2024-06-18T06:49:53.656" v="6689" actId="207"/>
          <ac:spMkLst>
            <pc:docMk/>
            <pc:sldMk cId="2957663458" sldId="282"/>
            <ac:spMk id="75" creationId="{838C4380-030B-8C16-53FE-04D5403F4719}"/>
          </ac:spMkLst>
        </pc:spChg>
        <pc:spChg chg="mod">
          <ac:chgData name="윤진숙(Celine) - 서비스기획2팀" userId="db3dbd84-8051-4777-a258-c2ff272a01d1" providerId="ADAL" clId="{FFE51D9B-F175-443A-B3FC-083FB970B184}" dt="2024-06-18T06:50:08.512" v="6692" actId="1076"/>
          <ac:spMkLst>
            <pc:docMk/>
            <pc:sldMk cId="2957663458" sldId="282"/>
            <ac:spMk id="89" creationId="{5AFA133C-AB19-22CE-8E87-78FBE5EA7946}"/>
          </ac:spMkLst>
        </pc:spChg>
        <pc:grpChg chg="mod">
          <ac:chgData name="윤진숙(Celine) - 서비스기획2팀" userId="db3dbd84-8051-4777-a258-c2ff272a01d1" providerId="ADAL" clId="{FFE51D9B-F175-443A-B3FC-083FB970B184}" dt="2024-06-18T06:50:11.857" v="6693" actId="1076"/>
          <ac:grpSpMkLst>
            <pc:docMk/>
            <pc:sldMk cId="2957663458" sldId="282"/>
            <ac:grpSpMk id="86" creationId="{B126EF07-42A0-B99D-E14F-505F3F7C7AD3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9T01:43:28.861" v="7432" actId="20577"/>
          <ac:graphicFrameMkLst>
            <pc:docMk/>
            <pc:sldMk cId="2957663458" sldId="282"/>
            <ac:graphicFrameMk id="5" creationId="{E90A924E-E859-9845-B85F-1F8DE053B540}"/>
          </ac:graphicFrameMkLst>
        </pc:graphicFrameChg>
      </pc:sldChg>
      <pc:sldChg chg="addSp delSp modSp mod ord">
        <pc:chgData name="윤진숙(Celine) - 서비스기획2팀" userId="db3dbd84-8051-4777-a258-c2ff272a01d1" providerId="ADAL" clId="{FFE51D9B-F175-443A-B3FC-083FB970B184}" dt="2024-06-18T01:36:57.687" v="6561" actId="478"/>
        <pc:sldMkLst>
          <pc:docMk/>
          <pc:sldMk cId="3649350200" sldId="284"/>
        </pc:sldMkLst>
        <pc:spChg chg="add del mod">
          <ac:chgData name="윤진숙(Celine) - 서비스기획2팀" userId="db3dbd84-8051-4777-a258-c2ff272a01d1" providerId="ADAL" clId="{FFE51D9B-F175-443A-B3FC-083FB970B184}" dt="2024-06-18T01:36:57.687" v="6561" actId="478"/>
          <ac:spMkLst>
            <pc:docMk/>
            <pc:sldMk cId="3649350200" sldId="284"/>
            <ac:spMk id="3" creationId="{CC41E8A1-6862-CB99-BA4F-A0D35CEB8BAC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3:51.479" v="6520" actId="478"/>
          <ac:spMkLst>
            <pc:docMk/>
            <pc:sldMk cId="3649350200" sldId="284"/>
            <ac:spMk id="4" creationId="{1A736A1F-EC37-431E-9041-B3382E8C1EA1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3:49.207" v="6519" actId="478"/>
          <ac:spMkLst>
            <pc:docMk/>
            <pc:sldMk cId="3649350200" sldId="284"/>
            <ac:spMk id="5" creationId="{AB53783B-A507-2C17-6B43-CEDA4944AF4F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8T01:34:00.560" v="6529" actId="6549"/>
          <ac:graphicFrameMkLst>
            <pc:docMk/>
            <pc:sldMk cId="3649350200" sldId="284"/>
            <ac:graphicFrameMk id="2" creationId="{680F3E60-FA05-D033-6B8D-0A06F4F2C42C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01:41:44.566" v="7365" actId="478"/>
        <pc:sldMkLst>
          <pc:docMk/>
          <pc:sldMk cId="2075353827" sldId="290"/>
        </pc:sldMkLst>
        <pc:spChg chg="add del mod">
          <ac:chgData name="윤진숙(Celine) - 서비스기획2팀" userId="db3dbd84-8051-4777-a258-c2ff272a01d1" providerId="ADAL" clId="{FFE51D9B-F175-443A-B3FC-083FB970B184}" dt="2024-06-19T01:41:44.566" v="7365" actId="478"/>
          <ac:spMkLst>
            <pc:docMk/>
            <pc:sldMk cId="2075353827" sldId="290"/>
            <ac:spMk id="12" creationId="{D7D5AC80-EE83-E472-34C5-D0C198A5FC2B}"/>
          </ac:spMkLst>
        </pc:spChg>
        <pc:spChg chg="mod">
          <ac:chgData name="윤진숙(Celine) - 서비스기획2팀" userId="db3dbd84-8051-4777-a258-c2ff272a01d1" providerId="ADAL" clId="{FFE51D9B-F175-443A-B3FC-083FB970B184}" dt="2024-06-10T01:28:03.654" v="2656" actId="6549"/>
          <ac:spMkLst>
            <pc:docMk/>
            <pc:sldMk cId="2075353827" sldId="290"/>
            <ac:spMk id="433" creationId="{B498FE29-B02D-5A53-0E22-28D0263E6DFA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9T01:41:41.662" v="7364"/>
          <ac:graphicFrameMkLst>
            <pc:docMk/>
            <pc:sldMk cId="2075353827" sldId="290"/>
            <ac:graphicFrameMk id="198" creationId="{00000000-0000-0000-0000-000000000000}"/>
          </ac:graphicFrameMkLst>
        </pc:graphicFrameChg>
      </pc:sldChg>
      <pc:sldChg chg="addSp modSp del mod">
        <pc:chgData name="윤진숙(Celine) - 서비스기획2팀" userId="db3dbd84-8051-4777-a258-c2ff272a01d1" providerId="ADAL" clId="{FFE51D9B-F175-443A-B3FC-083FB970B184}" dt="2024-06-13T09:13:19.351" v="4440" actId="2696"/>
        <pc:sldMkLst>
          <pc:docMk/>
          <pc:sldMk cId="432149759" sldId="293"/>
        </pc:sldMkLst>
        <pc:spChg chg="add mod">
          <ac:chgData name="윤진숙(Celine) - 서비스기획2팀" userId="db3dbd84-8051-4777-a258-c2ff272a01d1" providerId="ADAL" clId="{FFE51D9B-F175-443A-B3FC-083FB970B184}" dt="2024-06-13T09:12:19.092" v="4395" actId="20577"/>
          <ac:spMkLst>
            <pc:docMk/>
            <pc:sldMk cId="432149759" sldId="293"/>
            <ac:spMk id="4" creationId="{D0828468-36D2-1EE3-A5C0-9FE1EFF8FA0D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2T09:22:21.293" v="3575" actId="20577"/>
          <ac:graphicFrameMkLst>
            <pc:docMk/>
            <pc:sldMk cId="432149759" sldId="293"/>
            <ac:graphicFrameMk id="198" creationId="{00000000-0000-0000-0000-000000000000}"/>
          </ac:graphicFrameMkLst>
        </pc:graphicFrameChg>
      </pc:sldChg>
      <pc:sldChg chg="add">
        <pc:chgData name="윤진숙(Celine) - 서비스기획2팀" userId="db3dbd84-8051-4777-a258-c2ff272a01d1" providerId="ADAL" clId="{FFE51D9B-F175-443A-B3FC-083FB970B184}" dt="2024-06-13T09:13:24.641" v="4441"/>
        <pc:sldMkLst>
          <pc:docMk/>
          <pc:sldMk cId="1137738973" sldId="293"/>
        </pc:sldMkLst>
      </pc:sldChg>
      <pc:sldChg chg="addSp modSp del mod">
        <pc:chgData name="윤진숙(Celine) - 서비스기획2팀" userId="db3dbd84-8051-4777-a258-c2ff272a01d1" providerId="ADAL" clId="{FFE51D9B-F175-443A-B3FC-083FB970B184}" dt="2024-06-13T09:05:06.085" v="4326" actId="2696"/>
        <pc:sldMkLst>
          <pc:docMk/>
          <pc:sldMk cId="1656889029" sldId="294"/>
        </pc:sldMkLst>
        <pc:spChg chg="add mod">
          <ac:chgData name="윤진숙(Celine) - 서비스기획2팀" userId="db3dbd84-8051-4777-a258-c2ff272a01d1" providerId="ADAL" clId="{FFE51D9B-F175-443A-B3FC-083FB970B184}" dt="2024-06-13T09:05:01.945" v="4325" actId="20577"/>
          <ac:spMkLst>
            <pc:docMk/>
            <pc:sldMk cId="1656889029" sldId="294"/>
            <ac:spMk id="8" creationId="{8C09E3C1-505B-F6C0-2310-853226E49242}"/>
          </ac:spMkLst>
        </pc:spChg>
      </pc:sldChg>
      <pc:sldChg chg="add">
        <pc:chgData name="윤진숙(Celine) - 서비스기획2팀" userId="db3dbd84-8051-4777-a258-c2ff272a01d1" providerId="ADAL" clId="{FFE51D9B-F175-443A-B3FC-083FB970B184}" dt="2024-06-13T09:05:10.571" v="4327"/>
        <pc:sldMkLst>
          <pc:docMk/>
          <pc:sldMk cId="3669782946" sldId="294"/>
        </pc:sldMkLst>
      </pc:sldChg>
      <pc:sldChg chg="modSp mod">
        <pc:chgData name="윤진숙(Celine) - 서비스기획2팀" userId="db3dbd84-8051-4777-a258-c2ff272a01d1" providerId="ADAL" clId="{FFE51D9B-F175-443A-B3FC-083FB970B184}" dt="2024-06-13T08:45:18.183" v="4015" actId="20577"/>
        <pc:sldMkLst>
          <pc:docMk/>
          <pc:sldMk cId="579118281" sldId="1690"/>
        </pc:sldMkLst>
        <pc:graphicFrameChg chg="mod modGraphic">
          <ac:chgData name="윤진숙(Celine) - 서비스기획2팀" userId="db3dbd84-8051-4777-a258-c2ff272a01d1" providerId="ADAL" clId="{FFE51D9B-F175-443A-B3FC-083FB970B184}" dt="2024-06-13T08:45:18.183" v="4015" actId="20577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1T04:25:45.275" v="3032" actId="478"/>
        <pc:sldMkLst>
          <pc:docMk/>
          <pc:sldMk cId="1754343891" sldId="1740"/>
        </pc:sldMkLst>
        <pc:spChg chg="add del mod">
          <ac:chgData name="윤진숙(Celine) - 서비스기획2팀" userId="db3dbd84-8051-4777-a258-c2ff272a01d1" providerId="ADAL" clId="{FFE51D9B-F175-443A-B3FC-083FB970B184}" dt="2024-06-11T04:25:45.275" v="3032" actId="478"/>
          <ac:spMkLst>
            <pc:docMk/>
            <pc:sldMk cId="1754343891" sldId="1740"/>
            <ac:spMk id="2" creationId="{44AE9082-E740-9C41-FEA0-5059470F89F3}"/>
          </ac:spMkLst>
        </pc:spChg>
        <pc:spChg chg="del">
          <ac:chgData name="윤진숙(Celine) - 서비스기획2팀" userId="db3dbd84-8051-4777-a258-c2ff272a01d1" providerId="ADAL" clId="{FFE51D9B-F175-443A-B3FC-083FB970B184}" dt="2024-06-11T04:25:10.724" v="3011" actId="478"/>
          <ac:spMkLst>
            <pc:docMk/>
            <pc:sldMk cId="1754343891" sldId="1740"/>
            <ac:spMk id="7" creationId="{357C341C-1AF1-CE67-2E31-D2ADE67BF626}"/>
          </ac:spMkLst>
        </pc:spChg>
        <pc:spChg chg="mod">
          <ac:chgData name="윤진숙(Celine) - 서비스기획2팀" userId="db3dbd84-8051-4777-a258-c2ff272a01d1" providerId="ADAL" clId="{FFE51D9B-F175-443A-B3FC-083FB970B184}" dt="2024-06-11T04:25:37.317" v="3031" actId="6549"/>
          <ac:spMkLst>
            <pc:docMk/>
            <pc:sldMk cId="1754343891" sldId="1740"/>
            <ac:spMk id="210" creationId="{79B01E0C-AC86-E527-7400-763D9C8D6709}"/>
          </ac:spMkLst>
        </pc:spChg>
      </pc:sldChg>
      <pc:sldChg chg="modSp mod">
        <pc:chgData name="윤진숙(Celine) - 서비스기획2팀" userId="db3dbd84-8051-4777-a258-c2ff272a01d1" providerId="ADAL" clId="{FFE51D9B-F175-443A-B3FC-083FB970B184}" dt="2024-06-19T01:39:21.543" v="7288" actId="6549"/>
        <pc:sldMkLst>
          <pc:docMk/>
          <pc:sldMk cId="2426877845" sldId="1819"/>
        </pc:sldMkLst>
        <pc:spChg chg="mod">
          <ac:chgData name="윤진숙(Celine) - 서비스기획2팀" userId="db3dbd84-8051-4777-a258-c2ff272a01d1" providerId="ADAL" clId="{FFE51D9B-F175-443A-B3FC-083FB970B184}" dt="2024-06-18T06:36:48.933" v="6563" actId="207"/>
          <ac:spMkLst>
            <pc:docMk/>
            <pc:sldMk cId="2426877845" sldId="1819"/>
            <ac:spMk id="437" creationId="{0C7EA1F3-FF19-B63F-ECF5-66EF9C1A858B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9T01:39:21.543" v="7288" actId="6549"/>
          <ac:graphicFrameMkLst>
            <pc:docMk/>
            <pc:sldMk cId="2426877845" sldId="1819"/>
            <ac:graphicFrameMk id="198" creationId="{00000000-0000-0000-0000-000000000000}"/>
          </ac:graphicFrameMkLst>
        </pc:graphicFrameChg>
      </pc:sldChg>
      <pc:sldChg chg="modSp mod ord">
        <pc:chgData name="윤진숙(Celine) - 서비스기획2팀" userId="db3dbd84-8051-4777-a258-c2ff272a01d1" providerId="ADAL" clId="{FFE51D9B-F175-443A-B3FC-083FB970B184}" dt="2024-06-11T04:17:11.013" v="2984" actId="20577"/>
        <pc:sldMkLst>
          <pc:docMk/>
          <pc:sldMk cId="4293477487" sldId="1821"/>
        </pc:sldMkLst>
        <pc:graphicFrameChg chg="mod modGraphic">
          <ac:chgData name="윤진숙(Celine) - 서비스기획2팀" userId="db3dbd84-8051-4777-a258-c2ff272a01d1" providerId="ADAL" clId="{FFE51D9B-F175-443A-B3FC-083FB970B184}" dt="2024-06-11T04:17:11.013" v="2984" actId="20577"/>
          <ac:graphicFrameMkLst>
            <pc:docMk/>
            <pc:sldMk cId="4293477487" sldId="1821"/>
            <ac:graphicFrameMk id="198" creationId="{00000000-0000-0000-0000-000000000000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10:25:48.134" v="10286" actId="1076"/>
        <pc:sldMkLst>
          <pc:docMk/>
          <pc:sldMk cId="2031654860" sldId="1822"/>
        </pc:sldMkLst>
        <pc:spChg chg="add mod">
          <ac:chgData name="윤진숙(Celine) - 서비스기획2팀" userId="db3dbd84-8051-4777-a258-c2ff272a01d1" providerId="ADAL" clId="{FFE51D9B-F175-443A-B3FC-083FB970B184}" dt="2024-06-19T10:25:48.134" v="10286" actId="1076"/>
          <ac:spMkLst>
            <pc:docMk/>
            <pc:sldMk cId="2031654860" sldId="1822"/>
            <ac:spMk id="2" creationId="{284D5C6D-7E41-1825-B088-2356AF61D571}"/>
          </ac:spMkLst>
        </pc:spChg>
        <pc:spChg chg="del mod">
          <ac:chgData name="윤진숙(Celine) - 서비스기획2팀" userId="db3dbd84-8051-4777-a258-c2ff272a01d1" providerId="ADAL" clId="{FFE51D9B-F175-443A-B3FC-083FB970B184}" dt="2024-06-19T09:39:39.200" v="8091" actId="478"/>
          <ac:spMkLst>
            <pc:docMk/>
            <pc:sldMk cId="2031654860" sldId="1822"/>
            <ac:spMk id="2" creationId="{A93D1062-7847-6639-F084-5B97F1BC279C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39:23.560" v="8056" actId="478"/>
          <ac:spMkLst>
            <pc:docMk/>
            <pc:sldMk cId="2031654860" sldId="1822"/>
            <ac:spMk id="7" creationId="{480A8FBC-2A87-9E75-E945-E644E245FE94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1:53.100" v="10217" actId="207"/>
          <ac:spMkLst>
            <pc:docMk/>
            <pc:sldMk cId="2031654860" sldId="1822"/>
            <ac:spMk id="9" creationId="{B1D84585-6439-E68C-97F9-CB9112F78C9C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2:55.289" v="8128" actId="478"/>
          <ac:spMkLst>
            <pc:docMk/>
            <pc:sldMk cId="2031654860" sldId="1822"/>
            <ac:spMk id="10" creationId="{20B43BB4-2E97-C70D-F7BE-16F8FC7C1B4C}"/>
          </ac:spMkLst>
        </pc:spChg>
        <pc:spChg chg="add mod">
          <ac:chgData name="윤진숙(Celine) - 서비스기획2팀" userId="db3dbd84-8051-4777-a258-c2ff272a01d1" providerId="ADAL" clId="{FFE51D9B-F175-443A-B3FC-083FB970B184}" dt="2024-06-19T09:43:06.375" v="8134" actId="20577"/>
          <ac:spMkLst>
            <pc:docMk/>
            <pc:sldMk cId="2031654860" sldId="1822"/>
            <ac:spMk id="11" creationId="{78D3D0A8-D7D2-C259-A0F8-7C03ED01A1A5}"/>
          </ac:spMkLst>
        </pc:spChg>
        <pc:spChg chg="mod">
          <ac:chgData name="윤진숙(Celine) - 서비스기획2팀" userId="db3dbd84-8051-4777-a258-c2ff272a01d1" providerId="ADAL" clId="{FFE51D9B-F175-443A-B3FC-083FB970B184}" dt="2024-06-19T09:41:50.983" v="8107" actId="1076"/>
          <ac:spMkLst>
            <pc:docMk/>
            <pc:sldMk cId="2031654860" sldId="1822"/>
            <ac:spMk id="12" creationId="{B768E9E7-B609-0BCA-CD08-8BF60EA062FF}"/>
          </ac:spMkLst>
        </pc:spChg>
        <pc:spChg chg="del">
          <ac:chgData name="윤진숙(Celine) - 서비스기획2팀" userId="db3dbd84-8051-4777-a258-c2ff272a01d1" providerId="ADAL" clId="{FFE51D9B-F175-443A-B3FC-083FB970B184}" dt="2024-06-19T09:40:46.097" v="8101" actId="478"/>
          <ac:spMkLst>
            <pc:docMk/>
            <pc:sldMk cId="2031654860" sldId="1822"/>
            <ac:spMk id="13" creationId="{3D9A353C-1A1C-E32E-06AE-3234DF4F9188}"/>
          </ac:spMkLst>
        </pc:spChg>
        <pc:spChg chg="del">
          <ac:chgData name="윤진숙(Celine) - 서비스기획2팀" userId="db3dbd84-8051-4777-a258-c2ff272a01d1" providerId="ADAL" clId="{FFE51D9B-F175-443A-B3FC-083FB970B184}" dt="2024-06-19T09:41:03.745" v="8104" actId="478"/>
          <ac:spMkLst>
            <pc:docMk/>
            <pc:sldMk cId="2031654860" sldId="1822"/>
            <ac:spMk id="14" creationId="{FE64783E-C89E-BE67-85F3-96A0E04B28D7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16" creationId="{78C84364-44E1-5AEA-3611-DF157F002B28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19" creationId="{1160E31F-7C32-5991-A8B0-006D86A58415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44" creationId="{D8012D8A-273E-467A-0BF3-E6B0D8EB0A88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45" creationId="{A3104369-7D0E-1EE7-2EC9-47BCBD4737CF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47" creationId="{78B4AE79-2E9C-46A1-359A-E7CF342C193A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0" creationId="{C1C1028D-E6DA-4E9D-3278-080F9C5734F1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1" creationId="{43B6E9BC-F2D1-8F4D-063C-50BEF8AC420B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2" creationId="{40306E10-17FF-8CFE-2BE2-FA848BFEEEC1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9" creationId="{6AD7536D-84F0-C31E-B090-F388D237B5B7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0" creationId="{E2334813-5681-79EA-06A4-F5EBE7BA3487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1" creationId="{86E80921-4BC4-2597-EF4B-F4F57E6188D4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2" creationId="{D4656784-3CF2-2A2E-F7B2-F51408D9E1BA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3" creationId="{8E61E56A-7B51-C4FC-930F-20C295B64DD6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409" creationId="{2614DBF5-28C4-CBA1-6F94-844BA05B8E93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410" creationId="{CD84CDEB-FEB4-B4BB-D9FC-134167E2185F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411" creationId="{E269F77B-FA38-675F-548A-D05523E2CE6A}"/>
          </ac:spMkLst>
        </pc:spChg>
        <pc:spChg chg="del">
          <ac:chgData name="윤진숙(Celine) - 서비스기획2팀" userId="db3dbd84-8051-4777-a258-c2ff272a01d1" providerId="ADAL" clId="{FFE51D9B-F175-443A-B3FC-083FB970B184}" dt="2024-06-19T09:40:49.272" v="8102" actId="478"/>
          <ac:spMkLst>
            <pc:docMk/>
            <pc:sldMk cId="2031654860" sldId="1822"/>
            <ac:spMk id="420" creationId="{7488A5FB-2A20-D672-E2C2-320D00748335}"/>
          </ac:spMkLst>
        </pc:spChg>
        <pc:spChg chg="del">
          <ac:chgData name="윤진숙(Celine) - 서비스기획2팀" userId="db3dbd84-8051-4777-a258-c2ff272a01d1" providerId="ADAL" clId="{FFE51D9B-F175-443A-B3FC-083FB970B184}" dt="2024-06-19T09:40:57.738" v="8103" actId="478"/>
          <ac:spMkLst>
            <pc:docMk/>
            <pc:sldMk cId="2031654860" sldId="1822"/>
            <ac:spMk id="423" creationId="{61F8ECE5-CE6F-207F-9848-EFC4D9698049}"/>
          </ac:spMkLst>
        </pc:spChg>
        <pc:spChg chg="mod">
          <ac:chgData name="윤진숙(Celine) - 서비스기획2팀" userId="db3dbd84-8051-4777-a258-c2ff272a01d1" providerId="ADAL" clId="{FFE51D9B-F175-443A-B3FC-083FB970B184}" dt="2024-06-19T09:42:00.240" v="8125"/>
          <ac:spMkLst>
            <pc:docMk/>
            <pc:sldMk cId="2031654860" sldId="1822"/>
            <ac:spMk id="426" creationId="{3648080B-7FE1-4C9D-EA91-A96A78E8C149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1024" creationId="{9E28DE85-A699-5992-E19D-682F13C3B8E9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25" creationId="{AD213B1D-DEC2-ED31-1052-C3778680C3B6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28" creationId="{42987FC9-07D4-56F8-E7C3-BA1EC16E4950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29" creationId="{F4CDEA0D-91E0-8413-571B-4839567DB7FD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36" creationId="{8E7208DD-D097-FE1A-6BD5-1F37BA6D68CF}"/>
          </ac:spMkLst>
        </pc:spChg>
        <pc:spChg chg="del">
          <ac:chgData name="윤진숙(Celine) - 서비스기획2팀" userId="db3dbd84-8051-4777-a258-c2ff272a01d1" providerId="ADAL" clId="{FFE51D9B-F175-443A-B3FC-083FB970B184}" dt="2024-06-19T02:04:00.217" v="7740" actId="478"/>
          <ac:spMkLst>
            <pc:docMk/>
            <pc:sldMk cId="2031654860" sldId="1822"/>
            <ac:spMk id="1092" creationId="{A2096168-EBE9-7589-9C0A-4C66757DF200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93" creationId="{8A3FF39C-66E7-C3E1-62AB-522624068AA8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05" creationId="{D8D15E85-6687-57C9-DA57-A4E78FB567CB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06" creationId="{B69C702C-F96C-DF18-E54D-8746F0BDADCC}"/>
          </ac:spMkLst>
        </pc:spChg>
        <pc:spChg chg="mod">
          <ac:chgData name="윤진숙(Celine) - 서비스기획2팀" userId="db3dbd84-8051-4777-a258-c2ff272a01d1" providerId="ADAL" clId="{FFE51D9B-F175-443A-B3FC-083FB970B184}" dt="2024-06-19T09:42:32.286" v="8126" actId="1076"/>
          <ac:spMkLst>
            <pc:docMk/>
            <pc:sldMk cId="2031654860" sldId="1822"/>
            <ac:spMk id="1107" creationId="{B43BC17D-8A7F-009A-0F00-EA87371D441C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09" creationId="{BD0C5806-AC76-D58A-F9A0-D62F55268C5D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10" creationId="{E8032F06-A45C-EE95-19F5-356280FACD08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11" creationId="{B53A0A73-2798-0395-FEDE-82480553C594}"/>
          </ac:spMkLst>
        </pc:spChg>
        <pc:spChg chg="del mod">
          <ac:chgData name="윤진숙(Celine) - 서비스기획2팀" userId="db3dbd84-8051-4777-a258-c2ff272a01d1" providerId="ADAL" clId="{FFE51D9B-F175-443A-B3FC-083FB970B184}" dt="2024-06-19T09:39:47.864" v="8093" actId="478"/>
          <ac:spMkLst>
            <pc:docMk/>
            <pc:sldMk cId="2031654860" sldId="1822"/>
            <ac:spMk id="1112" creationId="{F7D9C5FD-0345-82CE-3039-52BE5B04AC4E}"/>
          </ac:spMkLst>
        </pc:spChg>
        <pc:grpChg chg="mod">
          <ac:chgData name="윤진숙(Celine) - 서비스기획2팀" userId="db3dbd84-8051-4777-a258-c2ff272a01d1" providerId="ADAL" clId="{FFE51D9B-F175-443A-B3FC-083FB970B184}" dt="2024-06-19T02:04:16.409" v="7742" actId="1076"/>
          <ac:grpSpMkLst>
            <pc:docMk/>
            <pc:sldMk cId="2031654860" sldId="1822"/>
            <ac:grpSpMk id="6" creationId="{94E7888D-FF92-630A-24C3-BA7D0239C922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0" creationId="{A341C00A-3C3C-49EB-17E8-08F40934CEB0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4" creationId="{354A0C21-9118-0C42-288F-9D081188B588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7" creationId="{BAEA19F6-D463-BC7C-86FD-3493536AEED6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32" creationId="{18EC45F1-C714-F2AB-F38E-38609CFC44F1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38" creationId="{5DD4EF91-839D-0FCA-4869-8EFE60738095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46" creationId="{4DEDBB08-9FE7-93F4-0368-302284B38297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49" creationId="{1036A3DC-FF3E-5A4D-1841-A9BA6489FBBB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55" creationId="{85933F22-C1E9-B279-6E43-8420C4586BCD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3:58.439" v="7739" actId="478"/>
          <ac:grpSpMkLst>
            <pc:docMk/>
            <pc:sldMk cId="2031654860" sldId="1822"/>
            <ac:grpSpMk id="402" creationId="{65F34A1A-8B27-8318-D768-9F8979064052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2:32.286" v="8126" actId="1076"/>
          <ac:grpSpMkLst>
            <pc:docMk/>
            <pc:sldMk cId="2031654860" sldId="1822"/>
            <ac:grpSpMk id="403" creationId="{D6412D14-D8B0-5F62-8157-45AF103BEB72}"/>
          </ac:grpSpMkLst>
        </pc:grpChg>
        <pc:grpChg chg="mod">
          <ac:chgData name="윤진숙(Celine) - 서비스기획2팀" userId="db3dbd84-8051-4777-a258-c2ff272a01d1" providerId="ADAL" clId="{FFE51D9B-F175-443A-B3FC-083FB970B184}" dt="2024-06-19T02:04:16.409" v="7742" actId="1076"/>
          <ac:grpSpMkLst>
            <pc:docMk/>
            <pc:sldMk cId="2031654860" sldId="1822"/>
            <ac:grpSpMk id="406" creationId="{F9EAB5AA-5F4A-CB3A-0790-41FD9C383E84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1026" creationId="{F08DBC00-9626-1A11-A45D-22E0B7B6BE01}"/>
          </ac:grpSpMkLst>
        </pc:grpChg>
        <pc:grpChg chg="mod">
          <ac:chgData name="윤진숙(Celine) - 서비스기획2팀" userId="db3dbd84-8051-4777-a258-c2ff272a01d1" providerId="ADAL" clId="{FFE51D9B-F175-443A-B3FC-083FB970B184}" dt="2024-06-19T02:04:16.409" v="7742" actId="1076"/>
          <ac:grpSpMkLst>
            <pc:docMk/>
            <pc:sldMk cId="2031654860" sldId="1822"/>
            <ac:grpSpMk id="1030" creationId="{0E366A05-E36A-6C90-8C92-EF2712BCA0B4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1049" creationId="{C4B051EF-B276-C6A6-60F6-CB4CD6312777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9T09:43:54.465" v="8155" actId="20577"/>
          <ac:graphicFrameMkLst>
            <pc:docMk/>
            <pc:sldMk cId="2031654860" sldId="1822"/>
            <ac:graphicFrameMk id="198" creationId="{00000000-0000-0000-0000-000000000000}"/>
          </ac:graphicFrameMkLst>
        </pc:graphicFrameChg>
        <pc:picChg chg="del mod">
          <ac:chgData name="윤진숙(Celine) - 서비스기획2팀" userId="db3dbd84-8051-4777-a258-c2ff272a01d1" providerId="ADAL" clId="{FFE51D9B-F175-443A-B3FC-083FB970B184}" dt="2024-06-19T09:39:44.927" v="8092" actId="478"/>
          <ac:picMkLst>
            <pc:docMk/>
            <pc:sldMk cId="2031654860" sldId="1822"/>
            <ac:picMk id="8" creationId="{FCD2495D-1C20-5E87-60F0-4B56F6BAB797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3" creationId="{1E23E7A4-10C8-1111-8652-8B1BF74D5948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4" creationId="{15BC6AA1-48E4-17C1-80B4-84F49597316D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5" creationId="{028D01F2-74A8-530B-FA5D-B7F3A06B85D3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6" creationId="{81B9F20C-8357-7991-3CCC-7C8F9925E4AB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7" creationId="{814E8088-6B1F-32A9-949A-B528D53D4CAE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8" creationId="{B97C8973-9AC2-0D31-C53E-247D53123AA2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252" creationId="{98251947-C757-105A-4B77-1523EC1416F6}"/>
          </ac:picMkLst>
        </pc:picChg>
        <pc:picChg chg="mod">
          <ac:chgData name="윤진숙(Celine) - 서비스기획2팀" userId="db3dbd84-8051-4777-a258-c2ff272a01d1" providerId="ADAL" clId="{FFE51D9B-F175-443A-B3FC-083FB970B184}" dt="2024-06-19T02:04:16.409" v="7742" actId="1076"/>
          <ac:picMkLst>
            <pc:docMk/>
            <pc:sldMk cId="2031654860" sldId="1822"/>
            <ac:picMk id="1041" creationId="{D780EE54-3028-C9AC-53F9-1438B4103C54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1052" creationId="{D90EAE4C-3293-EFC1-F636-F3CD5E1CE5DB}"/>
          </ac:picMkLst>
        </pc:picChg>
        <pc:cxnChg chg="del mod">
          <ac:chgData name="윤진숙(Celine) - 서비스기획2팀" userId="db3dbd84-8051-4777-a258-c2ff272a01d1" providerId="ADAL" clId="{FFE51D9B-F175-443A-B3FC-083FB970B184}" dt="2024-06-19T02:03:57.207" v="7738" actId="478"/>
          <ac:cxnSpMkLst>
            <pc:docMk/>
            <pc:sldMk cId="2031654860" sldId="1822"/>
            <ac:cxnSpMk id="1104" creationId="{D6AE1BFF-233A-B601-AF35-F2E99FC5681A}"/>
          </ac:cxnSpMkLst>
        </pc:cxnChg>
      </pc:sldChg>
      <pc:sldChg chg="addSp delSp modSp mod">
        <pc:chgData name="윤진숙(Celine) - 서비스기획2팀" userId="db3dbd84-8051-4777-a258-c2ff272a01d1" providerId="ADAL" clId="{FFE51D9B-F175-443A-B3FC-083FB970B184}" dt="2024-06-19T10:23:59.182" v="10226" actId="478"/>
        <pc:sldMkLst>
          <pc:docMk/>
          <pc:sldMk cId="2881840184" sldId="1823"/>
        </pc:sldMkLst>
        <pc:spChg chg="add del mod">
          <ac:chgData name="윤진숙(Celine) - 서비스기획2팀" userId="db3dbd84-8051-4777-a258-c2ff272a01d1" providerId="ADAL" clId="{FFE51D9B-F175-443A-B3FC-083FB970B184}" dt="2024-06-19T10:23:59.182" v="10226" actId="478"/>
          <ac:spMkLst>
            <pc:docMk/>
            <pc:sldMk cId="2881840184" sldId="1823"/>
            <ac:spMk id="2" creationId="{F311E7E9-810E-CCF5-C77E-FF75CFF35FEF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6:57:09.259" v="7023" actId="478"/>
          <ac:spMkLst>
            <pc:docMk/>
            <pc:sldMk cId="2881840184" sldId="1823"/>
            <ac:spMk id="7" creationId="{1C331BE2-6CF3-9C5D-8CF0-C83BD4AA892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8" creationId="{C833F8EB-0F20-6AAA-0478-18CD48356925}"/>
          </ac:spMkLst>
        </pc:spChg>
        <pc:spChg chg="add mod">
          <ac:chgData name="윤진숙(Celine) - 서비스기획2팀" userId="db3dbd84-8051-4777-a258-c2ff272a01d1" providerId="ADAL" clId="{FFE51D9B-F175-443A-B3FC-083FB970B184}" dt="2024-06-18T06:59:38.067" v="7064" actId="20577"/>
          <ac:spMkLst>
            <pc:docMk/>
            <pc:sldMk cId="2881840184" sldId="1823"/>
            <ac:spMk id="16" creationId="{55AD958C-67E9-9641-E91D-DAC5AEC46299}"/>
          </ac:spMkLst>
        </pc:spChg>
        <pc:spChg chg="add mod">
          <ac:chgData name="윤진숙(Celine) - 서비스기획2팀" userId="db3dbd84-8051-4777-a258-c2ff272a01d1" providerId="ADAL" clId="{FFE51D9B-F175-443A-B3FC-083FB970B184}" dt="2024-06-13T10:02:45.618" v="5455"/>
          <ac:spMkLst>
            <pc:docMk/>
            <pc:sldMk cId="2881840184" sldId="1823"/>
            <ac:spMk id="16" creationId="{625B358A-1C68-D1B4-8253-44428592C77F}"/>
          </ac:spMkLst>
        </pc:spChg>
        <pc:spChg chg="add mod">
          <ac:chgData name="윤진숙(Celine) - 서비스기획2팀" userId="db3dbd84-8051-4777-a258-c2ff272a01d1" providerId="ADAL" clId="{FFE51D9B-F175-443A-B3FC-083FB970B184}" dt="2024-06-13T10:02:45.618" v="5455"/>
          <ac:spMkLst>
            <pc:docMk/>
            <pc:sldMk cId="2881840184" sldId="1823"/>
            <ac:spMk id="17" creationId="{E82A9FAC-A7E6-01A3-029A-86C443FDD91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" creationId="{67B1F3BD-86D6-06A3-1981-5BE50260B75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1" creationId="{BE75AEFA-B7E9-6C66-B3A8-C4931ACB6C7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2" creationId="{6CF7C09C-D427-5F3E-A1F4-0D5C82DCFA14}"/>
          </ac:spMkLst>
        </pc:spChg>
        <pc:spChg chg="del">
          <ac:chgData name="윤진숙(Celine) - 서비스기획2팀" userId="db3dbd84-8051-4777-a258-c2ff272a01d1" providerId="ADAL" clId="{FFE51D9B-F175-443A-B3FC-083FB970B184}" dt="2024-06-07T06:58:54.683" v="1905" actId="478"/>
          <ac:spMkLst>
            <pc:docMk/>
            <pc:sldMk cId="2881840184" sldId="1823"/>
            <ac:spMk id="28" creationId="{91394ED3-A37D-8157-972A-44F292F997B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9" creationId="{1F601F7F-FD1C-D06D-E02F-0E44297A3083}"/>
          </ac:spMkLst>
        </pc:spChg>
        <pc:spChg chg="del mod">
          <ac:chgData name="윤진숙(Celine) - 서비스기획2팀" userId="db3dbd84-8051-4777-a258-c2ff272a01d1" providerId="ADAL" clId="{FFE51D9B-F175-443A-B3FC-083FB970B184}" dt="2024-06-07T06:59:06.099" v="1911" actId="478"/>
          <ac:spMkLst>
            <pc:docMk/>
            <pc:sldMk cId="2881840184" sldId="1823"/>
            <ac:spMk id="29" creationId="{6746C317-3206-C923-DA77-C7253E551066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6:56:50.899" v="7021" actId="478"/>
          <ac:spMkLst>
            <pc:docMk/>
            <pc:sldMk cId="2881840184" sldId="1823"/>
            <ac:spMk id="31" creationId="{D71379D8-CAD6-CF3C-CF0E-51AE0632A117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1" creationId="{6233DCC1-5C18-9E96-39CD-8440F3B8D346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3" creationId="{88C31B87-86D2-F4D9-16E2-0CA60326E6E3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4" creationId="{491E1D34-0AC8-95F1-DBB3-6ACABE72A828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5" creationId="{522D0E2D-CD2D-0066-E7B8-5B1511F510B7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59" creationId="{0640FDDA-2679-DD75-B362-B5218EA9ADC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60" creationId="{E3C2683C-4919-786A-4734-CFF87CD15BFA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61" creationId="{2B87A9DA-A575-BD67-F0C8-F1D653B9763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193" creationId="{73ED7428-B268-A480-B485-67F502AD5787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195" creationId="{309EFB7E-EAFE-4EDD-B00A-DA536C81B8C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197" creationId="{46463C52-76EC-0B24-C215-05EED3EA219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0" creationId="{1C91FC5A-CAFD-C102-782F-2F873AAB7B5B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1" creationId="{91860FBE-AF3D-0B47-0259-99DFBBD8BB2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3" creationId="{CBA40A85-3337-AC85-74AC-476CE9A5C14F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4" creationId="{D5A56A43-C7DA-BC07-DD85-E10358613DB5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5" creationId="{B37B6563-6AC8-5ED3-D4AA-39E5E660C79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6" creationId="{972F0B52-0F20-8FB5-6C64-4C7F0859D9DD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11" creationId="{28E1D36D-86FA-9067-DC7E-E6D7FF84DB2D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03:43.399" v="5472" actId="478"/>
          <ac:spMkLst>
            <pc:docMk/>
            <pc:sldMk cId="2881840184" sldId="1823"/>
            <ac:spMk id="219" creationId="{69AD4759-8EF7-2D64-2498-868EB8A997B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1" creationId="{ECE904BD-C844-62AA-CC5E-F8D634EEFB4F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03:41.848" v="5471" actId="478"/>
          <ac:spMkLst>
            <pc:docMk/>
            <pc:sldMk cId="2881840184" sldId="1823"/>
            <ac:spMk id="221" creationId="{F111C7EC-3557-E786-F058-19F58D931A1E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2" creationId="{B5FB3280-3A60-1EC0-F6BF-5DBF5007C5B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3" creationId="{F50ED5DB-C3B7-2EFB-2BD8-A3C43066A0E5}"/>
          </ac:spMkLst>
        </pc:spChg>
        <pc:spChg chg="mod">
          <ac:chgData name="윤진숙(Celine) - 서비스기획2팀" userId="db3dbd84-8051-4777-a258-c2ff272a01d1" providerId="ADAL" clId="{FFE51D9B-F175-443A-B3FC-083FB970B184}" dt="2024-06-07T06:59:29.891" v="1916" actId="20577"/>
          <ac:spMkLst>
            <pc:docMk/>
            <pc:sldMk cId="2881840184" sldId="1823"/>
            <ac:spMk id="228" creationId="{3B174522-B504-E7D8-F0D5-7186B9F4FC39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9" creationId="{A302F41D-8CD0-567F-548A-9CBDB4968175}"/>
          </ac:spMkLst>
        </pc:spChg>
        <pc:spChg chg="del mod">
          <ac:chgData name="윤진숙(Celine) - 서비스기획2팀" userId="db3dbd84-8051-4777-a258-c2ff272a01d1" providerId="ADAL" clId="{FFE51D9B-F175-443A-B3FC-083FB970B184}" dt="2024-06-13T10:03:45.120" v="5473" actId="478"/>
          <ac:spMkLst>
            <pc:docMk/>
            <pc:sldMk cId="2881840184" sldId="1823"/>
            <ac:spMk id="229" creationId="{B604F736-B0E0-451D-6C5F-1A723FBF037D}"/>
          </ac:spMkLst>
        </pc:spChg>
        <pc:spChg chg="mod">
          <ac:chgData name="윤진숙(Celine) - 서비스기획2팀" userId="db3dbd84-8051-4777-a258-c2ff272a01d1" providerId="ADAL" clId="{FFE51D9B-F175-443A-B3FC-083FB970B184}" dt="2024-06-07T06:59:33.411" v="1918" actId="20577"/>
          <ac:spMkLst>
            <pc:docMk/>
            <pc:sldMk cId="2881840184" sldId="1823"/>
            <ac:spMk id="231" creationId="{A8D8DF21-911E-51E1-1D88-926B25111C57}"/>
          </ac:spMkLst>
        </pc:spChg>
        <pc:spChg chg="mod">
          <ac:chgData name="윤진숙(Celine) - 서비스기획2팀" userId="db3dbd84-8051-4777-a258-c2ff272a01d1" providerId="ADAL" clId="{FFE51D9B-F175-443A-B3FC-083FB970B184}" dt="2024-06-07T06:59:35.818" v="1920" actId="20577"/>
          <ac:spMkLst>
            <pc:docMk/>
            <pc:sldMk cId="2881840184" sldId="1823"/>
            <ac:spMk id="232" creationId="{B1554234-2581-5A90-747A-AA9EF92F6B9F}"/>
          </ac:spMkLst>
        </pc:spChg>
        <pc:spChg chg="mod">
          <ac:chgData name="윤진숙(Celine) - 서비스기획2팀" userId="db3dbd84-8051-4777-a258-c2ff272a01d1" providerId="ADAL" clId="{FFE51D9B-F175-443A-B3FC-083FB970B184}" dt="2024-06-07T06:59:40.130" v="1922" actId="20577"/>
          <ac:spMkLst>
            <pc:docMk/>
            <pc:sldMk cId="2881840184" sldId="1823"/>
            <ac:spMk id="233" creationId="{A3C06479-F945-0E7B-3182-30A408C69064}"/>
          </ac:spMkLst>
        </pc:spChg>
        <pc:spChg chg="mod">
          <ac:chgData name="윤진숙(Celine) - 서비스기획2팀" userId="db3dbd84-8051-4777-a258-c2ff272a01d1" providerId="ADAL" clId="{FFE51D9B-F175-443A-B3FC-083FB970B184}" dt="2024-06-07T06:59:42.138" v="1924" actId="20577"/>
          <ac:spMkLst>
            <pc:docMk/>
            <pc:sldMk cId="2881840184" sldId="1823"/>
            <ac:spMk id="234" creationId="{40FF2BE8-E74C-34D7-2498-CAB7B43D292F}"/>
          </ac:spMkLst>
        </pc:spChg>
        <pc:spChg chg="mod">
          <ac:chgData name="윤진숙(Celine) - 서비스기획2팀" userId="db3dbd84-8051-4777-a258-c2ff272a01d1" providerId="ADAL" clId="{FFE51D9B-F175-443A-B3FC-083FB970B184}" dt="2024-06-07T06:59:44.724" v="1926" actId="20577"/>
          <ac:spMkLst>
            <pc:docMk/>
            <pc:sldMk cId="2881840184" sldId="1823"/>
            <ac:spMk id="235" creationId="{B6526B92-4CE5-BD8C-C0D4-3AE30E94812F}"/>
          </ac:spMkLst>
        </pc:spChg>
        <pc:spChg chg="mod">
          <ac:chgData name="윤진숙(Celine) - 서비스기획2팀" userId="db3dbd84-8051-4777-a258-c2ff272a01d1" providerId="ADAL" clId="{FFE51D9B-F175-443A-B3FC-083FB970B184}" dt="2024-06-07T06:59:47.419" v="1928" actId="20577"/>
          <ac:spMkLst>
            <pc:docMk/>
            <pc:sldMk cId="2881840184" sldId="1823"/>
            <ac:spMk id="236" creationId="{E7F54659-220E-BD75-F8AE-8232285F0E43}"/>
          </ac:spMkLst>
        </pc:spChg>
        <pc:spChg chg="mod">
          <ac:chgData name="윤진숙(Celine) - 서비스기획2팀" userId="db3dbd84-8051-4777-a258-c2ff272a01d1" providerId="ADAL" clId="{FFE51D9B-F175-443A-B3FC-083FB970B184}" dt="2024-06-13T10:04:28.560" v="5493" actId="1076"/>
          <ac:spMkLst>
            <pc:docMk/>
            <pc:sldMk cId="2881840184" sldId="1823"/>
            <ac:spMk id="237" creationId="{D132102D-2D6B-C1D7-7BBE-6DAD1767097E}"/>
          </ac:spMkLst>
        </pc:spChg>
        <pc:spChg chg="del mod">
          <ac:chgData name="윤진숙(Celine) - 서비스기획2팀" userId="db3dbd84-8051-4777-a258-c2ff272a01d1" providerId="ADAL" clId="{FFE51D9B-F175-443A-B3FC-083FB970B184}" dt="2024-06-13T09:40:24.523" v="5437" actId="478"/>
          <ac:spMkLst>
            <pc:docMk/>
            <pc:sldMk cId="2881840184" sldId="1823"/>
            <ac:spMk id="238" creationId="{AA5B2D62-7A19-F100-C35F-EDBDF0CDF882}"/>
          </ac:spMkLst>
        </pc:spChg>
        <pc:spChg chg="mod">
          <ac:chgData name="윤진숙(Celine) - 서비스기획2팀" userId="db3dbd84-8051-4777-a258-c2ff272a01d1" providerId="ADAL" clId="{FFE51D9B-F175-443A-B3FC-083FB970B184}" dt="2024-06-13T10:06:14.714" v="5511" actId="20577"/>
          <ac:spMkLst>
            <pc:docMk/>
            <pc:sldMk cId="2881840184" sldId="1823"/>
            <ac:spMk id="240" creationId="{02AABC19-4A7F-3ED8-5853-E087EB6CB55A}"/>
          </ac:spMkLst>
        </pc:spChg>
        <pc:spChg chg="del">
          <ac:chgData name="윤진숙(Celine) - 서비스기획2팀" userId="db3dbd84-8051-4777-a258-c2ff272a01d1" providerId="ADAL" clId="{FFE51D9B-F175-443A-B3FC-083FB970B184}" dt="2024-06-07T06:58:53.733" v="1904" actId="478"/>
          <ac:spMkLst>
            <pc:docMk/>
            <pc:sldMk cId="2881840184" sldId="1823"/>
            <ac:spMk id="242" creationId="{7BA3D643-1F99-20AC-58D5-C690E93DBBC8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6:54:22.439" v="6927" actId="1076"/>
          <ac:spMkLst>
            <pc:docMk/>
            <pc:sldMk cId="2881840184" sldId="1823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47" creationId="{562CA17E-7148-9DB8-B82B-8C08D54BF39A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48" creationId="{65C54E1C-F18F-7A2F-0656-FE5D797E71CC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49" creationId="{BF993D93-A469-BAF5-3F1C-118CC3898C6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0" creationId="{FC4A4F75-6C1D-0C7B-217D-35D4B90B9C6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7" creationId="{A2933C51-7DC6-1BC3-940F-1F39E5AF301B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8" creationId="{0F8CCC64-7FCB-2A7E-C30F-68B7F78E06AD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9" creationId="{AF423730-309E-3EC4-D1D9-523AA8F7587B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3" creationId="{F41FFAB1-081B-BE93-1437-CE4A13F4B38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4" creationId="{D1AF1F30-ECCA-12CF-BE01-F8BEE1EFCEF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5" creationId="{3A30EDD3-2A3D-D805-BAD6-9FD845A654E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6" creationId="{38FCF8AB-CACE-F5E5-3F9C-07DCDBFAC9B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7" creationId="{28EC0157-48E8-A68A-F08C-E0CB7E9DC0B0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8" creationId="{10882FD4-2335-D4DD-9E1D-12C40794A8E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9" creationId="{2231B547-2282-F822-73A1-78BD904E9EE0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70" creationId="{D83CDDD9-F14B-504F-6732-1EDD20BCFA9F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71" creationId="{AB88D60D-E82A-D378-D3F5-177C7E1E7921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76" creationId="{BC45F71E-FFED-3A62-020E-8F31BB75CF7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1" creationId="{6F11781A-F90D-253D-26D0-F42E30F682C5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2" creationId="{565492F6-3866-22C5-C81D-5AD477BF86A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3" creationId="{AA2B6634-FFE2-102E-824F-BA43AAC8754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5" creationId="{4E15F0B0-9F6E-7252-CC01-539FE49AFBF9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3" creationId="{A023B948-A996-5A49-817D-78523A5C6806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4" creationId="{B52C1C19-9A4F-9800-CC95-F7EB7B086739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5" creationId="{7EC3D838-71E8-D29B-7034-A5D621572952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6" creationId="{4F4D2B09-9BA5-A7CC-7742-39FF6A95B1E5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3" creationId="{95C757E2-828B-6E04-3DDF-A6BE0F982F4A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4" creationId="{B76C2DCC-8FCE-2DF6-158F-8E86DF8699B1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5" creationId="{7A709908-FAD4-8C7D-F607-E5D88EB9522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9" creationId="{E0968E58-8DE7-B44E-69EF-21AE884451E9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0" creationId="{640F8849-012B-69E4-2ACE-41A9DDD7382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1" creationId="{DD006703-A259-68C1-7972-0B4B41C5490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2" creationId="{1B14C7D9-3685-9D06-0F17-89DC7D54BAB9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3" creationId="{8EB73A14-2311-9A4A-BA83-DCBC4038C4D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4" creationId="{338EEB1E-4FDF-8C6A-2C70-04C071AFA67E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5" creationId="{4AFF15E4-2260-8F74-4C12-7C8B42A98A8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6" creationId="{98561C5A-A04A-ADF6-11B1-F8E654BBCE5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7" creationId="{8B70E628-C53E-CD89-D6B8-84D1A105FF45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22" creationId="{57C42DCE-0CD1-C889-7C29-E422E6FAAFF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27" creationId="{E35B7DB2-9373-BD34-6774-A32FB901B765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28" creationId="{2499E840-0C3D-9CCB-F478-ECDFF833F96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29" creationId="{81FB00A0-6E7F-EE7F-AF1D-550E823D54B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31" creationId="{6F94837D-AB1E-F597-3210-9FCA313369C0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39" creationId="{1389EB0D-509D-E0BD-6F3C-AEED67937EA0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0" creationId="{1601C011-19D8-4236-4E97-B8355481C659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1" creationId="{8C0CC938-B8DC-B496-35E2-E505DE0C44B3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2" creationId="{895867B1-0273-5328-BCE6-862C30B5749B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9" creationId="{7137AA6B-4AA7-7F5C-B2F7-90146BFEBBD3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50" creationId="{E2B34C79-D8CA-B730-4BAE-740985F8523A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51" creationId="{499A1DDA-FE38-17E6-003F-4A6AD94BFBC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5" creationId="{A89D3748-EC63-D222-4541-F8332692F460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6" creationId="{A1341C0E-E0C4-BD68-FAF9-972AFF8B212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7" creationId="{3C2205F9-3590-C396-4B27-33031A1DCCD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8" creationId="{3761FDC0-4C39-B47B-0E13-DCD43CF1077F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9" creationId="{97762D13-2D28-39BE-AA45-3FD342A2076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0" creationId="{5AF0726C-9552-26C6-D202-8896603FCAB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1" creationId="{AF716628-490A-F214-3373-21E18887BBC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2" creationId="{13D86016-1A07-5B23-6AAE-C265D3BCE71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3" creationId="{C728771F-447E-8BA0-28CF-75B03271665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66" creationId="{894DFAA7-1727-FB2C-E80F-9C25311033BE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67" creationId="{7AB360B0-6DD2-E6DC-847E-0BB82D82088F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70" creationId="{0239C21B-9958-3EFB-3A69-802B66685BD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75" creationId="{B660A540-06F1-4059-46C3-AD40BC4DCBF8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76" creationId="{3CCB3BB8-FA88-1591-A7D0-F73CEBEC7DAC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77" creationId="{069B8437-0DBB-A2E2-4C9B-28CF9D538688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0:34.873" v="6445" actId="478"/>
          <ac:spMkLst>
            <pc:docMk/>
            <pc:sldMk cId="2881840184" sldId="1823"/>
            <ac:spMk id="379" creationId="{393B522E-B85A-8991-4122-E7C266E03129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87" creationId="{09FA5773-C2E5-31E2-AC62-2FBD390B8936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88" creationId="{64221834-DCC4-4D4C-6032-C7402416BA42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89" creationId="{AD755617-8B50-9CB0-8B88-FA6FCBCD427E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0" creationId="{50A264FD-06E2-9295-AFB0-4520C62F10B6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7" creationId="{D6A06CC4-5E9B-901C-1690-F4488CE3B5FD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8" creationId="{3C86F704-74BC-4F5B-CAA4-F974DBAA79BE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9" creationId="{07047C26-7FF9-3098-D0AF-0F99BDFA56DA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3" creationId="{9AE14FCB-95CD-D4E4-9623-2C8E7D002F96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4" creationId="{3D0CC4B9-8E20-00DF-7D42-00F7EBFAA49A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5" creationId="{D1C84E1C-930A-3F09-4775-CCD149365E0B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6" creationId="{033935BE-3463-C1CA-CD6A-2B2EA85A6068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7" creationId="{57A37FDB-3D02-4356-D921-04D84FA4EA74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8" creationId="{CC16CD68-4CDB-0C24-4350-EED5A30DDFE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9" creationId="{4908A31D-8622-1DB5-BC9F-9ED3EB3B134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10" creationId="{B5CEFEF3-0020-17C8-BECD-2AA73FE43290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11" creationId="{4E105C05-3E05-E4B3-FB13-022C77D278F0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9.631" v="6468" actId="478"/>
          <ac:spMkLst>
            <pc:docMk/>
            <pc:sldMk cId="2881840184" sldId="1823"/>
            <ac:spMk id="414" creationId="{A1F0E8E3-F969-C095-625D-0E40B872B9D0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1.871" v="6466" actId="478"/>
          <ac:spMkLst>
            <pc:docMk/>
            <pc:sldMk cId="2881840184" sldId="1823"/>
            <ac:spMk id="415" creationId="{CAD186C6-AB7C-5EE5-A8D9-7FBBFC777600}"/>
          </ac:spMkLst>
        </pc:spChg>
        <pc:grpChg chg="add 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6" creationId="{1FDA75E6-1079-8263-A656-8983127960D1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7" creationId="{47A75198-1447-2342-689C-011FE56A440A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39" creationId="{A3C72DAD-5032-FAFF-8C0B-E8111E7F7E94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52" creationId="{851BD971-EB29-B76E-8B0F-CF55740891B1}"/>
          </ac:grpSpMkLst>
        </pc:grpChg>
        <pc:grpChg chg="mod">
          <ac:chgData name="윤진숙(Celine) - 서비스기획2팀" userId="db3dbd84-8051-4777-a258-c2ff272a01d1" providerId="ADAL" clId="{FFE51D9B-F175-443A-B3FC-083FB970B184}" dt="2024-06-07T06:59:24.180" v="1914" actId="1076"/>
          <ac:grpSpMkLst>
            <pc:docMk/>
            <pc:sldMk cId="2881840184" sldId="1823"/>
            <ac:grpSpMk id="53" creationId="{9EA6AD06-2073-8796-C946-8E3469274334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54" creationId="{C6AEE101-9F60-4EAA-B9B1-7B3CF01E901F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09" creationId="{8DC85C5B-FFFA-A67C-B22E-F7A192854B63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10" creationId="{91CDD69F-7E92-BEF9-C81A-5E626F9EF330}"/>
          </ac:grpSpMkLst>
        </pc:grpChg>
        <pc:grpChg chg="del">
          <ac:chgData name="윤진숙(Celine) - 서비스기획2팀" userId="db3dbd84-8051-4777-a258-c2ff272a01d1" providerId="ADAL" clId="{FFE51D9B-F175-443A-B3FC-083FB970B184}" dt="2024-06-13T09:40:22.578" v="5436" actId="478"/>
          <ac:grpSpMkLst>
            <pc:docMk/>
            <pc:sldMk cId="2881840184" sldId="1823"/>
            <ac:grpSpMk id="223" creationId="{8A974F9B-6928-1642-4768-C3A40641945B}"/>
          </ac:grpSpMkLst>
        </pc:grpChg>
        <pc:grpChg chg="del">
          <ac:chgData name="윤진숙(Celine) - 서비스기획2팀" userId="db3dbd84-8051-4777-a258-c2ff272a01d1" providerId="ADAL" clId="{FFE51D9B-F175-443A-B3FC-083FB970B184}" dt="2024-06-13T10:03:41.848" v="5471" actId="478"/>
          <ac:grpSpMkLst>
            <pc:docMk/>
            <pc:sldMk cId="2881840184" sldId="1823"/>
            <ac:grpSpMk id="224" creationId="{D09F10C3-7F72-6778-2FCC-466FE831BD86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44" creationId="{CBA1F837-C902-25C5-E61A-22520E72AA63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55" creationId="{AA06550A-527F-9808-FB49-BDD74455F3A6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56" creationId="{2BE3E5A6-6E27-D25B-F3E1-647FF65F7CBC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274" creationId="{BD797E76-AC63-A541-F8F7-F0F4CDF60F6E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275" creationId="{B80C662C-EA32-2FD0-9B5F-3979959CC2C6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292" creationId="{E566DCBD-1B3D-5DA4-50DB-4A524AD851DB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301" creationId="{D1B6C1AB-7264-9199-5F4D-A8A3A17966AE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302" creationId="{9190893D-3D75-CD56-57AC-20BF51F025EF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55.808" v="6440" actId="1038"/>
          <ac:grpSpMkLst>
            <pc:docMk/>
            <pc:sldMk cId="2881840184" sldId="1823"/>
            <ac:grpSpMk id="320" creationId="{7BF30E4D-A1EB-7A7E-A03C-177125526A84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4.578" v="6369"/>
          <ac:grpSpMkLst>
            <pc:docMk/>
            <pc:sldMk cId="2881840184" sldId="1823"/>
            <ac:grpSpMk id="321" creationId="{14C4DCA8-1878-DF14-7291-5B042B521C65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55.808" v="6440" actId="1038"/>
          <ac:grpSpMkLst>
            <pc:docMk/>
            <pc:sldMk cId="2881840184" sldId="1823"/>
            <ac:grpSpMk id="338" creationId="{C8466A46-5247-21C3-9A4E-0FAE8C0CD029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55.808" v="6440" actId="1038"/>
          <ac:grpSpMkLst>
            <pc:docMk/>
            <pc:sldMk cId="2881840184" sldId="1823"/>
            <ac:grpSpMk id="347" creationId="{AAD4E43A-0663-25CA-7B54-EF651DFF0F59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4.578" v="6369"/>
          <ac:grpSpMkLst>
            <pc:docMk/>
            <pc:sldMk cId="2881840184" sldId="1823"/>
            <ac:grpSpMk id="348" creationId="{4B1CC27F-0771-5BCA-D89A-FC9A05521818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4T08:48:35.725" v="6467" actId="478"/>
          <ac:grpSpMkLst>
            <pc:docMk/>
            <pc:sldMk cId="2881840184" sldId="1823"/>
            <ac:grpSpMk id="368" creationId="{539003AC-7057-87BA-1113-225E3D1116D7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40:00.227" v="6441"/>
          <ac:grpSpMkLst>
            <pc:docMk/>
            <pc:sldMk cId="2881840184" sldId="1823"/>
            <ac:grpSpMk id="369" creationId="{226989B7-A021-795A-2811-698B1A15C00E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4T08:48:35.725" v="6467" actId="478"/>
          <ac:grpSpMkLst>
            <pc:docMk/>
            <pc:sldMk cId="2881840184" sldId="1823"/>
            <ac:grpSpMk id="386" creationId="{F49C0C61-F23A-1000-74A1-36E8EA784787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4T08:48:35.725" v="6467" actId="478"/>
          <ac:grpSpMkLst>
            <pc:docMk/>
            <pc:sldMk cId="2881840184" sldId="1823"/>
            <ac:grpSpMk id="395" creationId="{504046AB-797B-0A11-7EAD-A7D7DABFB930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40:00.227" v="6441"/>
          <ac:grpSpMkLst>
            <pc:docMk/>
            <pc:sldMk cId="2881840184" sldId="1823"/>
            <ac:grpSpMk id="396" creationId="{E58CDE6C-38C8-6DDF-8587-A0D37F3F5DBA}"/>
          </ac:grpSpMkLst>
        </pc:grpChg>
        <pc:graphicFrameChg chg="add mod">
          <ac:chgData name="윤진숙(Celine) - 서비스기획2팀" userId="db3dbd84-8051-4777-a258-c2ff272a01d1" providerId="ADAL" clId="{FFE51D9B-F175-443A-B3FC-083FB970B184}" dt="2024-06-14T08:39:30.044" v="6362"/>
          <ac:graphicFrameMkLst>
            <pc:docMk/>
            <pc:sldMk cId="2881840184" sldId="1823"/>
            <ac:graphicFrameMk id="30" creationId="{C7792B1A-82DC-1739-31C3-6EC90057DE51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8T07:53:30.058" v="7249"/>
          <ac:graphicFrameMkLst>
            <pc:docMk/>
            <pc:sldMk cId="2881840184" sldId="1823"/>
            <ac:graphicFrameMk id="36" creationId="{1017BCE1-1D8B-E6C1-B74F-7DA3ECA54E34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9T02:00:39" v="7689" actId="207"/>
          <ac:graphicFrameMkLst>
            <pc:docMk/>
            <pc:sldMk cId="2881840184" sldId="1823"/>
            <ac:graphicFrameMk id="198" creationId="{00000000-0000-0000-0000-000000000000}"/>
          </ac:graphicFrameMkLst>
        </pc:graphicFrameChg>
        <pc:graphicFrameChg chg="add mod">
          <ac:chgData name="윤진숙(Celine) - 서비스기획2팀" userId="db3dbd84-8051-4777-a258-c2ff272a01d1" providerId="ADAL" clId="{FFE51D9B-F175-443A-B3FC-083FB970B184}" dt="2024-06-14T08:39:35.107" v="6365"/>
          <ac:graphicFrameMkLst>
            <pc:docMk/>
            <pc:sldMk cId="2881840184" sldId="1823"/>
            <ac:graphicFrameMk id="230" creationId="{0C56DF0F-57D8-E023-E1FF-15DAFC19EB9A}"/>
          </ac:graphicFrameMkLst>
        </pc:graphicFrameChg>
        <pc:graphicFrameChg chg="add mod">
          <ac:chgData name="윤진숙(Celine) - 서비스기획2팀" userId="db3dbd84-8051-4777-a258-c2ff272a01d1" providerId="ADAL" clId="{FFE51D9B-F175-443A-B3FC-083FB970B184}" dt="2024-06-14T08:39:40.625" v="6366"/>
          <ac:graphicFrameMkLst>
            <pc:docMk/>
            <pc:sldMk cId="2881840184" sldId="1823"/>
            <ac:graphicFrameMk id="286" creationId="{9661D4EF-4B78-4FA3-30FA-3D75FE06923B}"/>
          </ac:graphicFrameMkLst>
        </pc:graphicFrameChg>
        <pc:graphicFrameChg chg="add mod">
          <ac:chgData name="윤진숙(Celine) - 서비스기획2팀" userId="db3dbd84-8051-4777-a258-c2ff272a01d1" providerId="ADAL" clId="{FFE51D9B-F175-443A-B3FC-083FB970B184}" dt="2024-06-14T08:39:55.808" v="6440" actId="1038"/>
          <ac:graphicFrameMkLst>
            <pc:docMk/>
            <pc:sldMk cId="2881840184" sldId="1823"/>
            <ac:graphicFrameMk id="332" creationId="{45C745D9-E16B-F829-2F97-6FF246510FBB}"/>
          </ac:graphicFrameMkLst>
        </pc:graphicFrameChg>
        <pc:graphicFrameChg chg="add del mod">
          <ac:chgData name="윤진숙(Celine) - 서비스기획2팀" userId="db3dbd84-8051-4777-a258-c2ff272a01d1" providerId="ADAL" clId="{FFE51D9B-F175-443A-B3FC-083FB970B184}" dt="2024-06-14T08:48:35.725" v="6467" actId="478"/>
          <ac:graphicFrameMkLst>
            <pc:docMk/>
            <pc:sldMk cId="2881840184" sldId="1823"/>
            <ac:graphicFrameMk id="380" creationId="{DB063E88-30C5-8940-C19B-29FC4AABF457}"/>
          </ac:graphicFrameMkLst>
        </pc:graphicFrameChg>
        <pc:picChg chg="add mod">
          <ac:chgData name="윤진숙(Celine) - 서비스기획2팀" userId="db3dbd84-8051-4777-a258-c2ff272a01d1" providerId="ADAL" clId="{FFE51D9B-F175-443A-B3FC-083FB970B184}" dt="2024-06-18T06:58:59.245" v="7054" actId="1038"/>
          <ac:picMkLst>
            <pc:docMk/>
            <pc:sldMk cId="2881840184" sldId="1823"/>
            <ac:picMk id="4" creationId="{D78D57C3-D956-D30A-C8CC-3578943E7776}"/>
          </ac:picMkLst>
        </pc:picChg>
        <pc:picChg chg="add mod">
          <ac:chgData name="윤진숙(Celine) - 서비스기획2팀" userId="db3dbd84-8051-4777-a258-c2ff272a01d1" providerId="ADAL" clId="{FFE51D9B-F175-443A-B3FC-083FB970B184}" dt="2024-06-13T10:02:45.618" v="5455"/>
          <ac:picMkLst>
            <pc:docMk/>
            <pc:sldMk cId="2881840184" sldId="1823"/>
            <ac:picMk id="7" creationId="{7B0B7D3A-4DEA-EB5B-D459-EBBB7EBAB637}"/>
          </ac:picMkLst>
        </pc:picChg>
        <pc:picChg chg="add mod">
          <ac:chgData name="윤진숙(Celine) - 서비스기획2팀" userId="db3dbd84-8051-4777-a258-c2ff272a01d1" providerId="ADAL" clId="{FFE51D9B-F175-443A-B3FC-083FB970B184}" dt="2024-06-13T10:02:45.618" v="5455"/>
          <ac:picMkLst>
            <pc:docMk/>
            <pc:sldMk cId="2881840184" sldId="1823"/>
            <ac:picMk id="8" creationId="{905B75B9-3EDA-C172-1547-2C8586078DDD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9" creationId="{47BE2E1C-D6D6-FE18-C624-F5314D83D7FB}"/>
          </ac:picMkLst>
        </pc:picChg>
        <pc:picChg chg="add mod">
          <ac:chgData name="윤진숙(Celine) - 서비스기획2팀" userId="db3dbd84-8051-4777-a258-c2ff272a01d1" providerId="ADAL" clId="{FFE51D9B-F175-443A-B3FC-083FB970B184}" dt="2024-06-18T06:59:14.771" v="7058" actId="1076"/>
          <ac:picMkLst>
            <pc:docMk/>
            <pc:sldMk cId="2881840184" sldId="1823"/>
            <ac:picMk id="9" creationId="{575E3C01-5075-291F-460D-4F10F10C70DD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16" creationId="{BB97752B-562C-D090-A517-722702DBC066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17" creationId="{3E86DE92-8764-1FE8-281E-9F55DFE19F3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19" creationId="{541675C2-2BC4-23BE-0F79-E9E85B6E6F5A}"/>
          </ac:picMkLst>
        </pc:picChg>
        <pc:picChg chg="del">
          <ac:chgData name="윤진숙(Celine) - 서비스기획2팀" userId="db3dbd84-8051-4777-a258-c2ff272a01d1" providerId="ADAL" clId="{FFE51D9B-F175-443A-B3FC-083FB970B184}" dt="2024-06-07T06:59:06.099" v="1911" actId="478"/>
          <ac:picMkLst>
            <pc:docMk/>
            <pc:sldMk cId="2881840184" sldId="1823"/>
            <ac:picMk id="22" creationId="{588070A2-7150-9D7A-4D50-4A7353351335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28" creationId="{08C22728-F5E5-CAF3-08F9-2AFED44C065E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35" creationId="{88B893C2-B2EE-4E39-7BE2-E085C38C08EC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37" creationId="{79833228-0130-8699-28F0-BBF1E931D266}"/>
          </ac:picMkLst>
        </pc:picChg>
        <pc:picChg chg="mod">
          <ac:chgData name="윤진숙(Celine) - 서비스기획2팀" userId="db3dbd84-8051-4777-a258-c2ff272a01d1" providerId="ADAL" clId="{FFE51D9B-F175-443A-B3FC-083FB970B184}" dt="2024-06-07T06:59:24.180" v="1914" actId="1076"/>
          <ac:picMkLst>
            <pc:docMk/>
            <pc:sldMk cId="2881840184" sldId="1823"/>
            <ac:picMk id="46" creationId="{7A3D0E72-A6F7-803B-FCD3-6D7E0E527A84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47" creationId="{3CEDCB4B-F808-6FEF-7BB1-45AB21227FDC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48" creationId="{CB0170BD-84B7-ED89-DB6B-A13A461B5D3D}"/>
          </ac:picMkLst>
        </pc:picChg>
        <pc:picChg chg="mod">
          <ac:chgData name="윤진숙(Celine) - 서비스기획2팀" userId="db3dbd84-8051-4777-a258-c2ff272a01d1" providerId="ADAL" clId="{FFE51D9B-F175-443A-B3FC-083FB970B184}" dt="2024-06-07T06:59:24.180" v="1914" actId="1076"/>
          <ac:picMkLst>
            <pc:docMk/>
            <pc:sldMk cId="2881840184" sldId="1823"/>
            <ac:picMk id="49" creationId="{1B777F2A-084C-335E-118A-35CB7BF64751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50" creationId="{EAACA3D6-3A46-A991-2C9B-6E9ECD8EE764}"/>
          </ac:picMkLst>
        </pc:picChg>
        <pc:picChg chg="mod">
          <ac:chgData name="윤진숙(Celine) - 서비스기획2팀" userId="db3dbd84-8051-4777-a258-c2ff272a01d1" providerId="ADAL" clId="{FFE51D9B-F175-443A-B3FC-083FB970B184}" dt="2024-06-07T06:59:24.180" v="1914" actId="1076"/>
          <ac:picMkLst>
            <pc:docMk/>
            <pc:sldMk cId="2881840184" sldId="1823"/>
            <ac:picMk id="194" creationId="{9FE92C3E-D518-3A6C-D397-A4C0C6956EBC}"/>
          </ac:picMkLst>
        </pc:picChg>
        <pc:picChg chg="mod">
          <ac:chgData name="윤진숙(Celine) - 서비스기획2팀" userId="db3dbd84-8051-4777-a258-c2ff272a01d1" providerId="ADAL" clId="{FFE51D9B-F175-443A-B3FC-083FB970B184}" dt="2024-06-18T06:56:26.640" v="7015" actId="1076"/>
          <ac:picMkLst>
            <pc:docMk/>
            <pc:sldMk cId="2881840184" sldId="1823"/>
            <ac:picMk id="196" creationId="{F2D27DDE-DCB7-ABD3-758A-0AD779128AC0}"/>
          </ac:picMkLst>
        </pc:picChg>
        <pc:picChg chg="mod">
          <ac:chgData name="윤진숙(Celine) - 서비스기획2팀" userId="db3dbd84-8051-4777-a258-c2ff272a01d1" providerId="ADAL" clId="{FFE51D9B-F175-443A-B3FC-083FB970B184}" dt="2024-06-18T06:56:32.153" v="7016" actId="1076"/>
          <ac:picMkLst>
            <pc:docMk/>
            <pc:sldMk cId="2881840184" sldId="1823"/>
            <ac:picMk id="199" creationId="{B43A734F-82EC-54E7-20D5-AD9B9E26473F}"/>
          </ac:picMkLst>
        </pc:picChg>
        <pc:picChg chg="del">
          <ac:chgData name="윤진숙(Celine) - 서비스기획2팀" userId="db3dbd84-8051-4777-a258-c2ff272a01d1" providerId="ADAL" clId="{FFE51D9B-F175-443A-B3FC-083FB970B184}" dt="2024-06-13T09:54:30.784" v="5447" actId="478"/>
          <ac:picMkLst>
            <pc:docMk/>
            <pc:sldMk cId="2881840184" sldId="1823"/>
            <ac:picMk id="204" creationId="{7C372A81-F8AD-D556-EF25-F98F128757C9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207" creationId="{1F75E56C-1507-EF42-8C78-19C846919372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12" creationId="{7D168C1B-E113-5033-830A-866101273C20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13" creationId="{21F10E93-76CB-D1D5-1859-3EC32DBB7794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19" creationId="{735F3A50-EC91-7169-B557-EE12C5E8285B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20" creationId="{BB98E317-2282-3A3F-F7AD-40F11FAF8229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24" creationId="{150627A6-731C-C064-24C9-0F2206C5F20E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42" creationId="{53373CF5-0E8C-7B2D-A599-418A0EB471AD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43" creationId="{A0126B72-B185-F292-B0CE-83E752829847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51" creationId="{53F84079-1D4E-41AA-633C-6661E9EA906D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52" creationId="{9A095A05-CE0A-C04D-14D5-0829694CE6D5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53" creationId="{8C1D718A-4EB5-5ECC-EE75-3EEA7DDACED7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72" creationId="{E6E95080-5DC4-94A0-5DE1-8647CC403C81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77" creationId="{09A656FE-270F-41F1-59D5-C470D083B980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78" creationId="{35E9042C-1A3E-43EC-F4E6-FA1396691A5B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79" creationId="{26EA5159-F66B-3355-E545-1D4B45FD49F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80" creationId="{396FA057-5859-6FAD-5E60-8D4C27B8F957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84" creationId="{ED65C53B-ABAE-4F49-FA52-F201B802019B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0" creationId="{C630B745-9C06-6F7E-E432-CE53BB6DFF43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1" creationId="{831477D8-8ED0-5831-80C3-6845E7C813E6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7" creationId="{5DDA3FDD-6CCD-2BB8-9585-A8A6B446390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8" creationId="{C7EADC05-2058-F2C7-0D87-7E731FA38636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9" creationId="{168F2B2E-CC0A-2B11-F287-B92CDD40982E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318" creationId="{757EDB90-9C59-B554-47A5-74D5818A8F1C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4.578" v="6369"/>
          <ac:picMkLst>
            <pc:docMk/>
            <pc:sldMk cId="2881840184" sldId="1823"/>
            <ac:picMk id="323" creationId="{82012AAA-15F7-2214-4BFD-9CE67A723DDE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4.578" v="6369"/>
          <ac:picMkLst>
            <pc:docMk/>
            <pc:sldMk cId="2881840184" sldId="1823"/>
            <ac:picMk id="324" creationId="{AB84038B-7B08-5CF0-3E4C-E3D28C4BDC1A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4.578" v="6369"/>
          <ac:picMkLst>
            <pc:docMk/>
            <pc:sldMk cId="2881840184" sldId="1823"/>
            <ac:picMk id="325" creationId="{13352CBE-B189-7CFE-5F1A-EDDCC99DF7EF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26" creationId="{741731D2-54CE-4E61-EE20-87974737BCA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30" creationId="{D05B4839-6A71-7610-DCCA-58563FE1A35D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36" creationId="{D607CC89-D256-9DE1-DB57-8E1A6CF523BB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37" creationId="{DB995AEE-7A4F-DE8B-517E-0610724CC144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43" creationId="{3318151A-DB52-5DA7-E123-76ECE435572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44" creationId="{CB4C3705-8A0B-DE38-7F25-CF5D6F54872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45" creationId="{C397051C-05E2-6399-D88A-805D3AC7D05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64" creationId="{D935E9FE-1D78-4C6E-C559-DDFF535550A0}"/>
          </ac:picMkLst>
        </pc:picChg>
        <pc:picChg chg="mod">
          <ac:chgData name="윤진숙(Celine) - 서비스기획2팀" userId="db3dbd84-8051-4777-a258-c2ff272a01d1" providerId="ADAL" clId="{FFE51D9B-F175-443A-B3FC-083FB970B184}" dt="2024-06-14T08:40:00.227" v="6441"/>
          <ac:picMkLst>
            <pc:docMk/>
            <pc:sldMk cId="2881840184" sldId="1823"/>
            <ac:picMk id="371" creationId="{3DC2845F-E87D-AC0B-D07D-7FB9E11E5DAF}"/>
          </ac:picMkLst>
        </pc:picChg>
        <pc:picChg chg="mod">
          <ac:chgData name="윤진숙(Celine) - 서비스기획2팀" userId="db3dbd84-8051-4777-a258-c2ff272a01d1" providerId="ADAL" clId="{FFE51D9B-F175-443A-B3FC-083FB970B184}" dt="2024-06-14T08:40:00.227" v="6441"/>
          <ac:picMkLst>
            <pc:docMk/>
            <pc:sldMk cId="2881840184" sldId="1823"/>
            <ac:picMk id="372" creationId="{1EE8721D-B7E4-218B-4920-237F4A1B46A5}"/>
          </ac:picMkLst>
        </pc:picChg>
        <pc:picChg chg="mod">
          <ac:chgData name="윤진숙(Celine) - 서비스기획2팀" userId="db3dbd84-8051-4777-a258-c2ff272a01d1" providerId="ADAL" clId="{FFE51D9B-F175-443A-B3FC-083FB970B184}" dt="2024-06-14T08:40:00.227" v="6441"/>
          <ac:picMkLst>
            <pc:docMk/>
            <pc:sldMk cId="2881840184" sldId="1823"/>
            <ac:picMk id="373" creationId="{A9C3CF20-8660-0376-1DF8-80BD2B90E32E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74" creationId="{8F5B830B-BD59-CB17-4851-A27BA535B971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78" creationId="{AFD778C7-DEC2-8272-713A-73B8E32EB927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84" creationId="{BFFE2264-BC63-551E-E8C5-674BD3EA4B39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85" creationId="{B0A2007C-311A-BC1A-F6DC-561397E0F1EC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91" creationId="{5438FA99-DCFD-61F3-C5F3-6C523740031B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92" creationId="{7C3E2F6B-C595-DDFB-2F7D-90B0891D7E6C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93" creationId="{64764824-D00C-30A9-F2C9-934A7DED5404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412" creationId="{E35AE5C5-A6FB-A242-384B-A72BA33033E5}"/>
          </ac:picMkLst>
        </pc:picChg>
        <pc:cxnChg chg="add mod">
          <ac:chgData name="윤진숙(Celine) - 서비스기획2팀" userId="db3dbd84-8051-4777-a258-c2ff272a01d1" providerId="ADAL" clId="{FFE51D9B-F175-443A-B3FC-083FB970B184}" dt="2024-06-13T10:02:45.618" v="5455"/>
          <ac:cxnSpMkLst>
            <pc:docMk/>
            <pc:sldMk cId="2881840184" sldId="1823"/>
            <ac:cxnSpMk id="6" creationId="{0D079BE0-62B7-2ACF-DF0A-99C997956E25}"/>
          </ac:cxnSpMkLst>
        </pc:cxnChg>
        <pc:cxnChg chg="add mod">
          <ac:chgData name="윤진숙(Celine) - 서비스기획2팀" userId="db3dbd84-8051-4777-a258-c2ff272a01d1" providerId="ADAL" clId="{FFE51D9B-F175-443A-B3FC-083FB970B184}" dt="2024-06-18T06:56:43.969" v="7019" actId="1076"/>
          <ac:cxnSpMkLst>
            <pc:docMk/>
            <pc:sldMk cId="2881840184" sldId="1823"/>
            <ac:cxnSpMk id="6" creationId="{6F3948A6-3288-B889-13F7-9E2080D6E67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3T10:02:45.618" v="5455"/>
          <ac:cxnSpMkLst>
            <pc:docMk/>
            <pc:sldMk cId="2881840184" sldId="1823"/>
            <ac:cxnSpMk id="9" creationId="{57DB79E8-95EA-2BFC-14DC-7F95B5CFB97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3T10:04:28.560" v="5493" actId="1076"/>
          <ac:cxnSpMkLst>
            <pc:docMk/>
            <pc:sldMk cId="2881840184" sldId="1823"/>
            <ac:cxnSpMk id="18" creationId="{C3B380B8-95A0-4FE2-629F-42446F586B8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32" creationId="{79DF7774-147B-F61A-41FF-CA8819DADD6C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33" creationId="{8D79BBFB-C464-3DA5-BC2D-A42871B9603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34" creationId="{716E3E09-D5E2-20E4-1B40-7D42D3D4D39D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38" creationId="{62C404B0-08C2-5D1A-A8BD-29DFA841C2BD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40" creationId="{8DD01FB7-00DE-740F-E5CA-AC0EEAB29563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42" creationId="{CEAB1377-C292-46D9-C8DB-964DC25481E6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51" creationId="{1D52F612-D845-FA47-DC16-DC3ADB2C0F4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62" creationId="{2F9AF7C2-A5DD-E0FC-74CA-9F6BE61799BA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63" creationId="{13F4DBA9-2C90-1FE8-A943-401C83FCAAF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192" creationId="{A3575C39-26D6-3C05-9151-953B5597036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208" creationId="{0D128420-D28F-A885-D648-7549451AED64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225" creationId="{B714D1E0-6D01-6682-E6F0-940E3431FADC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226" creationId="{62B625A0-532E-2404-71C2-FC760D6EBE3D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227" creationId="{360588AE-4CF7-8A9F-35F1-31A2AEA2DA8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38" creationId="{83441600-42F5-E294-1A15-6B79BFDAD9C2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39" creationId="{5AB4F96D-DEBB-74E3-66DA-78B2DECD3F00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41" creationId="{8BCB237A-AE40-A899-9B82-A923C32DDE1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54" creationId="{8426314E-1DC2-B0A6-EB80-C53E3B6D3786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60" creationId="{96DAAFAA-63F5-F3A4-96A4-0E85E5BCDD6B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61" creationId="{13D565BE-6BF1-1F56-0D34-098B69563E4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62" creationId="{E78F01CF-9C3A-F6DB-E68A-1C24EA3E3151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73" creationId="{7C6D9B77-650A-6FA3-57B6-03C3EE3D0E7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287" creationId="{78CD91A4-A877-9651-0643-9B27202A8068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288" creationId="{C531D855-158D-018C-AD9A-5BC59117FA75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289" creationId="{4DDB33DD-A0B1-0DF8-0FFE-6604F2C3D63E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0" creationId="{063E4C78-5427-0232-A5C3-08F7473374A7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6" creationId="{9484B51C-0D5B-2C2D-C819-94B3471F7E8A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7" creationId="{254AB5A8-BD4B-336F-2AA3-50CF00C0F270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8" creationId="{BEBA8556-A544-5178-57BA-03C663F4F283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19" creationId="{8D6A7959-3DDF-04FE-1FB6-56D6D77C76D5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33" creationId="{C0202921-616E-E1DA-781A-5A580805E1DB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34" creationId="{48B09318-EC10-1BD2-A4C9-1455BEB2FE5B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35" creationId="{1D903F79-CF09-376C-85F7-3EABCCE969F2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46" creationId="{4C1E8570-0CD6-3ABB-6455-E909B71EDB1E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52" creationId="{C8464CD9-010B-BD3B-F1B7-51936D7AC4F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53" creationId="{024EA3E0-5D62-5DAA-E233-9987E7AFD1F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54" creationId="{0F80906D-14C2-2EAC-EC8A-1C73913D52A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65" creationId="{9EE558E7-B2C7-3E5B-C64D-FE57606DD704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81" creationId="{5DFBACC8-F6CC-4989-3A90-72BE800F49B5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82" creationId="{ECD57EDD-2F4B-D586-BA6F-1C8D35D910EC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83" creationId="{4E9049A8-8578-328F-9EE0-8EF7B3C0ECEA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94" creationId="{7ECEBC24-8822-38E9-8509-F3BA6FA01385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400" creationId="{7BF4F896-9B72-F481-DDC0-9F1C61F069C3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401" creationId="{B4816086-2315-A7C2-4263-7954D76984FF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402" creationId="{18942643-8409-5F78-7575-20A089DA2EE8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0:36.183" v="6446" actId="478"/>
          <ac:cxnSpMkLst>
            <pc:docMk/>
            <pc:sldMk cId="2881840184" sldId="1823"/>
            <ac:cxnSpMk id="413" creationId="{ED1CDF7F-0A91-DD3B-63CF-FA7DEEA2D983}"/>
          </ac:cxnSpMkLst>
        </pc:cxnChg>
      </pc:sldChg>
      <pc:sldChg chg="modSp mod">
        <pc:chgData name="윤진숙(Celine) - 서비스기획2팀" userId="db3dbd84-8051-4777-a258-c2ff272a01d1" providerId="ADAL" clId="{FFE51D9B-F175-443A-B3FC-083FB970B184}" dt="2024-06-12T07:31:47.901" v="3401"/>
        <pc:sldMkLst>
          <pc:docMk/>
          <pc:sldMk cId="2127795688" sldId="1845"/>
        </pc:sldMkLst>
        <pc:graphicFrameChg chg="modGraphic">
          <ac:chgData name="윤진숙(Celine) - 서비스기획2팀" userId="db3dbd84-8051-4777-a258-c2ff272a01d1" providerId="ADAL" clId="{FFE51D9B-F175-443A-B3FC-083FB970B184}" dt="2024-06-07T07:18:48.608" v="2241" actId="6549"/>
          <ac:graphicFrameMkLst>
            <pc:docMk/>
            <pc:sldMk cId="2127795688" sldId="1845"/>
            <ac:graphicFrameMk id="12" creationId="{3DEAA775-924B-8F11-50FE-E814E69DB53A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2T07:31:47.901" v="3401"/>
          <ac:graphicFrameMkLst>
            <pc:docMk/>
            <pc:sldMk cId="2127795688" sldId="1845"/>
            <ac:graphicFrameMk id="198" creationId="{00000000-0000-0000-0000-000000000000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10:28:41.085" v="10377" actId="120"/>
        <pc:sldMkLst>
          <pc:docMk/>
          <pc:sldMk cId="269962430" sldId="1857"/>
        </pc:sldMkLst>
        <pc:spChg chg="add mod">
          <ac:chgData name="윤진숙(Celine) - 서비스기획2팀" userId="db3dbd84-8051-4777-a258-c2ff272a01d1" providerId="ADAL" clId="{FFE51D9B-F175-443A-B3FC-083FB970B184}" dt="2024-06-19T10:28:41.085" v="10377" actId="120"/>
          <ac:spMkLst>
            <pc:docMk/>
            <pc:sldMk cId="269962430" sldId="1857"/>
            <ac:spMk id="2" creationId="{F2BDA015-4129-C351-C07B-1F811BA34919}"/>
          </ac:spMkLst>
        </pc:spChg>
        <pc:spChg chg="add del">
          <ac:chgData name="윤진숙(Celine) - 서비스기획2팀" userId="db3dbd84-8051-4777-a258-c2ff272a01d1" providerId="ADAL" clId="{FFE51D9B-F175-443A-B3FC-083FB970B184}" dt="2024-06-19T09:29:42.112" v="7744" actId="22"/>
          <ac:spMkLst>
            <pc:docMk/>
            <pc:sldMk cId="269962430" sldId="1857"/>
            <ac:spMk id="7" creationId="{D0A7E7DB-5B18-3914-10E4-D79ED600A594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2:48.508" v="10223" actId="207"/>
          <ac:spMkLst>
            <pc:docMk/>
            <pc:sldMk cId="269962430" sldId="1857"/>
            <ac:spMk id="13" creationId="{91BEA1F8-2E94-256E-BA7A-E9A993F1909F}"/>
          </ac:spMkLst>
        </pc:spChg>
        <pc:spChg chg="mod">
          <ac:chgData name="윤진숙(Celine) - 서비스기획2팀" userId="db3dbd84-8051-4777-a258-c2ff272a01d1" providerId="ADAL" clId="{FFE51D9B-F175-443A-B3FC-083FB970B184}" dt="2024-06-19T09:37:14.195" v="8055" actId="1037"/>
          <ac:spMkLst>
            <pc:docMk/>
            <pc:sldMk cId="269962430" sldId="1857"/>
            <ac:spMk id="555" creationId="{C7CA452A-ECB9-7030-4A24-20A3523D8F86}"/>
          </ac:spMkLst>
        </pc:spChg>
        <pc:spChg chg="mod">
          <ac:chgData name="윤진숙(Celine) - 서비스기획2팀" userId="db3dbd84-8051-4777-a258-c2ff272a01d1" providerId="ADAL" clId="{FFE51D9B-F175-443A-B3FC-083FB970B184}" dt="2024-06-19T09:36:28.801" v="8051" actId="1037"/>
          <ac:spMkLst>
            <pc:docMk/>
            <pc:sldMk cId="269962430" sldId="1857"/>
            <ac:spMk id="559" creationId="{80FE382E-BD30-C755-DDD1-67D6568D9355}"/>
          </ac:spMkLst>
        </pc:spChg>
        <pc:spChg chg="mod">
          <ac:chgData name="윤진숙(Celine) - 서비스기획2팀" userId="db3dbd84-8051-4777-a258-c2ff272a01d1" providerId="ADAL" clId="{FFE51D9B-F175-443A-B3FC-083FB970B184}" dt="2024-06-19T09:36:19.290" v="8048" actId="1037"/>
          <ac:spMkLst>
            <pc:docMk/>
            <pc:sldMk cId="269962430" sldId="1857"/>
            <ac:spMk id="580" creationId="{3C48579A-24A0-8CA1-07BD-055CA6E92DE3}"/>
          </ac:spMkLst>
        </pc:spChg>
        <pc:spChg chg="mod">
          <ac:chgData name="윤진숙(Celine) - 서비스기획2팀" userId="db3dbd84-8051-4777-a258-c2ff272a01d1" providerId="ADAL" clId="{FFE51D9B-F175-443A-B3FC-083FB970B184}" dt="2024-06-19T09:35:37.382" v="8027" actId="20577"/>
          <ac:spMkLst>
            <pc:docMk/>
            <pc:sldMk cId="269962430" sldId="1857"/>
            <ac:spMk id="587" creationId="{B261CB75-3827-C359-6E41-726F29C600F9}"/>
          </ac:spMkLst>
        </pc:spChg>
        <pc:spChg chg="mod">
          <ac:chgData name="윤진숙(Celine) - 서비스기획2팀" userId="db3dbd84-8051-4777-a258-c2ff272a01d1" providerId="ADAL" clId="{FFE51D9B-F175-443A-B3FC-083FB970B184}" dt="2024-06-19T09:36:23.586" v="8050" actId="1037"/>
          <ac:spMkLst>
            <pc:docMk/>
            <pc:sldMk cId="269962430" sldId="1857"/>
            <ac:spMk id="591" creationId="{6B76D7BB-4E6F-CB3C-87B1-E7CFA7682D4B}"/>
          </ac:spMkLst>
        </pc:spChg>
        <pc:spChg chg="mod">
          <ac:chgData name="윤진숙(Celine) - 서비스기획2팀" userId="db3dbd84-8051-4777-a258-c2ff272a01d1" providerId="ADAL" clId="{FFE51D9B-F175-443A-B3FC-083FB970B184}" dt="2024-06-19T09:35:38.950" v="8029" actId="20577"/>
          <ac:spMkLst>
            <pc:docMk/>
            <pc:sldMk cId="269962430" sldId="1857"/>
            <ac:spMk id="598" creationId="{53FB3841-69F1-2C7C-7469-0F209C27E4BF}"/>
          </ac:spMkLst>
        </pc:spChg>
        <pc:spChg chg="mod">
          <ac:chgData name="윤진숙(Celine) - 서비스기획2팀" userId="db3dbd84-8051-4777-a258-c2ff272a01d1" providerId="ADAL" clId="{FFE51D9B-F175-443A-B3FC-083FB970B184}" dt="2024-06-19T09:36:06.473" v="8041" actId="1037"/>
          <ac:spMkLst>
            <pc:docMk/>
            <pc:sldMk cId="269962430" sldId="1857"/>
            <ac:spMk id="602" creationId="{9927F2C1-E03B-8B5E-B02D-F78671BCCC43}"/>
          </ac:spMkLst>
        </pc:spChg>
        <pc:grpChg chg="del">
          <ac:chgData name="윤진숙(Celine) - 서비스기획2팀" userId="db3dbd84-8051-4777-a258-c2ff272a01d1" providerId="ADAL" clId="{FFE51D9B-F175-443A-B3FC-083FB970B184}" dt="2024-06-19T09:31:48.606" v="7870" actId="478"/>
          <ac:grpSpMkLst>
            <pc:docMk/>
            <pc:sldMk cId="269962430" sldId="1857"/>
            <ac:grpSpMk id="589" creationId="{9A79F685-3D4C-CA32-9530-3F440A8E54A9}"/>
          </ac:grpSpMkLst>
        </pc:grpChg>
        <pc:picChg chg="del">
          <ac:chgData name="윤진숙(Celine) - 서비스기획2팀" userId="db3dbd84-8051-4777-a258-c2ff272a01d1" providerId="ADAL" clId="{FFE51D9B-F175-443A-B3FC-083FB970B184}" dt="2024-06-19T09:31:50.381" v="7871" actId="478"/>
          <ac:picMkLst>
            <pc:docMk/>
            <pc:sldMk cId="269962430" sldId="1857"/>
            <ac:picMk id="585" creationId="{C27B7CE6-1C8E-BD38-D504-BF0298E3B28B}"/>
          </ac:picMkLst>
        </pc:picChg>
        <pc:picChg chg="del">
          <ac:chgData name="윤진숙(Celine) - 서비스기획2팀" userId="db3dbd84-8051-4777-a258-c2ff272a01d1" providerId="ADAL" clId="{FFE51D9B-F175-443A-B3FC-083FB970B184}" dt="2024-06-19T09:32:28.263" v="7878" actId="478"/>
          <ac:picMkLst>
            <pc:docMk/>
            <pc:sldMk cId="269962430" sldId="1857"/>
            <ac:picMk id="592" creationId="{D602C7F0-357D-E418-A214-93D9ACB22038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8.606" v="7870" actId="478"/>
          <ac:picMkLst>
            <pc:docMk/>
            <pc:sldMk cId="269962430" sldId="1857"/>
            <ac:picMk id="593" creationId="{13402930-074D-1310-3317-B7EEE96B4099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2.670" v="7867" actId="478"/>
          <ac:picMkLst>
            <pc:docMk/>
            <pc:sldMk cId="269962430" sldId="1857"/>
            <ac:picMk id="606" creationId="{EA2E9523-9270-8458-1636-50A537D59B34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4.710" v="7868" actId="478"/>
          <ac:picMkLst>
            <pc:docMk/>
            <pc:sldMk cId="269962430" sldId="1857"/>
            <ac:picMk id="608" creationId="{887BC8B9-993A-263D-504D-4F9C96682D53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6.158" v="7869" actId="478"/>
          <ac:picMkLst>
            <pc:docMk/>
            <pc:sldMk cId="269962430" sldId="1857"/>
            <ac:picMk id="609" creationId="{5ECC2C84-B82F-04E2-FDA1-F0E2964D0E23}"/>
          </ac:picMkLst>
        </pc:picChg>
        <pc:picChg chg="del">
          <ac:chgData name="윤진숙(Celine) - 서비스기획2팀" userId="db3dbd84-8051-4777-a258-c2ff272a01d1" providerId="ADAL" clId="{FFE51D9B-F175-443A-B3FC-083FB970B184}" dt="2024-06-19T09:32:52.774" v="7900" actId="478"/>
          <ac:picMkLst>
            <pc:docMk/>
            <pc:sldMk cId="269962430" sldId="1857"/>
            <ac:picMk id="615" creationId="{047CA032-6ABC-ABF5-CFB7-59F300D2D5BB}"/>
          </ac:picMkLst>
        </pc:picChg>
        <pc:picChg chg="del">
          <ac:chgData name="윤진숙(Celine) - 서비스기획2팀" userId="db3dbd84-8051-4777-a258-c2ff272a01d1" providerId="ADAL" clId="{FFE51D9B-F175-443A-B3FC-083FB970B184}" dt="2024-06-19T09:32:51.230" v="7899" actId="478"/>
          <ac:picMkLst>
            <pc:docMk/>
            <pc:sldMk cId="269962430" sldId="1857"/>
            <ac:picMk id="617" creationId="{8889352A-468C-7F14-3328-D35E21127467}"/>
          </ac:picMkLst>
        </pc:picChg>
      </pc:sldChg>
      <pc:sldChg chg="modSp mod ord">
        <pc:chgData name="윤진숙(Celine) - 서비스기획2팀" userId="db3dbd84-8051-4777-a258-c2ff272a01d1" providerId="ADAL" clId="{FFE51D9B-F175-443A-B3FC-083FB970B184}" dt="2024-06-11T04:10:09.995" v="2892" actId="20577"/>
        <pc:sldMkLst>
          <pc:docMk/>
          <pc:sldMk cId="3440237845" sldId="1858"/>
        </pc:sldMkLst>
        <pc:graphicFrameChg chg="mod modGraphic">
          <ac:chgData name="윤진숙(Celine) - 서비스기획2팀" userId="db3dbd84-8051-4777-a258-c2ff272a01d1" providerId="ADAL" clId="{FFE51D9B-F175-443A-B3FC-083FB970B184}" dt="2024-06-11T04:10:09.995" v="2892" actId="20577"/>
          <ac:graphicFrameMkLst>
            <pc:docMk/>
            <pc:sldMk cId="3440237845" sldId="1858"/>
            <ac:graphicFrameMk id="198" creationId="{00000000-0000-0000-0000-000000000000}"/>
          </ac:graphicFrameMkLst>
        </pc:graphicFrameChg>
      </pc:sldChg>
      <pc:sldChg chg="addSp modSp mod">
        <pc:chgData name="윤진숙(Celine) - 서비스기획2팀" userId="db3dbd84-8051-4777-a258-c2ff272a01d1" providerId="ADAL" clId="{FFE51D9B-F175-443A-B3FC-083FB970B184}" dt="2024-06-18T06:49:08.324" v="6686" actId="6549"/>
        <pc:sldMkLst>
          <pc:docMk/>
          <pc:sldMk cId="3352333520" sldId="1885"/>
        </pc:sldMkLst>
        <pc:spChg chg="mod">
          <ac:chgData name="윤진숙(Celine) - 서비스기획2팀" userId="db3dbd84-8051-4777-a258-c2ff272a01d1" providerId="ADAL" clId="{FFE51D9B-F175-443A-B3FC-083FB970B184}" dt="2024-06-18T06:38:28.596" v="6569" actId="208"/>
          <ac:spMkLst>
            <pc:docMk/>
            <pc:sldMk cId="3352333520" sldId="1885"/>
            <ac:spMk id="209" creationId="{590BC60F-5603-46F1-49FD-DBBE342CD1E7}"/>
          </ac:spMkLst>
        </pc:spChg>
        <pc:spChg chg="mod">
          <ac:chgData name="윤진숙(Celine) - 서비스기획2팀" userId="db3dbd84-8051-4777-a258-c2ff272a01d1" providerId="ADAL" clId="{FFE51D9B-F175-443A-B3FC-083FB970B184}" dt="2024-06-18T06:38:23.240" v="6568" actId="207"/>
          <ac:spMkLst>
            <pc:docMk/>
            <pc:sldMk cId="3352333520" sldId="1885"/>
            <ac:spMk id="210" creationId="{3E3D8703-DF89-02C7-C115-3438823D48C0}"/>
          </ac:spMkLst>
        </pc:spChg>
        <pc:spChg chg="mod">
          <ac:chgData name="윤진숙(Celine) - 서비스기획2팀" userId="db3dbd84-8051-4777-a258-c2ff272a01d1" providerId="ADAL" clId="{FFE51D9B-F175-443A-B3FC-083FB970B184}" dt="2024-06-18T06:38:06.226" v="6565" actId="208"/>
          <ac:spMkLst>
            <pc:docMk/>
            <pc:sldMk cId="3352333520" sldId="1885"/>
            <ac:spMk id="484" creationId="{EF22FB54-74C8-38CE-A3D3-663C1A5A2B8F}"/>
          </ac:spMkLst>
        </pc:spChg>
        <pc:spChg chg="mod">
          <ac:chgData name="윤진숙(Celine) - 서비스기획2팀" userId="db3dbd84-8051-4777-a258-c2ff272a01d1" providerId="ADAL" clId="{FFE51D9B-F175-443A-B3FC-083FB970B184}" dt="2024-06-18T06:38:13.608" v="6566" actId="207"/>
          <ac:spMkLst>
            <pc:docMk/>
            <pc:sldMk cId="3352333520" sldId="1885"/>
            <ac:spMk id="485" creationId="{03488DAF-89A0-8E9A-692C-3E904CD97B0B}"/>
          </ac:spMkLst>
        </pc:spChg>
        <pc:spChg chg="mod">
          <ac:chgData name="윤진숙(Celine) - 서비스기획2팀" userId="db3dbd84-8051-4777-a258-c2ff272a01d1" providerId="ADAL" clId="{FFE51D9B-F175-443A-B3FC-083FB970B184}" dt="2024-06-18T06:48:28.689" v="6625" actId="208"/>
          <ac:spMkLst>
            <pc:docMk/>
            <pc:sldMk cId="3352333520" sldId="1885"/>
            <ac:spMk id="488" creationId="{BE8DCF0A-2D7F-E0AA-7D05-8D7FFF99AFDA}"/>
          </ac:spMkLst>
        </pc:spChg>
        <pc:spChg chg="mod">
          <ac:chgData name="윤진숙(Celine) - 서비스기획2팀" userId="db3dbd84-8051-4777-a258-c2ff272a01d1" providerId="ADAL" clId="{FFE51D9B-F175-443A-B3FC-083FB970B184}" dt="2024-06-18T06:48:34.520" v="6626" actId="207"/>
          <ac:spMkLst>
            <pc:docMk/>
            <pc:sldMk cId="3352333520" sldId="1885"/>
            <ac:spMk id="489" creationId="{5BB33ECA-0E0F-4EDE-4186-DD1AFE288348}"/>
          </ac:spMkLst>
        </pc:spChg>
        <pc:spChg chg="mod">
          <ac:chgData name="윤진숙(Celine) - 서비스기획2팀" userId="db3dbd84-8051-4777-a258-c2ff272a01d1" providerId="ADAL" clId="{FFE51D9B-F175-443A-B3FC-083FB970B184}" dt="2024-06-18T06:38:35.050" v="6570" actId="208"/>
          <ac:spMkLst>
            <pc:docMk/>
            <pc:sldMk cId="3352333520" sldId="1885"/>
            <ac:spMk id="491" creationId="{3DE4D41B-2359-F8FF-02A2-B0591DEFD7CB}"/>
          </ac:spMkLst>
        </pc:spChg>
        <pc:spChg chg="mod">
          <ac:chgData name="윤진숙(Celine) - 서비스기획2팀" userId="db3dbd84-8051-4777-a258-c2ff272a01d1" providerId="ADAL" clId="{FFE51D9B-F175-443A-B3FC-083FB970B184}" dt="2024-06-18T06:38:18.953" v="6567" actId="207"/>
          <ac:spMkLst>
            <pc:docMk/>
            <pc:sldMk cId="3352333520" sldId="1885"/>
            <ac:spMk id="492" creationId="{E6281F05-1D24-1E38-5D2F-4FD32C8385FE}"/>
          </ac:spMkLst>
        </pc:spChg>
        <pc:spChg chg="mod">
          <ac:chgData name="윤진숙(Celine) - 서비스기획2팀" userId="db3dbd84-8051-4777-a258-c2ff272a01d1" providerId="ADAL" clId="{FFE51D9B-F175-443A-B3FC-083FB970B184}" dt="2024-06-18T06:39:52.620" v="6624" actId="208"/>
          <ac:spMkLst>
            <pc:docMk/>
            <pc:sldMk cId="3352333520" sldId="1885"/>
            <ac:spMk id="494" creationId="{9685F00E-3E2C-BBC3-9FDE-AEE8FD2E5AD6}"/>
          </ac:spMkLst>
        </pc:spChg>
        <pc:spChg chg="mod">
          <ac:chgData name="윤진숙(Celine) - 서비스기획2팀" userId="db3dbd84-8051-4777-a258-c2ff272a01d1" providerId="ADAL" clId="{FFE51D9B-F175-443A-B3FC-083FB970B184}" dt="2024-06-18T06:39:43.820" v="6623" actId="207"/>
          <ac:spMkLst>
            <pc:docMk/>
            <pc:sldMk cId="3352333520" sldId="1885"/>
            <ac:spMk id="495" creationId="{5659BEF9-F8B3-3CA8-93F7-DAC9C1F4AD2A}"/>
          </ac:spMkLst>
        </pc:spChg>
        <pc:graphicFrameChg chg="add mod modGraphic">
          <ac:chgData name="윤진숙(Celine) - 서비스기획2팀" userId="db3dbd84-8051-4777-a258-c2ff272a01d1" providerId="ADAL" clId="{FFE51D9B-F175-443A-B3FC-083FB970B184}" dt="2024-06-13T01:43:48.667" v="3846" actId="6549"/>
          <ac:graphicFrameMkLst>
            <pc:docMk/>
            <pc:sldMk cId="3352333520" sldId="1885"/>
            <ac:graphicFrameMk id="2" creationId="{D45F3DB1-CA0A-FBBB-FDF0-5B80FB7D9F01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8T06:49:08.324" v="6686" actId="6549"/>
          <ac:graphicFrameMkLst>
            <pc:docMk/>
            <pc:sldMk cId="3352333520" sldId="1885"/>
            <ac:graphicFrameMk id="198" creationId="{00000000-0000-0000-0000-000000000000}"/>
          </ac:graphicFrameMkLst>
        </pc:graphicFrameChg>
        <pc:graphicFrameChg chg="modGraphic">
          <ac:chgData name="윤진숙(Celine) - 서비스기획2팀" userId="db3dbd84-8051-4777-a258-c2ff272a01d1" providerId="ADAL" clId="{FFE51D9B-F175-443A-B3FC-083FB970B184}" dt="2024-06-18T06:37:51.721" v="6564" actId="207"/>
          <ac:graphicFrameMkLst>
            <pc:docMk/>
            <pc:sldMk cId="3352333520" sldId="1885"/>
            <ac:graphicFrameMk id="208" creationId="{E8A63456-09DC-9E22-0169-83D8BDB58ECD}"/>
          </ac:graphicFrameMkLst>
        </pc:graphicFrameChg>
      </pc:sldChg>
      <pc:sldChg chg="modSp mod">
        <pc:chgData name="윤진숙(Celine) - 서비스기획2팀" userId="db3dbd84-8051-4777-a258-c2ff272a01d1" providerId="ADAL" clId="{FFE51D9B-F175-443A-B3FC-083FB970B184}" dt="2024-06-13T07:19:21.423" v="3847" actId="400"/>
        <pc:sldMkLst>
          <pc:docMk/>
          <pc:sldMk cId="1292011978" sldId="1890"/>
        </pc:sldMkLst>
        <pc:graphicFrameChg chg="modGraphic">
          <ac:chgData name="윤진숙(Celine) - 서비스기획2팀" userId="db3dbd84-8051-4777-a258-c2ff272a01d1" providerId="ADAL" clId="{FFE51D9B-F175-443A-B3FC-083FB970B184}" dt="2024-06-13T07:19:21.423" v="3847" actId="400"/>
          <ac:graphicFrameMkLst>
            <pc:docMk/>
            <pc:sldMk cId="1292011978" sldId="1890"/>
            <ac:graphicFrameMk id="5" creationId="{6914B9F1-7262-5627-6FE4-C6B651294E1D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07T04:48:38.852" v="11" actId="21"/>
        <pc:sldMkLst>
          <pc:docMk/>
          <pc:sldMk cId="426186029" sldId="1929"/>
        </pc:sldMkLst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5" creationId="{650F3F3B-C6F3-D23F-815F-814CE4584EF8}"/>
          </ac:spMkLst>
        </pc:spChg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12" creationId="{FB635BE7-C0C2-AE07-35A0-522689A19E84}"/>
          </ac:spMkLst>
        </pc:spChg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30" creationId="{A9AFF03D-9408-4F46-E66A-61DD855F5F7C}"/>
          </ac:spMkLst>
        </pc:spChg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45" creationId="{E75D04AF-BED0-FEEA-85E8-898A05C56468}"/>
          </ac:spMkLst>
        </pc:spChg>
        <pc:grpChg chg="add del mod">
          <ac:chgData name="윤진숙(Celine) - 서비스기획2팀" userId="db3dbd84-8051-4777-a258-c2ff272a01d1" providerId="ADAL" clId="{FFE51D9B-F175-443A-B3FC-083FB970B184}" dt="2024-06-07T04:48:38.852" v="11" actId="21"/>
          <ac:grpSpMkLst>
            <pc:docMk/>
            <pc:sldMk cId="426186029" sldId="1929"/>
            <ac:grpSpMk id="2" creationId="{1FE7BA8E-C81E-9D98-959A-D89BA91245C6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48:30.426" v="6"/>
          <ac:grpSpMkLst>
            <pc:docMk/>
            <pc:sldMk cId="426186029" sldId="1929"/>
            <ac:grpSpMk id="6" creationId="{605B0F81-708B-4420-A053-E5EE367A9130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48:30.426" v="6"/>
          <ac:grpSpMkLst>
            <pc:docMk/>
            <pc:sldMk cId="426186029" sldId="1929"/>
            <ac:grpSpMk id="17" creationId="{B297BD04-C40B-4040-60CA-46A0BF012063}"/>
          </ac:grpSpMkLst>
        </pc:grpChg>
      </pc:sldChg>
      <pc:sldChg chg="addSp delSp modSp del mod">
        <pc:chgData name="윤진숙(Celine) - 서비스기획2팀" userId="db3dbd84-8051-4777-a258-c2ff272a01d1" providerId="ADAL" clId="{FFE51D9B-F175-443A-B3FC-083FB970B184}" dt="2024-06-13T10:18:02.204" v="5791" actId="47"/>
        <pc:sldMkLst>
          <pc:docMk/>
          <pc:sldMk cId="3646078612" sldId="1934"/>
        </pc:sldMkLst>
        <pc:spChg chg="mod">
          <ac:chgData name="윤진숙(Celine) - 서비스기획2팀" userId="db3dbd84-8051-4777-a258-c2ff272a01d1" providerId="ADAL" clId="{FFE51D9B-F175-443A-B3FC-083FB970B184}" dt="2024-06-07T04:49:31.778" v="12"/>
          <ac:spMkLst>
            <pc:docMk/>
            <pc:sldMk cId="3646078612" sldId="1934"/>
            <ac:spMk id="4" creationId="{650F3F3B-C6F3-D23F-815F-814CE4584EF8}"/>
          </ac:spMkLst>
        </pc:spChg>
        <pc:spChg chg="add mod">
          <ac:chgData name="윤진숙(Celine) - 서비스기획2팀" userId="db3dbd84-8051-4777-a258-c2ff272a01d1" providerId="ADAL" clId="{FFE51D9B-F175-443A-B3FC-083FB970B184}" dt="2024-06-13T10:17:34.444" v="5786" actId="6549"/>
          <ac:spMkLst>
            <pc:docMk/>
            <pc:sldMk cId="3646078612" sldId="1934"/>
            <ac:spMk id="6" creationId="{91357291-1F57-8EED-CD14-B00B8135C04E}"/>
          </ac:spMkLst>
        </pc:spChg>
        <pc:spChg chg="mod">
          <ac:chgData name="윤진숙(Celine) - 서비스기획2팀" userId="db3dbd84-8051-4777-a258-c2ff272a01d1" providerId="ADAL" clId="{FFE51D9B-F175-443A-B3FC-083FB970B184}" dt="2024-06-07T04:49:57.785" v="22" actId="478"/>
          <ac:spMkLst>
            <pc:docMk/>
            <pc:sldMk cId="3646078612" sldId="1934"/>
            <ac:spMk id="8" creationId="{FB635BE7-C0C2-AE07-35A0-522689A19E84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4:50:04.575" v="25" actId="478"/>
          <ac:spMkLst>
            <pc:docMk/>
            <pc:sldMk cId="3646078612" sldId="1934"/>
            <ac:spMk id="20" creationId="{E75D04AF-BED0-FEEA-85E8-898A05C56468}"/>
          </ac:spMkLst>
        </pc:spChg>
        <pc:spChg chg="mod">
          <ac:chgData name="윤진숙(Celine) - 서비스기획2팀" userId="db3dbd84-8051-4777-a258-c2ff272a01d1" providerId="ADAL" clId="{FFE51D9B-F175-443A-B3FC-083FB970B184}" dt="2024-06-07T04:49:50.273" v="18"/>
          <ac:spMkLst>
            <pc:docMk/>
            <pc:sldMk cId="3646078612" sldId="1934"/>
            <ac:spMk id="22" creationId="{4B5510D8-77AC-2BA2-DDF9-AE05454795E0}"/>
          </ac:spMkLst>
        </pc:spChg>
        <pc:spChg chg="mod">
          <ac:chgData name="윤진숙(Celine) - 서비스기획2팀" userId="db3dbd84-8051-4777-a258-c2ff272a01d1" providerId="ADAL" clId="{FFE51D9B-F175-443A-B3FC-083FB970B184}" dt="2024-06-07T04:49:50.273" v="18"/>
          <ac:spMkLst>
            <pc:docMk/>
            <pc:sldMk cId="3646078612" sldId="1934"/>
            <ac:spMk id="23" creationId="{FB02403B-C949-2604-2A43-CC582AFBC79F}"/>
          </ac:spMkLst>
        </pc:spChg>
        <pc:spChg chg="mod">
          <ac:chgData name="윤진숙(Celine) - 서비스기획2팀" userId="db3dbd84-8051-4777-a258-c2ff272a01d1" providerId="ADAL" clId="{FFE51D9B-F175-443A-B3FC-083FB970B184}" dt="2024-06-07T04:49:55.284" v="20"/>
          <ac:spMkLst>
            <pc:docMk/>
            <pc:sldMk cId="3646078612" sldId="1934"/>
            <ac:spMk id="25" creationId="{D37695A1-24FC-FC2D-A884-99B153E86FBC}"/>
          </ac:spMkLst>
        </pc:spChg>
        <pc:spChg chg="mod">
          <ac:chgData name="윤진숙(Celine) - 서비스기획2팀" userId="db3dbd84-8051-4777-a258-c2ff272a01d1" providerId="ADAL" clId="{FFE51D9B-F175-443A-B3FC-083FB970B184}" dt="2024-06-07T04:49:55.284" v="20"/>
          <ac:spMkLst>
            <pc:docMk/>
            <pc:sldMk cId="3646078612" sldId="1934"/>
            <ac:spMk id="26" creationId="{CC5F3ED6-5EB2-87F6-2977-CA67864900B6}"/>
          </ac:spMkLst>
        </pc:spChg>
        <pc:spChg chg="mod">
          <ac:chgData name="윤진숙(Celine) - 서비스기획2팀" userId="db3dbd84-8051-4777-a258-c2ff272a01d1" providerId="ADAL" clId="{FFE51D9B-F175-443A-B3FC-083FB970B184}" dt="2024-06-07T04:47:20.849" v="5" actId="20577"/>
          <ac:spMkLst>
            <pc:docMk/>
            <pc:sldMk cId="3646078612" sldId="1934"/>
            <ac:spMk id="27" creationId="{105098D8-E623-FB52-1DC0-EFE69B2950D8}"/>
          </ac:spMkLst>
        </pc:spChg>
        <pc:spChg chg="mod">
          <ac:chgData name="윤진숙(Celine) - 서비스기획2팀" userId="db3dbd84-8051-4777-a258-c2ff272a01d1" providerId="ADAL" clId="{FFE51D9B-F175-443A-B3FC-083FB970B184}" dt="2024-06-07T04:50:06.555" v="26"/>
          <ac:spMkLst>
            <pc:docMk/>
            <pc:sldMk cId="3646078612" sldId="1934"/>
            <ac:spMk id="29" creationId="{BF7348E5-7552-C025-5B68-DBD7D4E369F9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4:50:02.849" v="24" actId="478"/>
          <ac:spMkLst>
            <pc:docMk/>
            <pc:sldMk cId="3646078612" sldId="1934"/>
            <ac:spMk id="30" creationId="{A9AFF03D-9408-4F46-E66A-61DD855F5F7C}"/>
          </ac:spMkLst>
        </pc:spChg>
        <pc:spChg chg="mod">
          <ac:chgData name="윤진숙(Celine) - 서비스기획2팀" userId="db3dbd84-8051-4777-a258-c2ff272a01d1" providerId="ADAL" clId="{FFE51D9B-F175-443A-B3FC-083FB970B184}" dt="2024-06-07T04:51:34.656" v="75"/>
          <ac:spMkLst>
            <pc:docMk/>
            <pc:sldMk cId="3646078612" sldId="1934"/>
            <ac:spMk id="31" creationId="{0BAB3C99-7C83-2E86-151C-718E5C165BF8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4:51:56.873" v="79" actId="478"/>
          <ac:spMkLst>
            <pc:docMk/>
            <pc:sldMk cId="3646078612" sldId="1934"/>
            <ac:spMk id="32" creationId="{F069A476-8479-A9E0-16CC-6C659B6458BA}"/>
          </ac:spMkLst>
        </pc:spChg>
        <pc:spChg chg="add mod">
          <ac:chgData name="윤진숙(Celine) - 서비스기획2팀" userId="db3dbd84-8051-4777-a258-c2ff272a01d1" providerId="ADAL" clId="{FFE51D9B-F175-443A-B3FC-083FB970B184}" dt="2024-06-07T04:52:09.214" v="85" actId="20577"/>
          <ac:spMkLst>
            <pc:docMk/>
            <pc:sldMk cId="3646078612" sldId="1934"/>
            <ac:spMk id="33" creationId="{21E32924-E33D-EF16-83EC-2D0BB245C2FA}"/>
          </ac:spMkLst>
        </pc:spChg>
        <pc:spChg chg="mod">
          <ac:chgData name="윤진숙(Celine) - 서비스기획2팀" userId="db3dbd84-8051-4777-a258-c2ff272a01d1" providerId="ADAL" clId="{FFE51D9B-F175-443A-B3FC-083FB970B184}" dt="2024-06-13T10:17:19.856" v="5781" actId="20577"/>
          <ac:spMkLst>
            <pc:docMk/>
            <pc:sldMk cId="3646078612" sldId="1934"/>
            <ac:spMk id="1106" creationId="{4BEBB75A-6559-105F-7138-2B215F0D7B28}"/>
          </ac:spMkLst>
        </pc:spChg>
        <pc:spChg chg="mod">
          <ac:chgData name="윤진숙(Celine) - 서비스기획2팀" userId="db3dbd84-8051-4777-a258-c2ff272a01d1" providerId="ADAL" clId="{FFE51D9B-F175-443A-B3FC-083FB970B184}" dt="2024-06-13T10:17:20.312" v="5782" actId="20577"/>
          <ac:spMkLst>
            <pc:docMk/>
            <pc:sldMk cId="3646078612" sldId="1934"/>
            <ac:spMk id="1109" creationId="{D58E6870-C3ED-D7C8-AB8B-C5EE699BF9B2}"/>
          </ac:spMkLst>
        </pc:spChg>
        <pc:grpChg chg="add mod">
          <ac:chgData name="윤진숙(Celine) - 서비스기획2팀" userId="db3dbd84-8051-4777-a258-c2ff272a01d1" providerId="ADAL" clId="{FFE51D9B-F175-443A-B3FC-083FB970B184}" dt="2024-06-07T04:50:15.270" v="28" actId="14100"/>
          <ac:grpSpMkLst>
            <pc:docMk/>
            <pc:sldMk cId="3646078612" sldId="1934"/>
            <ac:grpSpMk id="2" creationId="{1FE7BA8E-C81E-9D98-959A-D89BA91245C6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07T04:50:04.575" v="25" actId="478"/>
          <ac:grpSpMkLst>
            <pc:docMk/>
            <pc:sldMk cId="3646078612" sldId="1934"/>
            <ac:grpSpMk id="6" creationId="{605B0F81-708B-4420-A053-E5EE367A913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07T04:50:02.849" v="24" actId="478"/>
          <ac:grpSpMkLst>
            <pc:docMk/>
            <pc:sldMk cId="3646078612" sldId="1934"/>
            <ac:grpSpMk id="10" creationId="{B297BD04-C40B-4040-60CA-46A0BF012063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4:49:56.742" v="21" actId="1076"/>
          <ac:grpSpMkLst>
            <pc:docMk/>
            <pc:sldMk cId="3646078612" sldId="1934"/>
            <ac:grpSpMk id="21" creationId="{6EA54DBB-4D2E-510C-B681-FDB565CA5B60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4:49:55.284" v="20"/>
          <ac:grpSpMkLst>
            <pc:docMk/>
            <pc:sldMk cId="3646078612" sldId="1934"/>
            <ac:grpSpMk id="24" creationId="{52161F20-B0FD-17EE-ACCE-D62404CE7511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4:50:11.031" v="27" actId="1076"/>
          <ac:grpSpMkLst>
            <pc:docMk/>
            <pc:sldMk cId="3646078612" sldId="1934"/>
            <ac:grpSpMk id="28" creationId="{4AB61C2A-D9D7-8359-554E-AEF37660BFE9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49:41.398" v="14" actId="1076"/>
          <ac:grpSpMkLst>
            <pc:docMk/>
            <pc:sldMk cId="3646078612" sldId="1934"/>
            <ac:grpSpMk id="1128" creationId="{4D30B8BE-4097-6C1C-E7CE-AF327055FF19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07T07:20:57.849" v="2292" actId="20577"/>
          <ac:graphicFrameMkLst>
            <pc:docMk/>
            <pc:sldMk cId="3646078612" sldId="1934"/>
            <ac:graphicFrameMk id="198" creationId="{00000000-0000-0000-0000-000000000000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10:28:12.362" v="10372" actId="14100"/>
        <pc:sldMkLst>
          <pc:docMk/>
          <pc:sldMk cId="1559116031" sldId="1937"/>
        </pc:sldMkLst>
        <pc:spChg chg="add del mod">
          <ac:chgData name="윤진숙(Celine) - 서비스기획2팀" userId="db3dbd84-8051-4777-a258-c2ff272a01d1" providerId="ADAL" clId="{FFE51D9B-F175-443A-B3FC-083FB970B184}" dt="2024-06-19T09:52:07.360" v="8781" actId="478"/>
          <ac:spMkLst>
            <pc:docMk/>
            <pc:sldMk cId="1559116031" sldId="1937"/>
            <ac:spMk id="2" creationId="{3455A231-C327-DD7C-F5B9-C1C502AC795B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10:22:23.964" v="10221" actId="478"/>
          <ac:spMkLst>
            <pc:docMk/>
            <pc:sldMk cId="1559116031" sldId="1937"/>
            <ac:spMk id="4" creationId="{9F0F495A-F3A7-2472-1E66-A041ADF8BDDC}"/>
          </ac:spMkLst>
        </pc:spChg>
        <pc:spChg chg="add 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6" creationId="{EBC692ED-F170-A109-F71A-632A7191031E}"/>
          </ac:spMkLst>
        </pc:spChg>
        <pc:spChg chg="add 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7" creationId="{C3591BF2-8F5A-2243-97E4-CD1C2B83B66D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0" creationId="{F16C3705-975B-0C46-3F2C-60716535677A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2" creationId="{3EDA01B9-F1D3-0325-6DD3-0B69705B0DEB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3" creationId="{B25D5A1E-8E8B-165B-E9CC-784C27CDDBD1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4" creationId="{CA618FE1-9B2B-DF64-426A-AB8EB0DAA226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53:06.409" v="8801" actId="478"/>
          <ac:spMkLst>
            <pc:docMk/>
            <pc:sldMk cId="1559116031" sldId="1937"/>
            <ac:spMk id="15" creationId="{DD3E1BFB-9A7C-700E-CDFC-92D4ED26FD83}"/>
          </ac:spMkLst>
        </pc:spChg>
        <pc:spChg chg="add mod">
          <ac:chgData name="윤진숙(Celine) - 서비스기획2팀" userId="db3dbd84-8051-4777-a258-c2ff272a01d1" providerId="ADAL" clId="{FFE51D9B-F175-443A-B3FC-083FB970B184}" dt="2024-06-19T09:53:03.282" v="8800" actId="1038"/>
          <ac:spMkLst>
            <pc:docMk/>
            <pc:sldMk cId="1559116031" sldId="1937"/>
            <ac:spMk id="16" creationId="{C16008F4-C144-DB44-DEE8-DBAB2795DB7E}"/>
          </ac:spMkLst>
        </pc:spChg>
        <pc:spChg chg="mod">
          <ac:chgData name="윤진숙(Celine) - 서비스기획2팀" userId="db3dbd84-8051-4777-a258-c2ff272a01d1" providerId="ADAL" clId="{FFE51D9B-F175-443A-B3FC-083FB970B184}" dt="2024-06-19T09:52:54.233" v="8784"/>
          <ac:spMkLst>
            <pc:docMk/>
            <pc:sldMk cId="1559116031" sldId="1937"/>
            <ac:spMk id="19" creationId="{53E0D8F2-249D-B483-54BB-9648BA3CD8BD}"/>
          </ac:spMkLst>
        </pc:spChg>
        <pc:spChg chg="del mod">
          <ac:chgData name="윤진숙(Celine) - 서비스기획2팀" userId="db3dbd84-8051-4777-a258-c2ff272a01d1" providerId="ADAL" clId="{FFE51D9B-F175-443A-B3FC-083FB970B184}" dt="2024-06-19T10:13:12.215" v="9641" actId="478"/>
          <ac:spMkLst>
            <pc:docMk/>
            <pc:sldMk cId="1559116031" sldId="1937"/>
            <ac:spMk id="21" creationId="{DCBB3AA7-E988-CF71-456D-31FA74D81C1E}"/>
          </ac:spMkLst>
        </pc:spChg>
        <pc:spChg chg="mod">
          <ac:chgData name="윤진숙(Celine) - 서비스기획2팀" userId="db3dbd84-8051-4777-a258-c2ff272a01d1" providerId="ADAL" clId="{FFE51D9B-F175-443A-B3FC-083FB970B184}" dt="2024-06-19T09:52:54.233" v="8784"/>
          <ac:spMkLst>
            <pc:docMk/>
            <pc:sldMk cId="1559116031" sldId="1937"/>
            <ac:spMk id="22" creationId="{9C20CEC6-315E-89AF-18CF-CBF8B93484E5}"/>
          </ac:spMkLst>
        </pc:spChg>
        <pc:spChg chg="mod topLvl">
          <ac:chgData name="윤진숙(Celine) - 서비스기획2팀" userId="db3dbd84-8051-4777-a258-c2ff272a01d1" providerId="ADAL" clId="{FFE51D9B-F175-443A-B3FC-083FB970B184}" dt="2024-06-19T09:56:23.456" v="8911" actId="478"/>
          <ac:spMkLst>
            <pc:docMk/>
            <pc:sldMk cId="1559116031" sldId="1937"/>
            <ac:spMk id="24" creationId="{5FB437A0-3FFC-7D49-0158-266E422F195D}"/>
          </ac:spMkLst>
        </pc:spChg>
        <pc:spChg chg="add del mod topLvl">
          <ac:chgData name="윤진숙(Celine) - 서비스기획2팀" userId="db3dbd84-8051-4777-a258-c2ff272a01d1" providerId="ADAL" clId="{FFE51D9B-F175-443A-B3FC-083FB970B184}" dt="2024-06-19T09:56:28.126" v="8912" actId="1076"/>
          <ac:spMkLst>
            <pc:docMk/>
            <pc:sldMk cId="1559116031" sldId="1937"/>
            <ac:spMk id="25" creationId="{A499299E-5562-D906-E045-83C9A82D2C9C}"/>
          </ac:spMkLst>
        </pc:spChg>
        <pc:spChg chg="mod">
          <ac:chgData name="윤진숙(Celine) - 서비스기획2팀" userId="db3dbd84-8051-4777-a258-c2ff272a01d1" providerId="ADAL" clId="{FFE51D9B-F175-443A-B3FC-083FB970B184}" dt="2024-06-19T09:52:54.233" v="8784"/>
          <ac:spMkLst>
            <pc:docMk/>
            <pc:sldMk cId="1559116031" sldId="1937"/>
            <ac:spMk id="27" creationId="{597C8DFB-138B-33D3-34CE-40691389AE3E}"/>
          </ac:spMkLst>
        </pc:spChg>
        <pc:spChg chg="add 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42" creationId="{421BA35A-80F6-3A33-C29C-51A80CAFE51F}"/>
          </ac:spMkLst>
        </pc:spChg>
        <pc:spChg chg="add 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43" creationId="{E97A59F4-84FE-D4C4-309B-8CA5973515E0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47" creationId="{551A29D3-551D-A037-4C7C-1AD4779D234E}"/>
          </ac:spMkLst>
        </pc:spChg>
        <pc:spChg chg="mod">
          <ac:chgData name="윤진숙(Celine) - 서비스기획2팀" userId="db3dbd84-8051-4777-a258-c2ff272a01d1" providerId="ADAL" clId="{FFE51D9B-F175-443A-B3FC-083FB970B184}" dt="2024-06-19T10:08:01.291" v="9218" actId="1076"/>
          <ac:spMkLst>
            <pc:docMk/>
            <pc:sldMk cId="1559116031" sldId="1937"/>
            <ac:spMk id="50" creationId="{0A3ADEF9-7933-BF61-EEE7-0B5F06C69604}"/>
          </ac:spMkLst>
        </pc:spChg>
        <pc:spChg chg="del">
          <ac:chgData name="윤진숙(Celine) - 서비스기획2팀" userId="db3dbd84-8051-4777-a258-c2ff272a01d1" providerId="ADAL" clId="{FFE51D9B-F175-443A-B3FC-083FB970B184}" dt="2024-06-07T04:54:23.912" v="212" actId="478"/>
          <ac:spMkLst>
            <pc:docMk/>
            <pc:sldMk cId="1559116031" sldId="1937"/>
            <ac:spMk id="61" creationId="{11C029F3-8EBD-222D-C4BD-6E82C823E42C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61" creationId="{CA758B8D-5E88-25F8-F89E-9AE1A0AC1071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63" creationId="{E6FB7EC1-39C5-766E-1140-AEC70C485CEA}"/>
          </ac:spMkLst>
        </pc:spChg>
        <pc:spChg chg="mod">
          <ac:chgData name="윤진숙(Celine) - 서비스기획2팀" userId="db3dbd84-8051-4777-a258-c2ff272a01d1" providerId="ADAL" clId="{FFE51D9B-F175-443A-B3FC-083FB970B184}" dt="2024-06-19T10:16:03.164" v="9670"/>
          <ac:spMkLst>
            <pc:docMk/>
            <pc:sldMk cId="1559116031" sldId="1937"/>
            <ac:spMk id="200" creationId="{385A5504-365C-A6D9-CC99-75B19A633BF1}"/>
          </ac:spMkLst>
        </pc:spChg>
        <pc:spChg chg="add mod">
          <ac:chgData name="윤진숙(Celine) - 서비스기획2팀" userId="db3dbd84-8051-4777-a258-c2ff272a01d1" providerId="ADAL" clId="{FFE51D9B-F175-443A-B3FC-083FB970B184}" dt="2024-06-19T10:16:26.606" v="9674" actId="1076"/>
          <ac:spMkLst>
            <pc:docMk/>
            <pc:sldMk cId="1559116031" sldId="1937"/>
            <ac:spMk id="202" creationId="{AF3EA139-DCF6-8382-90A2-8CD367B60D4D}"/>
          </ac:spMkLst>
        </pc:spChg>
        <pc:spChg chg="add mod">
          <ac:chgData name="윤진숙(Celine) - 서비스기획2팀" userId="db3dbd84-8051-4777-a258-c2ff272a01d1" providerId="ADAL" clId="{FFE51D9B-F175-443A-B3FC-083FB970B184}" dt="2024-06-19T10:16:26.606" v="9674" actId="1076"/>
          <ac:spMkLst>
            <pc:docMk/>
            <pc:sldMk cId="1559116031" sldId="1937"/>
            <ac:spMk id="203" creationId="{B6C10826-0613-0FE9-B895-19488DAEBF84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8:04.308" v="10369"/>
          <ac:spMkLst>
            <pc:docMk/>
            <pc:sldMk cId="1559116031" sldId="1937"/>
            <ac:spMk id="206" creationId="{01EFB513-7AC6-B731-4D4D-C40808C48AD5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8:12.362" v="10372" actId="14100"/>
          <ac:spMkLst>
            <pc:docMk/>
            <pc:sldMk cId="1559116031" sldId="1937"/>
            <ac:spMk id="207" creationId="{6C1DDEDE-1693-C84C-3698-A155CBD2C64F}"/>
          </ac:spMkLst>
        </pc:spChg>
        <pc:spChg chg="mod">
          <ac:chgData name="윤진숙(Celine) - 서비스기획2팀" userId="db3dbd84-8051-4777-a258-c2ff272a01d1" providerId="ADAL" clId="{FFE51D9B-F175-443A-B3FC-083FB970B184}" dt="2024-06-19T10:03:14.507" v="9165" actId="1076"/>
          <ac:spMkLst>
            <pc:docMk/>
            <pc:sldMk cId="1559116031" sldId="1937"/>
            <ac:spMk id="229" creationId="{58CEBDC6-11F0-7C9C-BA95-59C7B891E8DC}"/>
          </ac:spMkLst>
        </pc:spChg>
        <pc:spChg chg="del">
          <ac:chgData name="윤진숙(Celine) - 서비스기획2팀" userId="db3dbd84-8051-4777-a258-c2ff272a01d1" providerId="ADAL" clId="{FFE51D9B-F175-443A-B3FC-083FB970B184}" dt="2024-06-19T09:52:38.191" v="8782" actId="478"/>
          <ac:spMkLst>
            <pc:docMk/>
            <pc:sldMk cId="1559116031" sldId="1937"/>
            <ac:spMk id="251" creationId="{2B12850C-61F6-27CE-C175-21BD5EB45F62}"/>
          </ac:spMkLst>
        </pc:spChg>
        <pc:spChg chg="mod">
          <ac:chgData name="윤진숙(Celine) - 서비스기획2팀" userId="db3dbd84-8051-4777-a258-c2ff272a01d1" providerId="ADAL" clId="{FFE51D9B-F175-443A-B3FC-083FB970B184}" dt="2024-06-19T09:54:23.689" v="8900"/>
          <ac:spMkLst>
            <pc:docMk/>
            <pc:sldMk cId="1559116031" sldId="1937"/>
            <ac:spMk id="252" creationId="{DA6DC7E2-686F-EDF2-4CF9-B51A1E2B14B3}"/>
          </ac:spMkLst>
        </pc:spChg>
        <pc:spChg chg="mod">
          <ac:chgData name="윤진숙(Celine) - 서비스기획2팀" userId="db3dbd84-8051-4777-a258-c2ff272a01d1" providerId="ADAL" clId="{FFE51D9B-F175-443A-B3FC-083FB970B184}" dt="2024-06-19T09:54:10.942" v="8881" actId="1076"/>
          <ac:spMkLst>
            <pc:docMk/>
            <pc:sldMk cId="1559116031" sldId="1937"/>
            <ac:spMk id="253" creationId="{953700D2-8AEF-7B42-6C38-D96E1FAD951B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1027" creationId="{3E5B4DDB-5CB9-5CFE-8734-231A7DDDB132}"/>
          </ac:spMkLst>
        </pc:spChg>
        <pc:spChg chg="mod">
          <ac:chgData name="윤진숙(Celine) - 서비스기획2팀" userId="db3dbd84-8051-4777-a258-c2ff272a01d1" providerId="ADAL" clId="{FFE51D9B-F175-443A-B3FC-083FB970B184}" dt="2024-06-19T10:01:58.064" v="9138"/>
          <ac:spMkLst>
            <pc:docMk/>
            <pc:sldMk cId="1559116031" sldId="1937"/>
            <ac:spMk id="1030" creationId="{1F99D6D0-0CAE-1830-CB4D-37327DC271F9}"/>
          </ac:spMkLst>
        </pc:spChg>
        <pc:spChg chg="mod">
          <ac:chgData name="윤진숙(Celine) - 서비스기획2팀" userId="db3dbd84-8051-4777-a258-c2ff272a01d1" providerId="ADAL" clId="{FFE51D9B-F175-443A-B3FC-083FB970B184}" dt="2024-06-19T10:02:01.085" v="9141" actId="113"/>
          <ac:spMkLst>
            <pc:docMk/>
            <pc:sldMk cId="1559116031" sldId="1937"/>
            <ac:spMk id="1033" creationId="{D9DAABC8-38D6-FEFF-A9DD-CC98185F3A0E}"/>
          </ac:spMkLst>
        </pc:spChg>
        <pc:spChg chg="mod">
          <ac:chgData name="윤진숙(Celine) - 서비스기획2팀" userId="db3dbd84-8051-4777-a258-c2ff272a01d1" providerId="ADAL" clId="{FFE51D9B-F175-443A-B3FC-083FB970B184}" dt="2024-06-19T10:02:17.240" v="9145"/>
          <ac:spMkLst>
            <pc:docMk/>
            <pc:sldMk cId="1559116031" sldId="1937"/>
            <ac:spMk id="1036" creationId="{A222F700-595F-8BD6-C9F6-15E8BB3DB338}"/>
          </ac:spMkLst>
        </pc:spChg>
        <pc:spChg chg="mod">
          <ac:chgData name="윤진숙(Celine) - 서비스기획2팀" userId="db3dbd84-8051-4777-a258-c2ff272a01d1" providerId="ADAL" clId="{FFE51D9B-F175-443A-B3FC-083FB970B184}" dt="2024-06-19T10:02:30.130" v="9147"/>
          <ac:spMkLst>
            <pc:docMk/>
            <pc:sldMk cId="1559116031" sldId="1937"/>
            <ac:spMk id="1041" creationId="{58726900-2E04-1F94-8F0D-8FF4DC889611}"/>
          </ac:spMkLst>
        </pc:spChg>
        <pc:spChg chg="mod">
          <ac:chgData name="윤진숙(Celine) - 서비스기획2팀" userId="db3dbd84-8051-4777-a258-c2ff272a01d1" providerId="ADAL" clId="{FFE51D9B-F175-443A-B3FC-083FB970B184}" dt="2024-06-19T10:02:55.010" v="9157"/>
          <ac:spMkLst>
            <pc:docMk/>
            <pc:sldMk cId="1559116031" sldId="1937"/>
            <ac:spMk id="1055" creationId="{38E28FBA-304A-6EC6-40F5-0F49EF719581}"/>
          </ac:spMkLst>
        </pc:spChg>
        <pc:grpChg chg="add mod">
          <ac:chgData name="윤진숙(Celine) - 서비스기획2팀" userId="db3dbd84-8051-4777-a258-c2ff272a01d1" providerId="ADAL" clId="{FFE51D9B-F175-443A-B3FC-083FB970B184}" dt="2024-06-19T09:52:49.674" v="8783"/>
          <ac:grpSpMkLst>
            <pc:docMk/>
            <pc:sldMk cId="1559116031" sldId="1937"/>
            <ac:grpSpMk id="8" creationId="{2B837AC2-370F-5594-AD5F-63E8E8F0F75D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52:49.674" v="8783"/>
          <ac:grpSpMkLst>
            <pc:docMk/>
            <pc:sldMk cId="1559116031" sldId="1937"/>
            <ac:grpSpMk id="9" creationId="{56C1FC17-0208-3E88-D496-32FBBD40D836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52:49.674" v="8783"/>
          <ac:grpSpMkLst>
            <pc:docMk/>
            <pc:sldMk cId="1559116031" sldId="1937"/>
            <ac:grpSpMk id="11" creationId="{84647A8B-A51A-1FA6-36C2-BD21FB3DEAEE}"/>
          </ac:grpSpMkLst>
        </pc:grpChg>
        <pc:grpChg chg="add mod">
          <ac:chgData name="윤진숙(Celine) - 서비스기획2팀" userId="db3dbd84-8051-4777-a258-c2ff272a01d1" providerId="ADAL" clId="{FFE51D9B-F175-443A-B3FC-083FB970B184}" dt="2024-06-19T09:53:03.282" v="8800" actId="1038"/>
          <ac:grpSpMkLst>
            <pc:docMk/>
            <pc:sldMk cId="1559116031" sldId="1937"/>
            <ac:grpSpMk id="17" creationId="{90A23B74-CB58-2CD8-1BA4-738706C263E7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13:12.215" v="9641" actId="478"/>
          <ac:grpSpMkLst>
            <pc:docMk/>
            <pc:sldMk cId="1559116031" sldId="1937"/>
            <ac:grpSpMk id="18" creationId="{C43E9F03-19B8-C0BC-E805-146DAA75A7F3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52:54.233" v="8784"/>
          <ac:grpSpMkLst>
            <pc:docMk/>
            <pc:sldMk cId="1559116031" sldId="1937"/>
            <ac:grpSpMk id="20" creationId="{728B92F1-AB41-51BC-E5AF-07E9D51DE7C1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6.807" v="9178" actId="478"/>
          <ac:grpSpMkLst>
            <pc:docMk/>
            <pc:sldMk cId="1559116031" sldId="1937"/>
            <ac:grpSpMk id="23" creationId="{CBCFBC65-587A-B9D0-D3CC-BEE5E5091CDD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4.855" v="9177" actId="478"/>
          <ac:grpSpMkLst>
            <pc:docMk/>
            <pc:sldMk cId="1559116031" sldId="1937"/>
            <ac:grpSpMk id="26" creationId="{B0212702-9B20-973B-EBB3-B8058868003E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4.855" v="9177" actId="478"/>
          <ac:grpSpMkLst>
            <pc:docMk/>
            <pc:sldMk cId="1559116031" sldId="1937"/>
            <ac:grpSpMk id="30" creationId="{C63B5DA8-6146-CDD0-2528-F4E292383753}"/>
          </ac:grpSpMkLst>
        </pc:grpChg>
        <pc:grpChg chg="del">
          <ac:chgData name="윤진숙(Celine) - 서비스기획2팀" userId="db3dbd84-8051-4777-a258-c2ff272a01d1" providerId="ADAL" clId="{FFE51D9B-F175-443A-B3FC-083FB970B184}" dt="2024-06-19T09:54:33.007" v="8901" actId="478"/>
          <ac:grpSpMkLst>
            <pc:docMk/>
            <pc:sldMk cId="1559116031" sldId="1937"/>
            <ac:grpSpMk id="33" creationId="{0597DFF7-1A99-2826-5C38-144E52FF0C0D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4.855" v="9177" actId="478"/>
          <ac:grpSpMkLst>
            <pc:docMk/>
            <pc:sldMk cId="1559116031" sldId="1937"/>
            <ac:grpSpMk id="36" creationId="{2D884564-7543-156E-4F9F-1C17D164B046}"/>
          </ac:grpSpMkLst>
        </pc:grpChg>
        <pc:grpChg chg="del">
          <ac:chgData name="윤진숙(Celine) - 서비스기획2팀" userId="db3dbd84-8051-4777-a258-c2ff272a01d1" providerId="ADAL" clId="{FFE51D9B-F175-443A-B3FC-083FB970B184}" dt="2024-06-19T09:52:38.191" v="8782" actId="478"/>
          <ac:grpSpMkLst>
            <pc:docMk/>
            <pc:sldMk cId="1559116031" sldId="1937"/>
            <ac:grpSpMk id="41" creationId="{1656D404-2BF4-1C32-89E5-899100097109}"/>
          </ac:grpSpMkLst>
        </pc:grpChg>
        <pc:grpChg chg="add mod">
          <ac:chgData name="윤진숙(Celine) - 서비스기획2팀" userId="db3dbd84-8051-4777-a258-c2ff272a01d1" providerId="ADAL" clId="{FFE51D9B-F175-443A-B3FC-083FB970B184}" dt="2024-06-19T10:01:50.006" v="9137"/>
          <ac:grpSpMkLst>
            <pc:docMk/>
            <pc:sldMk cId="1559116031" sldId="1937"/>
            <ac:grpSpMk id="44" creationId="{C5A1791D-DDA7-E3E2-D373-0E2313887CE7}"/>
          </ac:grpSpMkLst>
        </pc:grpChg>
        <pc:grpChg chg="mod">
          <ac:chgData name="윤진숙(Celine) - 서비스기획2팀" userId="db3dbd84-8051-4777-a258-c2ff272a01d1" providerId="ADAL" clId="{FFE51D9B-F175-443A-B3FC-083FB970B184}" dt="2024-06-19T10:01:50.006" v="9137"/>
          <ac:grpSpMkLst>
            <pc:docMk/>
            <pc:sldMk cId="1559116031" sldId="1937"/>
            <ac:grpSpMk id="45" creationId="{C85ECF85-7852-CF65-F0BC-00150A195E76}"/>
          </ac:grpSpMkLst>
        </pc:grpChg>
        <pc:grpChg chg="mod">
          <ac:chgData name="윤진숙(Celine) - 서비스기획2팀" userId="db3dbd84-8051-4777-a258-c2ff272a01d1" providerId="ADAL" clId="{FFE51D9B-F175-443A-B3FC-083FB970B184}" dt="2024-06-19T10:01:50.006" v="9137"/>
          <ac:grpSpMkLst>
            <pc:docMk/>
            <pc:sldMk cId="1559116031" sldId="1937"/>
            <ac:grpSpMk id="49" creationId="{4D3CA5FF-7847-BC9E-0421-541DC4796D7E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54:34.585" v="239" actId="1035"/>
          <ac:grpSpMkLst>
            <pc:docMk/>
            <pc:sldMk cId="1559116031" sldId="1937"/>
            <ac:grpSpMk id="62" creationId="{171477E3-071C-1F77-B4BF-C4C3512E531F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16:10.695" v="9672" actId="478"/>
          <ac:grpSpMkLst>
            <pc:docMk/>
            <pc:sldMk cId="1559116031" sldId="1937"/>
            <ac:grpSpMk id="199" creationId="{F771464B-5271-E6C7-4386-986F9ADE1C43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54:34.585" v="239" actId="1035"/>
          <ac:grpSpMkLst>
            <pc:docMk/>
            <pc:sldMk cId="1559116031" sldId="1937"/>
            <ac:grpSpMk id="217" creationId="{29DDA8B9-1ECA-E485-EF00-D7CC92F8BAD8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11.718" v="9170" actId="478"/>
          <ac:grpSpMkLst>
            <pc:docMk/>
            <pc:sldMk cId="1559116031" sldId="1937"/>
            <ac:grpSpMk id="233" creationId="{0FBB4860-1C23-2E5B-4AB6-81F944C2170E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39.840" v="9174" actId="478"/>
          <ac:grpSpMkLst>
            <pc:docMk/>
            <pc:sldMk cId="1559116031" sldId="1937"/>
            <ac:grpSpMk id="236" creationId="{FDB9E290-82F4-4CD8-C992-C4336D7AFE9B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239" creationId="{787D53E2-87B0-8D94-F3D7-2ADEABA34FDC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242" creationId="{329B3857-B306-C987-45F0-891B1216D217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2.807" v="9176" actId="478"/>
          <ac:grpSpMkLst>
            <pc:docMk/>
            <pc:sldMk cId="1559116031" sldId="1937"/>
            <ac:grpSpMk id="1028" creationId="{CE6BDB70-BB2B-629F-16BD-A0FF3ED01A4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32" creationId="{26915036-2668-0751-7A02-F19C9024F6FF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35" creationId="{675170A3-2C4B-9656-EEDE-E3860B11C911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39" creationId="{4A62236F-71E3-55F0-A922-80FF73E85B72}"/>
          </ac:grpSpMkLst>
        </pc:grpChg>
        <pc:grpChg chg="mod ord">
          <ac:chgData name="윤진숙(Celine) - 서비스기획2팀" userId="db3dbd84-8051-4777-a258-c2ff272a01d1" providerId="ADAL" clId="{FFE51D9B-F175-443A-B3FC-083FB970B184}" dt="2024-06-19T10:07:22.725" v="9213" actId="166"/>
          <ac:grpSpMkLst>
            <pc:docMk/>
            <pc:sldMk cId="1559116031" sldId="1937"/>
            <ac:grpSpMk id="1050" creationId="{61B092E1-BF73-30DE-BCD4-DDB4DDD5FD51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54" creationId="{04DD7BB6-CD63-D6FE-3253-5BAAE85510B3}"/>
          </ac:grpSpMkLst>
        </pc:grpChg>
        <pc:graphicFrameChg chg="add mod modGraphic">
          <ac:chgData name="윤진숙(Celine) - 서비스기획2팀" userId="db3dbd84-8051-4777-a258-c2ff272a01d1" providerId="ADAL" clId="{FFE51D9B-F175-443A-B3FC-083FB970B184}" dt="2024-06-19T10:08:56.317" v="9221" actId="207"/>
          <ac:graphicFrameMkLst>
            <pc:docMk/>
            <pc:sldMk cId="1559116031" sldId="1937"/>
            <ac:graphicFrameMk id="40" creationId="{F5C03C96-BC5B-AC24-DDFF-A4766B8FB17D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9T10:21:31.718" v="10207"/>
          <ac:graphicFrameMkLst>
            <pc:docMk/>
            <pc:sldMk cId="1559116031" sldId="1937"/>
            <ac:graphicFrameMk id="231" creationId="{4C50E85C-1F43-AEA4-E909-3D604D76C3D5}"/>
          </ac:graphicFrameMkLst>
        </pc:graphicFrameChg>
        <pc:picChg chg="add mod">
          <ac:chgData name="윤진숙(Celine) - 서비스기획2팀" userId="db3dbd84-8051-4777-a258-c2ff272a01d1" providerId="ADAL" clId="{FFE51D9B-F175-443A-B3FC-083FB970B184}" dt="2024-06-19T10:12:46.610" v="9638"/>
          <ac:picMkLst>
            <pc:docMk/>
            <pc:sldMk cId="1559116031" sldId="1937"/>
            <ac:picMk id="192" creationId="{BCD5545B-6BE8-3099-19EC-F52D3B23F31D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9T10:13:58.895" v="9649" actId="478"/>
          <ac:picMkLst>
            <pc:docMk/>
            <pc:sldMk cId="1559116031" sldId="1937"/>
            <ac:picMk id="194" creationId="{527D567E-1926-DDE7-17A3-E78168AE8BD5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15:15.432" v="9669" actId="207"/>
          <ac:picMkLst>
            <pc:docMk/>
            <pc:sldMk cId="1559116031" sldId="1937"/>
            <ac:picMk id="196" creationId="{B6594B2D-2CD4-1043-60B2-448E1BF158A8}"/>
          </ac:picMkLst>
        </pc:picChg>
        <pc:picChg chg="mod">
          <ac:chgData name="윤진숙(Celine) - 서비스기획2팀" userId="db3dbd84-8051-4777-a258-c2ff272a01d1" providerId="ADAL" clId="{FFE51D9B-F175-443A-B3FC-083FB970B184}" dt="2024-06-19T10:16:03.164" v="9670"/>
          <ac:picMkLst>
            <pc:docMk/>
            <pc:sldMk cId="1559116031" sldId="1937"/>
            <ac:picMk id="201" creationId="{61DCF926-6F9F-92F2-AA5A-74AA86E21DA0}"/>
          </ac:picMkLst>
        </pc:picChg>
        <pc:picChg chg="mod">
          <ac:chgData name="윤진숙(Celine) - 서비스기획2팀" userId="db3dbd84-8051-4777-a258-c2ff272a01d1" providerId="ADAL" clId="{FFE51D9B-F175-443A-B3FC-083FB970B184}" dt="2024-06-19T10:01:58.064" v="9138"/>
          <ac:picMkLst>
            <pc:docMk/>
            <pc:sldMk cId="1559116031" sldId="1937"/>
            <ac:picMk id="1031" creationId="{E1CABCE3-A08E-80F6-E765-3AF1393280C7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00.880" v="9140"/>
          <ac:picMkLst>
            <pc:docMk/>
            <pc:sldMk cId="1559116031" sldId="1937"/>
            <ac:picMk id="1034" creationId="{40CA3DBE-6575-4ADA-BCD9-7150B14FBE73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17.240" v="9145"/>
          <ac:picMkLst>
            <pc:docMk/>
            <pc:sldMk cId="1559116031" sldId="1937"/>
            <ac:picMk id="1037" creationId="{7C20C125-2BA3-BE43-E986-78AA01ED9358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30.130" v="9147"/>
          <ac:picMkLst>
            <pc:docMk/>
            <pc:sldMk cId="1559116031" sldId="1937"/>
            <ac:picMk id="1053" creationId="{1B47A07B-A9A6-6252-0CDF-7C1381AE2BAE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55.010" v="9157"/>
          <ac:picMkLst>
            <pc:docMk/>
            <pc:sldMk cId="1559116031" sldId="1937"/>
            <ac:picMk id="1056" creationId="{574A84A9-954A-7186-DCD1-C271A9252C71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61" creationId="{1CCFFD60-5B8B-4981-1BAE-3E2CDD288CEF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63" creationId="{AE73AB3C-4C1F-66D3-89AA-06ACDF71FA2E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65" creationId="{18540EFB-FC48-2F06-D9EE-31FFAD49CF5A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74" creationId="{E504421B-AD80-62AC-3093-A04F4C615157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76" creationId="{BB401AAF-87C4-6399-4833-E43FE02FF07B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78" creationId="{95751666-50AF-0C30-2224-B51765EEB6DD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80" creationId="{186F43A8-6F46-E108-407A-3B2FC6AB996D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82" creationId="{E255F183-1BC3-B623-473C-C2982F3B8DA7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12:42.197" v="9637" actId="14100"/>
          <ac:picMkLst>
            <pc:docMk/>
            <pc:sldMk cId="1559116031" sldId="1937"/>
            <ac:picMk id="1084" creationId="{8E936103-1078-92A2-2B0D-5596FE362E18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12:42.197" v="9637" actId="14100"/>
          <ac:picMkLst>
            <pc:docMk/>
            <pc:sldMk cId="1559116031" sldId="1937"/>
            <ac:picMk id="1086" creationId="{D96FC0A2-0615-C1A3-E1A0-5709D4EF4A02}"/>
          </ac:picMkLst>
        </pc:picChg>
        <pc:picChg chg="del">
          <ac:chgData name="윤진숙(Celine) - 서비스기획2팀" userId="db3dbd84-8051-4777-a258-c2ff272a01d1" providerId="ADAL" clId="{FFE51D9B-F175-443A-B3FC-083FB970B184}" dt="2024-06-19T09:53:09.742" v="8802" actId="478"/>
          <ac:picMkLst>
            <pc:docMk/>
            <pc:sldMk cId="1559116031" sldId="1937"/>
            <ac:picMk id="1088" creationId="{F1CDA9CF-946E-7D48-6445-2922ADB9A99F}"/>
          </ac:picMkLst>
        </pc:picChg>
        <pc:cxnChg chg="add mod">
          <ac:chgData name="윤진숙(Celine) - 서비스기획2팀" userId="db3dbd84-8051-4777-a258-c2ff272a01d1" providerId="ADAL" clId="{FFE51D9B-F175-443A-B3FC-083FB970B184}" dt="2024-06-19T10:16:37.029" v="9682" actId="14100"/>
          <ac:cxnSpMkLst>
            <pc:docMk/>
            <pc:sldMk cId="1559116031" sldId="1937"/>
            <ac:cxnSpMk id="197" creationId="{51442EC0-5188-5BC5-5370-091C68CFF85F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16:46.517" v="9685" actId="14100"/>
          <ac:cxnSpMkLst>
            <pc:docMk/>
            <pc:sldMk cId="1559116031" sldId="1937"/>
            <ac:cxnSpMk id="198" creationId="{0DC13DBB-F7E5-6FAC-B534-793D2C05B07F}"/>
          </ac:cxnSpMkLst>
        </pc:cxnChg>
        <pc:cxnChg chg="del">
          <ac:chgData name="윤진숙(Celine) - 서비스기획2팀" userId="db3dbd84-8051-4777-a258-c2ff272a01d1" providerId="ADAL" clId="{FFE51D9B-F175-443A-B3FC-083FB970B184}" dt="2024-06-07T04:54:25.647" v="213" actId="478"/>
          <ac:cxnSpMkLst>
            <pc:docMk/>
            <pc:sldMk cId="1559116031" sldId="1937"/>
            <ac:cxnSpMk id="1028" creationId="{59817253-39D9-893D-0A33-7189C8C644CB}"/>
          </ac:cxnSpMkLst>
        </pc:cxnChg>
        <pc:cxnChg chg="mod">
          <ac:chgData name="윤진숙(Celine) - 서비스기획2팀" userId="db3dbd84-8051-4777-a258-c2ff272a01d1" providerId="ADAL" clId="{FFE51D9B-F175-443A-B3FC-083FB970B184}" dt="2024-06-07T04:54:34.585" v="239" actId="1035"/>
          <ac:cxnSpMkLst>
            <pc:docMk/>
            <pc:sldMk cId="1559116031" sldId="1937"/>
            <ac:cxnSpMk id="1029" creationId="{A9AAE420-0593-8256-C7C8-C7C485E0D43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58" creationId="{74A139A3-589A-82A9-BF24-8F5E2413E36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62" creationId="{0B9602FB-4F49-3D72-0143-929EFAF6E4D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64" creationId="{20ADDB7A-E9D3-22B1-4016-A3F050502850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67" creationId="{E81250B1-84F9-41C4-E20F-4B52A8D3FA3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75" creationId="{47C85A29-D7B8-464A-156C-54D89EF62CC2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77" creationId="{85CF7239-702E-CB36-719E-D7994EB1BD68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79" creationId="{F01D3CDC-58C8-9B4D-A9FF-6D953D35AF1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6:38.023" v="9208" actId="1036"/>
          <ac:cxnSpMkLst>
            <pc:docMk/>
            <pc:sldMk cId="1559116031" sldId="1937"/>
            <ac:cxnSpMk id="1081" creationId="{3916B57E-C1DE-669A-2A88-962926FA8CB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12:46.610" v="9638"/>
          <ac:cxnSpMkLst>
            <pc:docMk/>
            <pc:sldMk cId="1559116031" sldId="1937"/>
            <ac:cxnSpMk id="1087" creationId="{E0DAD945-9D80-C73F-0CA5-2FCED09033CD}"/>
          </ac:cxnSpMkLst>
        </pc:cxnChg>
      </pc:sldChg>
      <pc:sldChg chg="addSp delSp modSp del mod ord">
        <pc:chgData name="윤진숙(Celine) - 서비스기획2팀" userId="db3dbd84-8051-4777-a258-c2ff272a01d1" providerId="ADAL" clId="{FFE51D9B-F175-443A-B3FC-083FB970B184}" dt="2024-06-13T09:04:51.939" v="4315" actId="47"/>
        <pc:sldMkLst>
          <pc:docMk/>
          <pc:sldMk cId="3160075185" sldId="1942"/>
        </pc:sldMkLst>
        <pc:spChg chg="add mod">
          <ac:chgData name="윤진숙(Celine) - 서비스기획2팀" userId="db3dbd84-8051-4777-a258-c2ff272a01d1" providerId="ADAL" clId="{FFE51D9B-F175-443A-B3FC-083FB970B184}" dt="2024-06-13T08:44:11.710" v="3864" actId="20577"/>
          <ac:spMkLst>
            <pc:docMk/>
            <pc:sldMk cId="3160075185" sldId="1942"/>
            <ac:spMk id="7" creationId="{55A9474B-8361-93F8-5BEB-34180C212241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01:22.184" v="4208" actId="478"/>
          <ac:spMkLst>
            <pc:docMk/>
            <pc:sldMk cId="3160075185" sldId="1942"/>
            <ac:spMk id="23" creationId="{B476D17F-7DFB-317C-0489-E663F16D8A58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1T04:24:11.780" v="2992" actId="20577"/>
          <ac:graphicFrameMkLst>
            <pc:docMk/>
            <pc:sldMk cId="3160075185" sldId="1942"/>
            <ac:graphicFrameMk id="198" creationId="{00000000-0000-0000-0000-000000000000}"/>
          </ac:graphicFrameMkLst>
        </pc:graphicFrameChg>
      </pc:sldChg>
      <pc:sldChg chg="ord">
        <pc:chgData name="윤진숙(Celine) - 서비스기획2팀" userId="db3dbd84-8051-4777-a258-c2ff272a01d1" providerId="ADAL" clId="{FFE51D9B-F175-443A-B3FC-083FB970B184}" dt="2024-06-13T01:39:15.831" v="3577"/>
        <pc:sldMkLst>
          <pc:docMk/>
          <pc:sldMk cId="2770806436" sldId="1944"/>
        </pc:sldMkLst>
      </pc:sldChg>
      <pc:sldChg chg="add del">
        <pc:chgData name="윤진숙(Celine) - 서비스기획2팀" userId="db3dbd84-8051-4777-a258-c2ff272a01d1" providerId="ADAL" clId="{FFE51D9B-F175-443A-B3FC-083FB970B184}" dt="2024-06-07T05:32:29.365" v="241" actId="2696"/>
        <pc:sldMkLst>
          <pc:docMk/>
          <pc:sldMk cId="481961567" sldId="1953"/>
        </pc:sldMkLst>
      </pc:sldChg>
      <pc:sldChg chg="addSp delSp modSp new del mod ord">
        <pc:chgData name="윤진숙(Celine) - 서비스기획2팀" userId="db3dbd84-8051-4777-a258-c2ff272a01d1" providerId="ADAL" clId="{FFE51D9B-F175-443A-B3FC-083FB970B184}" dt="2024-06-07T06:18:51.235" v="642" actId="47"/>
        <pc:sldMkLst>
          <pc:docMk/>
          <pc:sldMk cId="1181814446" sldId="1953"/>
        </pc:sldMkLst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9" creationId="{3D1A1461-1D65-C283-422A-698DA1789C1A}"/>
          </ac:spMkLst>
        </pc:spChg>
        <pc:spChg chg="mod">
          <ac:chgData name="윤진숙(Celine) - 서비스기획2팀" userId="db3dbd84-8051-4777-a258-c2ff272a01d1" providerId="ADAL" clId="{FFE51D9B-F175-443A-B3FC-083FB970B184}" dt="2024-06-07T05:36:33.021" v="468" actId="1076"/>
          <ac:spMkLst>
            <pc:docMk/>
            <pc:sldMk cId="1181814446" sldId="1953"/>
            <ac:spMk id="10" creationId="{BC6F6EF5-C87A-E44C-C4D6-5D61B2A906D9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1" creationId="{8E418E8B-A9AF-498C-60FA-6FD21BBC36B8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2" creationId="{46FEB71B-7522-B7A9-D9FA-63B7DCBD3C54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3" creationId="{E5DD305F-A48F-E292-B8B3-A4A691DE9354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4" creationId="{DF3220F9-F0E8-6A0D-D419-A34E2523D5F0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0" creationId="{D557336F-64D2-37B3-1870-FD8FAC9D8A97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1" creationId="{0581EC35-3CB4-7DF9-AED4-9E129CEABE62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2" creationId="{19E8B201-3DF4-07CF-6FBA-49031180409F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3" creationId="{7561E894-F164-8B9B-529A-CB4A8548C341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3" creationId="{67C0BBD5-5D36-8ADD-70F6-EE7844393343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4" creationId="{D1C3DDD3-DCC6-B63C-0790-0F2B69ACBFFC}"/>
          </ac:spMkLst>
        </pc:spChg>
        <pc:spChg chg="mod">
          <ac:chgData name="윤진숙(Celine) - 서비스기획2팀" userId="db3dbd84-8051-4777-a258-c2ff272a01d1" providerId="ADAL" clId="{FFE51D9B-F175-443A-B3FC-083FB970B184}" dt="2024-06-07T05:39:35.705" v="507" actId="208"/>
          <ac:spMkLst>
            <pc:docMk/>
            <pc:sldMk cId="1181814446" sldId="1953"/>
            <ac:spMk id="35" creationId="{6C57FE8B-3260-B8A3-C9AC-E9AC5217ECA2}"/>
          </ac:spMkLst>
        </pc:spChg>
        <pc:spChg chg="mod">
          <ac:chgData name="윤진숙(Celine) - 서비스기획2팀" userId="db3dbd84-8051-4777-a258-c2ff272a01d1" providerId="ADAL" clId="{FFE51D9B-F175-443A-B3FC-083FB970B184}" dt="2024-06-07T05:39:30.449" v="506" actId="207"/>
          <ac:spMkLst>
            <pc:docMk/>
            <pc:sldMk cId="1181814446" sldId="1953"/>
            <ac:spMk id="36" creationId="{5A807923-B298-E05C-B025-D65790CD351B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7" creationId="{390BC850-FECD-C835-9D11-20493CE4CED7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8" creationId="{9DD179EE-BA90-2BFC-3A32-0A23F80F8FDA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9" creationId="{C5B73AD6-2D24-6259-48C7-A7A39DDD76F4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0" creationId="{2F339214-AE89-7C1B-9249-A53EF328C496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1" creationId="{8709B187-4649-D0FF-90FD-F0267ADC46CB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2" creationId="{8D63E718-8EED-8663-E831-8B1A54DBCE91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3" creationId="{597EFE1D-6F3E-FEDD-3272-2BEC75454F7E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4" creationId="{31826F9A-1301-7070-E68D-CCE839FBBF84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5" creationId="{BC49A6A4-40F6-F9A8-6466-20512890A79A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6" creationId="{7B0853B0-14F0-55D7-0208-FAA986131C49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7" creationId="{98314559-D260-A067-7167-F9DB408549FC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8" creationId="{EEF1501E-8764-BE7F-96D1-A2D5E920C216}"/>
          </ac:spMkLst>
        </pc:spChg>
        <pc:spChg chg="mod">
          <ac:chgData name="윤진숙(Celine) - 서비스기획2팀" userId="db3dbd84-8051-4777-a258-c2ff272a01d1" providerId="ADAL" clId="{FFE51D9B-F175-443A-B3FC-083FB970B184}" dt="2024-06-07T05:38:46.865" v="502" actId="208"/>
          <ac:spMkLst>
            <pc:docMk/>
            <pc:sldMk cId="1181814446" sldId="1953"/>
            <ac:spMk id="51" creationId="{52210EE3-043B-DE8A-52DC-4C3E9E89C040}"/>
          </ac:spMkLst>
        </pc:spChg>
        <pc:spChg chg="mod">
          <ac:chgData name="윤진숙(Celine) - 서비스기획2팀" userId="db3dbd84-8051-4777-a258-c2ff272a01d1" providerId="ADAL" clId="{FFE51D9B-F175-443A-B3FC-083FB970B184}" dt="2024-06-07T05:38:31.072" v="500" actId="207"/>
          <ac:spMkLst>
            <pc:docMk/>
            <pc:sldMk cId="1181814446" sldId="1953"/>
            <ac:spMk id="52" creationId="{AFFB3E8A-BAF0-6E7D-49EA-58CC2A9A5872}"/>
          </ac:spMkLst>
        </pc:spChg>
        <pc:spChg chg="mod">
          <ac:chgData name="윤진숙(Celine) - 서비스기획2팀" userId="db3dbd84-8051-4777-a258-c2ff272a01d1" providerId="ADAL" clId="{FFE51D9B-F175-443A-B3FC-083FB970B184}" dt="2024-06-07T05:38:52.201" v="503" actId="208"/>
          <ac:spMkLst>
            <pc:docMk/>
            <pc:sldMk cId="1181814446" sldId="1953"/>
            <ac:spMk id="56" creationId="{098EB381-109F-6772-DE25-5294F37178F6}"/>
          </ac:spMkLst>
        </pc:spChg>
        <pc:spChg chg="mod">
          <ac:chgData name="윤진숙(Celine) - 서비스기획2팀" userId="db3dbd84-8051-4777-a258-c2ff272a01d1" providerId="ADAL" clId="{FFE51D9B-F175-443A-B3FC-083FB970B184}" dt="2024-06-07T05:38:35.688" v="501" actId="207"/>
          <ac:spMkLst>
            <pc:docMk/>
            <pc:sldMk cId="1181814446" sldId="1953"/>
            <ac:spMk id="57" creationId="{E6E3DF50-0B9F-C6FF-5E9D-B24F203AA1A1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58" creationId="{703E2E3A-9299-D74C-1471-32C3C2B28B76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59" creationId="{11B626F7-1C2E-45D6-3A0A-04680586F352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60" creationId="{C4307E1B-AC94-9350-D39A-49D75CD3F478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61" creationId="{1C56525F-72CD-0B89-2D00-7B9B2646705C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68" creationId="{C95D07E0-66F4-D9C4-2C89-B35EA3E20C7F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69" creationId="{BFC1B90E-757F-CF63-D324-46D062A84189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70" creationId="{7833C66B-FCDA-1641-A608-BC8C1EB29D1D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71" creationId="{AAA958F1-9659-B6D7-05A5-3D0BC728E1FA}"/>
          </ac:spMkLst>
        </pc:spChg>
        <pc:spChg chg="mod">
          <ac:chgData name="윤진숙(Celine) - 서비스기획2팀" userId="db3dbd84-8051-4777-a258-c2ff272a01d1" providerId="ADAL" clId="{FFE51D9B-F175-443A-B3FC-083FB970B184}" dt="2024-06-07T05:39:08.057" v="505" actId="208"/>
          <ac:spMkLst>
            <pc:docMk/>
            <pc:sldMk cId="1181814446" sldId="1953"/>
            <ac:spMk id="72" creationId="{62031A3C-D00F-CF17-A7FF-1EC33AB70D76}"/>
          </ac:spMkLst>
        </pc:spChg>
        <pc:spChg chg="mod">
          <ac:chgData name="윤진숙(Celine) - 서비스기획2팀" userId="db3dbd84-8051-4777-a258-c2ff272a01d1" providerId="ADAL" clId="{FFE51D9B-F175-443A-B3FC-083FB970B184}" dt="2024-06-07T05:39:00.577" v="504" actId="207"/>
          <ac:spMkLst>
            <pc:docMk/>
            <pc:sldMk cId="1181814446" sldId="1953"/>
            <ac:spMk id="73" creationId="{0A9965B9-D659-8377-04BF-B493829578E4}"/>
          </ac:spMkLst>
        </pc:spChg>
        <pc:spChg chg="mod">
          <ac:chgData name="윤진숙(Celine) - 서비스기획2팀" userId="db3dbd84-8051-4777-a258-c2ff272a01d1" providerId="ADAL" clId="{FFE51D9B-F175-443A-B3FC-083FB970B184}" dt="2024-06-07T05:40:26.040" v="515" actId="208"/>
          <ac:spMkLst>
            <pc:docMk/>
            <pc:sldMk cId="1181814446" sldId="1953"/>
            <ac:spMk id="77" creationId="{AABEAE44-5242-71E2-214F-9DF0908ED43E}"/>
          </ac:spMkLst>
        </pc:spChg>
        <pc:spChg chg="mod">
          <ac:chgData name="윤진숙(Celine) - 서비스기획2팀" userId="db3dbd84-8051-4777-a258-c2ff272a01d1" providerId="ADAL" clId="{FFE51D9B-F175-443A-B3FC-083FB970B184}" dt="2024-06-07T05:40:32.202" v="516" actId="207"/>
          <ac:spMkLst>
            <pc:docMk/>
            <pc:sldMk cId="1181814446" sldId="1953"/>
            <ac:spMk id="78" creationId="{402B1D7A-3817-A771-3DFC-5FABF73CA80D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79" creationId="{7ED0C0CD-9952-9CF9-0990-4DF39C89BE99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80" creationId="{961C4E66-D94E-4029-BFAF-BFD0D3EB976E}"/>
          </ac:spMkLst>
        </pc:spChg>
        <pc:spChg chg="mod">
          <ac:chgData name="윤진숙(Celine) - 서비스기획2팀" userId="db3dbd84-8051-4777-a258-c2ff272a01d1" providerId="ADAL" clId="{FFE51D9B-F175-443A-B3FC-083FB970B184}" dt="2024-06-07T05:39:55.545" v="509" actId="208"/>
          <ac:spMkLst>
            <pc:docMk/>
            <pc:sldMk cId="1181814446" sldId="1953"/>
            <ac:spMk id="81" creationId="{EAB2A56F-22A8-57BD-803C-83BFC582861A}"/>
          </ac:spMkLst>
        </pc:spChg>
        <pc:spChg chg="mod">
          <ac:chgData name="윤진숙(Celine) - 서비스기획2팀" userId="db3dbd84-8051-4777-a258-c2ff272a01d1" providerId="ADAL" clId="{FFE51D9B-F175-443A-B3FC-083FB970B184}" dt="2024-06-07T05:39:45.050" v="508" actId="207"/>
          <ac:spMkLst>
            <pc:docMk/>
            <pc:sldMk cId="1181814446" sldId="1953"/>
            <ac:spMk id="82" creationId="{5266AE0F-FB85-88E0-49CD-8C7C929CA99B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88" creationId="{DBCF0E9F-5B8A-C44F-08D3-F55643FC8A51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89" creationId="{EB9B41CA-676A-6B47-200A-146234CDE9E9}"/>
          </ac:spMkLst>
        </pc:spChg>
        <pc:spChg chg="mod">
          <ac:chgData name="윤진숙(Celine) - 서비스기획2팀" userId="db3dbd84-8051-4777-a258-c2ff272a01d1" providerId="ADAL" clId="{FFE51D9B-F175-443A-B3FC-083FB970B184}" dt="2024-06-07T05:41:28.209" v="518" actId="208"/>
          <ac:spMkLst>
            <pc:docMk/>
            <pc:sldMk cId="1181814446" sldId="1953"/>
            <ac:spMk id="90" creationId="{B530731D-6D55-7C1C-4069-911B80C3D05B}"/>
          </ac:spMkLst>
        </pc:spChg>
        <pc:spChg chg="mod">
          <ac:chgData name="윤진숙(Celine) - 서비스기획2팀" userId="db3dbd84-8051-4777-a258-c2ff272a01d1" providerId="ADAL" clId="{FFE51D9B-F175-443A-B3FC-083FB970B184}" dt="2024-06-07T05:41:17.203" v="517" actId="207"/>
          <ac:spMkLst>
            <pc:docMk/>
            <pc:sldMk cId="1181814446" sldId="1953"/>
            <ac:spMk id="91" creationId="{3746FCD2-FC4A-680D-87C3-63C840414A5C}"/>
          </ac:spMkLst>
        </pc:spChg>
        <pc:spChg chg="mod">
          <ac:chgData name="윤진숙(Celine) - 서비스기획2팀" userId="db3dbd84-8051-4777-a258-c2ff272a01d1" providerId="ADAL" clId="{FFE51D9B-F175-443A-B3FC-083FB970B184}" dt="2024-06-07T05:41:48.972" v="521" actId="208"/>
          <ac:spMkLst>
            <pc:docMk/>
            <pc:sldMk cId="1181814446" sldId="1953"/>
            <ac:spMk id="92" creationId="{04DEB85C-09E2-1587-1226-F6926FE744FA}"/>
          </ac:spMkLst>
        </pc:spChg>
        <pc:spChg chg="mod">
          <ac:chgData name="윤진숙(Celine) - 서비스기획2팀" userId="db3dbd84-8051-4777-a258-c2ff272a01d1" providerId="ADAL" clId="{FFE51D9B-F175-443A-B3FC-083FB970B184}" dt="2024-06-07T05:41:54.786" v="522" actId="207"/>
          <ac:spMkLst>
            <pc:docMk/>
            <pc:sldMk cId="1181814446" sldId="1953"/>
            <ac:spMk id="93" creationId="{53909524-C5B2-6BBB-4517-5C427BD3E451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94" creationId="{5B880762-3BDA-C3F8-89ED-8E2A612553EE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95" creationId="{5BEA16B2-6EA6-0FAF-2679-CF0AD26744DD}"/>
          </ac:spMkLst>
        </pc:spChg>
        <pc:spChg chg="mod">
          <ac:chgData name="윤진숙(Celine) - 서비스기획2팀" userId="db3dbd84-8051-4777-a258-c2ff272a01d1" providerId="ADAL" clId="{FFE51D9B-F175-443A-B3FC-083FB970B184}" dt="2024-06-07T05:37:47.540" v="471"/>
          <ac:spMkLst>
            <pc:docMk/>
            <pc:sldMk cId="1181814446" sldId="1953"/>
            <ac:spMk id="97" creationId="{12EF56BA-8820-7A04-AB41-8E8E8979D94D}"/>
          </ac:spMkLst>
        </pc:spChg>
        <pc:spChg chg="mod">
          <ac:chgData name="윤진숙(Celine) - 서비스기획2팀" userId="db3dbd84-8051-4777-a258-c2ff272a01d1" providerId="ADAL" clId="{FFE51D9B-F175-443A-B3FC-083FB970B184}" dt="2024-06-07T05:37:53.895" v="482"/>
          <ac:spMkLst>
            <pc:docMk/>
            <pc:sldMk cId="1181814446" sldId="1953"/>
            <ac:spMk id="98" creationId="{AFDAE010-0803-3C4E-F2A2-EBD9900C164F}"/>
          </ac:spMkLst>
        </pc:spChg>
        <pc:spChg chg="mod">
          <ac:chgData name="윤진숙(Celine) - 서비스기획2팀" userId="db3dbd84-8051-4777-a258-c2ff272a01d1" providerId="ADAL" clId="{FFE51D9B-F175-443A-B3FC-083FB970B184}" dt="2024-06-07T05:37:56.483" v="483"/>
          <ac:spMkLst>
            <pc:docMk/>
            <pc:sldMk cId="1181814446" sldId="1953"/>
            <ac:spMk id="100" creationId="{63283DCD-6FEA-81A4-6005-6FCBB6CE56D8}"/>
          </ac:spMkLst>
        </pc:spChg>
        <pc:spChg chg="mod">
          <ac:chgData name="윤진숙(Celine) - 서비스기획2팀" userId="db3dbd84-8051-4777-a258-c2ff272a01d1" providerId="ADAL" clId="{FFE51D9B-F175-443A-B3FC-083FB970B184}" dt="2024-06-07T05:38:06.394" v="498"/>
          <ac:spMkLst>
            <pc:docMk/>
            <pc:sldMk cId="1181814446" sldId="1953"/>
            <ac:spMk id="101" creationId="{7E18CF4B-333D-56EF-E354-131E3E866457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5:29.206" v="553"/>
          <ac:spMkLst>
            <pc:docMk/>
            <pc:sldMk cId="1181814446" sldId="1953"/>
            <ac:spMk id="102" creationId="{82405308-1BBA-382D-98EE-8B216F686788}"/>
          </ac:spMkLst>
        </pc:spChg>
        <pc:grpChg chg="add del mod">
          <ac:chgData name="윤진숙(Celine) - 서비스기획2팀" userId="db3dbd84-8051-4777-a258-c2ff272a01d1" providerId="ADAL" clId="{FFE51D9B-F175-443A-B3FC-083FB970B184}" dt="2024-06-07T05:36:27.413" v="467" actId="165"/>
          <ac:grpSpMkLst>
            <pc:docMk/>
            <pc:sldMk cId="1181814446" sldId="1953"/>
            <ac:grpSpMk id="5" creationId="{9A171FAB-B43E-9FBD-0F52-234F37D3FA07}"/>
          </ac:grpSpMkLst>
        </pc:grpChg>
        <pc:grpChg chg="mod topLvl">
          <ac:chgData name="윤진숙(Celine) - 서비스기획2팀" userId="db3dbd84-8051-4777-a258-c2ff272a01d1" providerId="ADAL" clId="{FFE51D9B-F175-443A-B3FC-083FB970B184}" dt="2024-06-07T05:36:27.413" v="467" actId="165"/>
          <ac:grpSpMkLst>
            <pc:docMk/>
            <pc:sldMk cId="1181814446" sldId="1953"/>
            <ac:grpSpMk id="6" creationId="{6EC50C06-1B1A-C711-B5CC-36601FF83C93}"/>
          </ac:grpSpMkLst>
        </pc:grpChg>
        <pc:grpChg chg="mod topLvl">
          <ac:chgData name="윤진숙(Celine) - 서비스기획2팀" userId="db3dbd84-8051-4777-a258-c2ff272a01d1" providerId="ADAL" clId="{FFE51D9B-F175-443A-B3FC-083FB970B184}" dt="2024-06-07T05:36:36.917" v="469" actId="1076"/>
          <ac:grpSpMkLst>
            <pc:docMk/>
            <pc:sldMk cId="1181814446" sldId="1953"/>
            <ac:grpSpMk id="7" creationId="{22F814E6-D243-0C06-3C2C-DB2A3D26348F}"/>
          </ac:grpSpMkLst>
        </pc:grpChg>
        <pc:grpChg chg="mod topLvl">
          <ac:chgData name="윤진숙(Celine) - 서비스기획2팀" userId="db3dbd84-8051-4777-a258-c2ff272a01d1" providerId="ADAL" clId="{FFE51D9B-F175-443A-B3FC-083FB970B184}" dt="2024-06-07T05:36:39.581" v="470" actId="1076"/>
          <ac:grpSpMkLst>
            <pc:docMk/>
            <pc:sldMk cId="1181814446" sldId="1953"/>
            <ac:grpSpMk id="8" creationId="{D96B06E1-2CCE-2193-A97E-30EF799F5B62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3:54.913" v="362" actId="1076"/>
          <ac:grpSpMkLst>
            <pc:docMk/>
            <pc:sldMk cId="1181814446" sldId="1953"/>
            <ac:grpSpMk id="15" creationId="{9C24982E-057B-E268-B3C7-2B07EE1C895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3:51.555" v="361"/>
          <ac:grpSpMkLst>
            <pc:docMk/>
            <pc:sldMk cId="1181814446" sldId="1953"/>
            <ac:grpSpMk id="16" creationId="{21B38687-59C2-9B47-F735-1776C9CB4FD2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3:51.555" v="361"/>
          <ac:grpSpMkLst>
            <pc:docMk/>
            <pc:sldMk cId="1181814446" sldId="1953"/>
            <ac:grpSpMk id="18" creationId="{5E51A545-6046-0DDC-AA60-5ABC341427C5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3:51.555" v="361"/>
          <ac:grpSpMkLst>
            <pc:docMk/>
            <pc:sldMk cId="1181814446" sldId="1953"/>
            <ac:grpSpMk id="19" creationId="{09A3201C-C937-0494-8A12-70F6E13D3091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10.282" v="364" actId="1076"/>
          <ac:grpSpMkLst>
            <pc:docMk/>
            <pc:sldMk cId="1181814446" sldId="1953"/>
            <ac:grpSpMk id="24" creationId="{D18B9D0B-4DE6-A0F4-75E1-287DC279B904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5" creationId="{E370A48A-59DB-2D73-06B2-F78FC8E89D7A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6" creationId="{57837F30-9CC7-06E1-7705-FD6CE5E4899A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7" creationId="{00CFFCF1-52BD-8D14-75F8-4A4DB90855E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8" creationId="{C7075804-4808-6E84-4672-3300BD54C2D6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9" creationId="{1585BAE9-7762-BCED-C613-D62F3617B8EC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30" creationId="{0AA91800-C36F-2D1E-DDF9-6E7F3AEE7EB5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31" creationId="{D7F769F3-0457-89B7-240A-10014D0D3C9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32" creationId="{409DAB12-F96E-1E97-383C-05D63F1BFCD5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21.097" v="366" actId="1076"/>
          <ac:grpSpMkLst>
            <pc:docMk/>
            <pc:sldMk cId="1181814446" sldId="1953"/>
            <ac:grpSpMk id="49" creationId="{F51089D9-8D8F-A72F-F31E-ACC643F28C64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0" creationId="{25722233-BF82-0C59-6F50-152F47551D3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3" creationId="{D98CE454-AF79-59B8-46AC-BEBF11923FA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4" creationId="{3886B511-FDD5-D7EE-1FEE-19AB30B5B3A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5" creationId="{D0AC1523-BC2E-3457-2A97-2A0577441599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29.163" v="368" actId="1076"/>
          <ac:grpSpMkLst>
            <pc:docMk/>
            <pc:sldMk cId="1181814446" sldId="1953"/>
            <ac:grpSpMk id="62" creationId="{85AD583F-BDCD-0C9B-D2E1-7C2F0F4B5B0C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3" creationId="{9A529651-9923-52CD-3F19-C9579CA9350E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4" creationId="{7E929A3E-E377-2688-C550-BB05F6626A33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5" creationId="{B08DCBD4-F779-5130-BA86-A35ED8332563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6" creationId="{21CCCC94-12CB-DE95-0174-E025E3C0AC1F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7" creationId="{06940166-4F70-0202-ED08-7D4855754BFE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74" creationId="{696B9FF9-C65E-418A-5002-E23EC436C8D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75" creationId="{ED2F8554-136D-6441-B0E0-FA8D60136342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76" creationId="{7D9983DB-D6C4-5397-B2B9-3EB3F8695D89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39.786" v="370" actId="1076"/>
          <ac:grpSpMkLst>
            <pc:docMk/>
            <pc:sldMk cId="1181814446" sldId="1953"/>
            <ac:grpSpMk id="83" creationId="{8A8B5FFE-5A2E-D159-72ED-F684565E867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4" creationId="{A4AC67C3-F85A-7CB4-B90B-ED52F00108AD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5" creationId="{1A48A474-AC89-C890-FFBE-1A05A89C4532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6" creationId="{D99D6D5E-7E14-DB36-7C6E-22FA4EEB0C94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7" creationId="{70FB6861-0DC6-0D15-D431-B25A1F766642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8:09.215" v="499" actId="1076"/>
          <ac:grpSpMkLst>
            <pc:docMk/>
            <pc:sldMk cId="1181814446" sldId="1953"/>
            <ac:grpSpMk id="96" creationId="{240418FA-60D0-3571-FDC8-ACCF26706A1D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8:09.215" v="499" actId="1076"/>
          <ac:grpSpMkLst>
            <pc:docMk/>
            <pc:sldMk cId="1181814446" sldId="1953"/>
            <ac:grpSpMk id="99" creationId="{9B651BC6-1F13-AB6F-925C-760975965AB1}"/>
          </ac:grpSpMkLst>
        </pc:grpChg>
        <pc:graphicFrameChg chg="add del mod modGraphic">
          <ac:chgData name="윤진숙(Celine) - 서비스기획2팀" userId="db3dbd84-8051-4777-a258-c2ff272a01d1" providerId="ADAL" clId="{FFE51D9B-F175-443A-B3FC-083FB970B184}" dt="2024-06-07T05:33:18.752" v="358" actId="6549"/>
          <ac:graphicFrameMkLst>
            <pc:docMk/>
            <pc:sldMk cId="1181814446" sldId="1953"/>
            <ac:graphicFrameMk id="4" creationId="{A8199621-FF07-7622-C0ED-BD65E71CED04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07T05:33:51.555" v="361"/>
          <ac:picMkLst>
            <pc:docMk/>
            <pc:sldMk cId="1181814446" sldId="1953"/>
            <ac:picMk id="17" creationId="{55D6D798-A547-B377-77B1-7D173B4E466A}"/>
          </ac:picMkLst>
        </pc:picChg>
      </pc:sldChg>
      <pc:sldChg chg="addSp delSp modSp add del mod">
        <pc:chgData name="윤진숙(Celine) - 서비스기획2팀" userId="db3dbd84-8051-4777-a258-c2ff272a01d1" providerId="ADAL" clId="{FFE51D9B-F175-443A-B3FC-083FB970B184}" dt="2024-06-07T06:18:51.235" v="642" actId="47"/>
        <pc:sldMkLst>
          <pc:docMk/>
          <pc:sldMk cId="3956158034" sldId="1954"/>
        </pc:sldMkLst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2" creationId="{69E5C0D2-D89A-4A27-7739-8B6B1927BA29}"/>
          </ac:spMkLst>
        </pc:spChg>
        <pc:spChg chg="del">
          <ac:chgData name="윤진숙(Celine) - 서비스기획2팀" userId="db3dbd84-8051-4777-a258-c2ff272a01d1" providerId="ADAL" clId="{FFE51D9B-F175-443A-B3FC-083FB970B184}" dt="2024-06-07T05:47:13.398" v="622" actId="478"/>
          <ac:spMkLst>
            <pc:docMk/>
            <pc:sldMk cId="3956158034" sldId="1954"/>
            <ac:spMk id="6" creationId="{3A904585-7CFA-0627-322A-F5F8AA5ECD3E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13" creationId="{B47E6C0E-8C77-3975-7BA8-B86B7AA1A6FF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14" creationId="{EC65462E-2E89-0B82-B905-ABF49F7CEE44}"/>
          </ac:spMkLst>
        </pc:spChg>
        <pc:spChg chg="del">
          <ac:chgData name="윤진숙(Celine) - 서비스기획2팀" userId="db3dbd84-8051-4777-a258-c2ff272a01d1" providerId="ADAL" clId="{FFE51D9B-F175-443A-B3FC-083FB970B184}" dt="2024-06-07T05:48:15.646" v="641" actId="478"/>
          <ac:spMkLst>
            <pc:docMk/>
            <pc:sldMk cId="3956158034" sldId="1954"/>
            <ac:spMk id="16" creationId="{50600E6D-4B73-48E4-B028-56B199E46924}"/>
          </ac:spMkLst>
        </pc:spChg>
        <pc:spChg chg="del">
          <ac:chgData name="윤진숙(Celine) - 서비스기획2팀" userId="db3dbd84-8051-4777-a258-c2ff272a01d1" providerId="ADAL" clId="{FFE51D9B-F175-443A-B3FC-083FB970B184}" dt="2024-06-07T05:47:19.039" v="625" actId="478"/>
          <ac:spMkLst>
            <pc:docMk/>
            <pc:sldMk cId="3956158034" sldId="1954"/>
            <ac:spMk id="17" creationId="{3DE36306-2EC7-E915-4AC9-FF727EEE004D}"/>
          </ac:spMkLst>
        </pc:spChg>
        <pc:spChg chg="del">
          <ac:chgData name="윤진숙(Celine) - 서비스기획2팀" userId="db3dbd84-8051-4777-a258-c2ff272a01d1" providerId="ADAL" clId="{FFE51D9B-F175-443A-B3FC-083FB970B184}" dt="2024-06-07T05:47:17.439" v="624" actId="478"/>
          <ac:spMkLst>
            <pc:docMk/>
            <pc:sldMk cId="3956158034" sldId="1954"/>
            <ac:spMk id="18" creationId="{0A22FCF4-02CE-CC86-B8BD-3457BF5F735A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19" creationId="{1AB0B527-4D9A-3DC5-88DA-5412C23CBD59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20" creationId="{DC7E1C71-C8EB-8984-307B-D80D615E2286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21" creationId="{D03DD551-4D35-43ED-62C6-9D9CE1A81D77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22" creationId="{8EBD5627-52E0-3B63-AA44-395B680D51B2}"/>
          </ac:spMkLst>
        </pc:spChg>
        <pc:spChg chg="del">
          <ac:chgData name="윤진숙(Celine) - 서비스기획2팀" userId="db3dbd84-8051-4777-a258-c2ff272a01d1" providerId="ADAL" clId="{FFE51D9B-F175-443A-B3FC-083FB970B184}" dt="2024-06-07T05:47:15.424" v="623" actId="478"/>
          <ac:spMkLst>
            <pc:docMk/>
            <pc:sldMk cId="3956158034" sldId="1954"/>
            <ac:spMk id="29" creationId="{B4F5F6EC-9198-BC6B-15C2-460350D87A30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30" creationId="{DD9A1607-0733-706C-7903-91B36014E459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37" creationId="{DF87DEFB-B976-4F8B-7830-7F4995F02B53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4" creationId="{A1990FC1-0E3D-190E-FBEC-C8020D7D6EE6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5" creationId="{1BAC940A-5249-61A7-0ECB-4B0BA136B4BC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6" creationId="{1FA3D538-D261-05DF-F563-14DA375340D6}"/>
          </ac:spMkLst>
        </pc:spChg>
        <pc:spChg chg="del mod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7" creationId="{4EBC6794-B9DC-B2B6-9673-41D620363D1D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49" creationId="{F23B1741-9B62-CC6C-F549-0F5EC5FF4FAA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50" creationId="{249E029A-ACCA-5820-A4FE-636CEA2AF9B8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52" creationId="{2414D2AC-FC6F-C8A9-DC95-1589770986B9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14.712" v="640" actId="478"/>
          <ac:spMkLst>
            <pc:docMk/>
            <pc:sldMk cId="3956158034" sldId="1954"/>
            <ac:spMk id="53" creationId="{B4839D68-31E3-43F8-2FAD-228BD6E03B8A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08.431" v="636" actId="478"/>
          <ac:spMkLst>
            <pc:docMk/>
            <pc:sldMk cId="3956158034" sldId="1954"/>
            <ac:spMk id="54" creationId="{545A3254-C941-E26B-C929-E9D32C2CEB7C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13.494" v="639" actId="478"/>
          <ac:spMkLst>
            <pc:docMk/>
            <pc:sldMk cId="3956158034" sldId="1954"/>
            <ac:spMk id="55" creationId="{258BF4BA-46DF-8CDB-736A-6BD3EA95E923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09.599" v="637" actId="478"/>
          <ac:spMkLst>
            <pc:docMk/>
            <pc:sldMk cId="3956158034" sldId="1954"/>
            <ac:spMk id="56" creationId="{C651F1DF-389D-3510-E373-0E2D5262E9AF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12.319" v="638" actId="478"/>
          <ac:spMkLst>
            <pc:docMk/>
            <pc:sldMk cId="3956158034" sldId="1954"/>
            <ac:spMk id="57" creationId="{0C66FB96-0502-6705-65CA-46F712A402C7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58" creationId="{643F84D7-F9AE-139D-915B-957D7B5CCDBE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06.807" v="635" actId="478"/>
          <ac:spMkLst>
            <pc:docMk/>
            <pc:sldMk cId="3956158034" sldId="1954"/>
            <ac:spMk id="59" creationId="{31505381-AF38-A5A4-1FBE-80EF26CA18F6}"/>
          </ac:spMkLst>
        </pc:spChg>
        <pc:spChg chg="mod">
          <ac:chgData name="윤진숙(Celine) - 서비스기획2팀" userId="db3dbd84-8051-4777-a258-c2ff272a01d1" providerId="ADAL" clId="{FFE51D9B-F175-443A-B3FC-083FB970B184}" dt="2024-06-07T05:47:40.286" v="629" actId="1076"/>
          <ac:spMkLst>
            <pc:docMk/>
            <pc:sldMk cId="3956158034" sldId="1954"/>
            <ac:spMk id="545" creationId="{9E8FDD1F-23A3-A6E2-07D3-36C4C3B0033C}"/>
          </ac:spMkLst>
        </pc:spChg>
        <pc:spChg chg="mod">
          <ac:chgData name="윤진숙(Celine) - 서비스기획2팀" userId="db3dbd84-8051-4777-a258-c2ff272a01d1" providerId="ADAL" clId="{FFE51D9B-F175-443A-B3FC-083FB970B184}" dt="2024-06-07T05:47:40.286" v="629" actId="1076"/>
          <ac:spMkLst>
            <pc:docMk/>
            <pc:sldMk cId="3956158034" sldId="1954"/>
            <ac:spMk id="546" creationId="{5F50E2F0-532A-07CF-4F2E-5CBACCC5A306}"/>
          </ac:spMkLst>
        </pc:spChg>
        <pc:spChg chg="mod">
          <ac:chgData name="윤진숙(Celine) - 서비스기획2팀" userId="db3dbd84-8051-4777-a258-c2ff272a01d1" providerId="ADAL" clId="{FFE51D9B-F175-443A-B3FC-083FB970B184}" dt="2024-06-07T05:47:40.286" v="629" actId="1076"/>
          <ac:spMkLst>
            <pc:docMk/>
            <pc:sldMk cId="3956158034" sldId="1954"/>
            <ac:spMk id="548" creationId="{458F54D0-D3CB-C0FD-0408-2DB21822CD0E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50" creationId="{B16A389F-B2C9-A294-B1CF-2C6A818F6B48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72" creationId="{565FBD67-A010-31DE-1199-D8C9B15A3D17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83" creationId="{4C174ADF-A5BA-F4AC-D88A-8E317A91EA57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94" creationId="{B4671882-B347-2544-AA22-0EC59C9B23CC}"/>
          </ac:spMkLst>
        </pc:spChg>
        <pc:spChg chg="del">
          <ac:chgData name="윤진숙(Celine) - 서비스기획2팀" userId="db3dbd84-8051-4777-a258-c2ff272a01d1" providerId="ADAL" clId="{FFE51D9B-F175-443A-B3FC-083FB970B184}" dt="2024-06-07T05:48:01.143" v="634" actId="478"/>
          <ac:spMkLst>
            <pc:docMk/>
            <pc:sldMk cId="3956158034" sldId="1954"/>
            <ac:spMk id="619" creationId="{5F60E031-6D75-181C-0836-B496F2D755EB}"/>
          </ac:spMkLst>
        </pc:spChg>
        <pc:spChg chg="del">
          <ac:chgData name="윤진숙(Celine) - 서비스기획2팀" userId="db3dbd84-8051-4777-a258-c2ff272a01d1" providerId="ADAL" clId="{FFE51D9B-F175-443A-B3FC-083FB970B184}" dt="2024-06-07T05:47:59.657" v="633" actId="478"/>
          <ac:spMkLst>
            <pc:docMk/>
            <pc:sldMk cId="3956158034" sldId="1954"/>
            <ac:spMk id="620" creationId="{8C8BE49E-1670-8209-12D0-071802988891}"/>
          </ac:spMkLst>
        </pc:spChg>
        <pc:spChg chg="del mod">
          <ac:chgData name="윤진숙(Celine) - 서비스기획2팀" userId="db3dbd84-8051-4777-a258-c2ff272a01d1" providerId="ADAL" clId="{FFE51D9B-F175-443A-B3FC-083FB970B184}" dt="2024-06-07T05:47:57.886" v="632" actId="478"/>
          <ac:spMkLst>
            <pc:docMk/>
            <pc:sldMk cId="3956158034" sldId="1954"/>
            <ac:spMk id="621" creationId="{17274E84-9273-35FE-039F-51EC01E878DB}"/>
          </ac:spMkLst>
        </pc:spChg>
        <pc:grpChg chg="add mod">
          <ac:chgData name="윤진숙(Celine) - 서비스기획2팀" userId="db3dbd84-8051-4777-a258-c2ff272a01d1" providerId="ADAL" clId="{FFE51D9B-F175-443A-B3FC-083FB970B184}" dt="2024-06-07T05:47:53.238" v="630"/>
          <ac:grpSpMkLst>
            <pc:docMk/>
            <pc:sldMk cId="3956158034" sldId="1954"/>
            <ac:grpSpMk id="7" creationId="{B81660D5-6512-F49D-45F3-7B10B8595D02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47:53.238" v="630"/>
          <ac:grpSpMkLst>
            <pc:docMk/>
            <pc:sldMk cId="3956158034" sldId="1954"/>
            <ac:grpSpMk id="15" creationId="{C12A4EE7-89BA-C978-8018-84D72ECBCD07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31" creationId="{0B83568D-7CFD-FA46-CFF4-BF7E207D7AF9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34" creationId="{5CC82B4C-4F49-491C-D1F8-58BB23B2A099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38" creationId="{F58D4EBC-C79C-9727-CAD1-53511C5308DF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41" creationId="{0EB3E534-5180-2CF9-C682-73B7D81595AB}"/>
          </ac:grpSpMkLst>
        </pc:grpChg>
        <pc:grpChg chg="del mod">
          <ac:chgData name="윤진숙(Celine) - 서비스기획2팀" userId="db3dbd84-8051-4777-a258-c2ff272a01d1" providerId="ADAL" clId="{FFE51D9B-F175-443A-B3FC-083FB970B184}" dt="2024-06-07T05:47:55.543" v="631" actId="478"/>
          <ac:grpSpMkLst>
            <pc:docMk/>
            <pc:sldMk cId="3956158034" sldId="1954"/>
            <ac:grpSpMk id="406" creationId="{495248E8-FBD8-088F-1C7D-91F37209EF65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5:45.222" v="560" actId="478"/>
          <ac:grpSpMkLst>
            <pc:docMk/>
            <pc:sldMk cId="3956158034" sldId="1954"/>
            <ac:grpSpMk id="476" creationId="{A4831F9A-0B62-AD2B-A62C-BAD2FB31873A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5:43.829" v="558" actId="478"/>
          <ac:grpSpMkLst>
            <pc:docMk/>
            <pc:sldMk cId="3956158034" sldId="1954"/>
            <ac:grpSpMk id="486" creationId="{0CA2BCC1-10D1-0CC8-90A2-74FF8FF9D52A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5:44.533" v="559" actId="478"/>
          <ac:grpSpMkLst>
            <pc:docMk/>
            <pc:sldMk cId="3956158034" sldId="1954"/>
            <ac:grpSpMk id="505" creationId="{5C9834C0-68EC-7317-6401-5D361F2326EF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52" creationId="{0262DFA0-7755-7742-BCC7-EA464EEE692E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56" creationId="{459F3E3F-682B-F968-EC9F-76D846793F56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77" creationId="{2A70CCD9-A322-1AC4-75B7-A5053FEE9869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84" creationId="{D6D057EC-DEDB-A0BF-B7B0-985E30DD5018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88" creationId="{869D43CA-4EA9-77D0-D6E7-6F5D46DF4EFA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95" creationId="{69BF3AF4-7A84-5736-C26F-F1F7F000B699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99" creationId="{26E27019-B319-886F-02A7-2901654BAFE2}"/>
          </ac:grpSpMkLst>
        </pc:grpChg>
        <pc:graphicFrameChg chg="del">
          <ac:chgData name="윤진숙(Celine) - 서비스기획2팀" userId="db3dbd84-8051-4777-a258-c2ff272a01d1" providerId="ADAL" clId="{FFE51D9B-F175-443A-B3FC-083FB970B184}" dt="2024-06-07T05:45:42.480" v="557" actId="478"/>
          <ac:graphicFrameMkLst>
            <pc:docMk/>
            <pc:sldMk cId="3956158034" sldId="1954"/>
            <ac:graphicFrameMk id="208" creationId="{E8A63456-09DC-9E22-0169-83D8BDB58ECD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07T05:47:40.286" v="629" actId="1076"/>
          <ac:graphicFrameMkLst>
            <pc:docMk/>
            <pc:sldMk cId="3956158034" sldId="1954"/>
            <ac:graphicFrameMk id="618" creationId="{BEEBF464-09D5-940A-41F4-2251A7D242FA}"/>
          </ac:graphicFrameMkLst>
        </pc:graphicFrame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06" creationId="{EA2E9523-9270-8458-1636-50A537D59B34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08" creationId="{887BC8B9-993A-263D-504D-4F9C96682D53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09" creationId="{5ECC2C84-B82F-04E2-FDA1-F0E2964D0E23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15" creationId="{047CA032-6ABC-ABF5-CFB7-59F300D2D5BB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17" creationId="{8889352A-468C-7F14-3328-D35E21127467}"/>
          </ac:picMkLst>
        </pc:picChg>
        <pc:cxnChg chg="add mod">
          <ac:chgData name="윤진숙(Celine) - 서비스기획2팀" userId="db3dbd84-8051-4777-a258-c2ff272a01d1" providerId="ADAL" clId="{FFE51D9B-F175-443A-B3FC-083FB970B184}" dt="2024-06-07T05:47:53.238" v="630"/>
          <ac:cxnSpMkLst>
            <pc:docMk/>
            <pc:sldMk cId="3956158034" sldId="1954"/>
            <ac:cxnSpMk id="27" creationId="{76879FEE-3B80-23A1-C1F2-AEEE92037F25}"/>
          </ac:cxnSpMkLst>
        </pc:cxnChg>
        <pc:cxnChg chg="add mod">
          <ac:chgData name="윤진숙(Celine) - 서비스기획2팀" userId="db3dbd84-8051-4777-a258-c2ff272a01d1" providerId="ADAL" clId="{FFE51D9B-F175-443A-B3FC-083FB970B184}" dt="2024-06-07T05:47:53.238" v="630"/>
          <ac:cxnSpMkLst>
            <pc:docMk/>
            <pc:sldMk cId="3956158034" sldId="1954"/>
            <ac:cxnSpMk id="48" creationId="{AA56EB82-0233-335D-32EA-1EB21CF8CBA4}"/>
          </ac:cxnSpMkLst>
        </pc:cxnChg>
        <pc:cxnChg chg="del mod">
          <ac:chgData name="윤진숙(Celine) - 서비스기획2팀" userId="db3dbd84-8051-4777-a258-c2ff272a01d1" providerId="ADAL" clId="{FFE51D9B-F175-443A-B3FC-083FB970B184}" dt="2024-06-07T05:47:21.405" v="626" actId="478"/>
          <ac:cxnSpMkLst>
            <pc:docMk/>
            <pc:sldMk cId="3956158034" sldId="1954"/>
            <ac:cxnSpMk id="51" creationId="{4D8A0A3A-DEAC-76AA-69EC-BF0FD81659B7}"/>
          </ac:cxnSpMkLst>
        </pc:cxnChg>
        <pc:cxnChg chg="mod">
          <ac:chgData name="윤진숙(Celine) - 서비스기획2팀" userId="db3dbd84-8051-4777-a258-c2ff272a01d1" providerId="ADAL" clId="{FFE51D9B-F175-443A-B3FC-083FB970B184}" dt="2024-06-07T05:47:40.286" v="629" actId="1076"/>
          <ac:cxnSpMkLst>
            <pc:docMk/>
            <pc:sldMk cId="3956158034" sldId="1954"/>
            <ac:cxnSpMk id="547" creationId="{AEC036E2-88D2-10ED-3C94-54E009CDFCAA}"/>
          </ac:cxnSpMkLst>
        </pc:cxnChg>
        <pc:cxnChg chg="del">
          <ac:chgData name="윤진숙(Celine) - 서비스기획2팀" userId="db3dbd84-8051-4777-a258-c2ff272a01d1" providerId="ADAL" clId="{FFE51D9B-F175-443A-B3FC-083FB970B184}" dt="2024-06-07T05:46:01.856" v="563" actId="478"/>
          <ac:cxnSpMkLst>
            <pc:docMk/>
            <pc:sldMk cId="3956158034" sldId="1954"/>
            <ac:cxnSpMk id="551" creationId="{1C6EE1FB-7FBD-81F1-E2B9-B5868F7D160A}"/>
          </ac:cxnSpMkLst>
        </pc:cxnChg>
      </pc:sldChg>
      <pc:sldChg chg="del">
        <pc:chgData name="윤진숙(Celine) - 서비스기획2팀" userId="db3dbd84-8051-4777-a258-c2ff272a01d1" providerId="ADAL" clId="{FFE51D9B-F175-443A-B3FC-083FB970B184}" dt="2024-06-13T08:54:04.757" v="4121" actId="47"/>
        <pc:sldMkLst>
          <pc:docMk/>
          <pc:sldMk cId="4199026922" sldId="1958"/>
        </pc:sldMkLst>
      </pc:sldChg>
      <pc:sldChg chg="addSp delSp modSp add mod">
        <pc:chgData name="윤진숙(Celine) - 서비스기획2팀" userId="db3dbd84-8051-4777-a258-c2ff272a01d1" providerId="ADAL" clId="{FFE51D9B-F175-443A-B3FC-083FB970B184}" dt="2024-06-19T10:23:55.767" v="10225" actId="478"/>
        <pc:sldMkLst>
          <pc:docMk/>
          <pc:sldMk cId="2690969744" sldId="1959"/>
        </pc:sldMkLst>
        <pc:spChg chg="mod">
          <ac:chgData name="윤진숙(Celine) - 서비스기획2팀" userId="db3dbd84-8051-4777-a258-c2ff272a01d1" providerId="ADAL" clId="{FFE51D9B-F175-443A-B3FC-083FB970B184}" dt="2024-06-13T08:47:21.896" v="4035" actId="207"/>
          <ac:spMkLst>
            <pc:docMk/>
            <pc:sldMk cId="2690969744" sldId="1959"/>
            <ac:spMk id="23" creationId="{F83CEE24-4B31-F907-608A-382E154B47C7}"/>
          </ac:spMkLst>
        </pc:spChg>
        <pc:spChg chg="del">
          <ac:chgData name="윤진숙(Celine) - 서비스기획2팀" userId="db3dbd84-8051-4777-a258-c2ff272a01d1" providerId="ADAL" clId="{FFE51D9B-F175-443A-B3FC-083FB970B184}" dt="2024-06-13T08:45:37.571" v="4016" actId="478"/>
          <ac:spMkLst>
            <pc:docMk/>
            <pc:sldMk cId="2690969744" sldId="1959"/>
            <ac:spMk id="48" creationId="{F55D806E-4C38-7A6C-31C3-24438A1EED9E}"/>
          </ac:spMkLst>
        </pc:spChg>
        <pc:spChg chg="mod">
          <ac:chgData name="윤진숙(Celine) - 서비스기획2팀" userId="db3dbd84-8051-4777-a258-c2ff272a01d1" providerId="ADAL" clId="{FFE51D9B-F175-443A-B3FC-083FB970B184}" dt="2024-06-13T08:47:18.490" v="4034" actId="207"/>
          <ac:spMkLst>
            <pc:docMk/>
            <pc:sldMk cId="2690969744" sldId="1959"/>
            <ac:spMk id="50" creationId="{150B117A-C984-1483-F5DB-337697541833}"/>
          </ac:spMkLst>
        </pc:spChg>
        <pc:spChg chg="del">
          <ac:chgData name="윤진숙(Celine) - 서비스기획2팀" userId="db3dbd84-8051-4777-a258-c2ff272a01d1" providerId="ADAL" clId="{FFE51D9B-F175-443A-B3FC-083FB970B184}" dt="2024-06-13T08:45:41.489" v="4017" actId="478"/>
          <ac:spMkLst>
            <pc:docMk/>
            <pc:sldMk cId="2690969744" sldId="1959"/>
            <ac:spMk id="51" creationId="{D914A05E-885D-D5A9-CEB6-DD7D1C97A88F}"/>
          </ac:spMkLst>
        </pc:spChg>
        <pc:spChg chg="del mod">
          <ac:chgData name="윤진숙(Celine) - 서비스기획2팀" userId="db3dbd84-8051-4777-a258-c2ff272a01d1" providerId="ADAL" clId="{FFE51D9B-F175-443A-B3FC-083FB970B184}" dt="2024-06-13T08:45:46.546" v="4020" actId="478"/>
          <ac:spMkLst>
            <pc:docMk/>
            <pc:sldMk cId="2690969744" sldId="1959"/>
            <ac:spMk id="53" creationId="{D54C6BE9-EBF7-66E7-6A13-D0938B5C6F29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56" creationId="{41095004-8B8B-34D8-FD29-6F3264C6D92B}"/>
          </ac:spMkLst>
        </pc:spChg>
        <pc:spChg chg="del">
          <ac:chgData name="윤진숙(Celine) - 서비스기획2팀" userId="db3dbd84-8051-4777-a258-c2ff272a01d1" providerId="ADAL" clId="{FFE51D9B-F175-443A-B3FC-083FB970B184}" dt="2024-06-13T08:45:50.800" v="4023" actId="478"/>
          <ac:spMkLst>
            <pc:docMk/>
            <pc:sldMk cId="2690969744" sldId="1959"/>
            <ac:spMk id="58" creationId="{B68B85E9-DABD-A697-F82B-5E48EF2EC730}"/>
          </ac:spMkLst>
        </pc:spChg>
        <pc:spChg chg="del">
          <ac:chgData name="윤진숙(Celine) - 서비스기획2팀" userId="db3dbd84-8051-4777-a258-c2ff272a01d1" providerId="ADAL" clId="{FFE51D9B-F175-443A-B3FC-083FB970B184}" dt="2024-06-13T08:45:43.761" v="4018" actId="478"/>
          <ac:spMkLst>
            <pc:docMk/>
            <pc:sldMk cId="2690969744" sldId="1959"/>
            <ac:spMk id="59" creationId="{81179F5A-267C-9EC3-7A56-2366CF35ED78}"/>
          </ac:spMkLst>
        </pc:spChg>
        <pc:spChg chg="del">
          <ac:chgData name="윤진숙(Celine) - 서비스기획2팀" userId="db3dbd84-8051-4777-a258-c2ff272a01d1" providerId="ADAL" clId="{FFE51D9B-F175-443A-B3FC-083FB970B184}" dt="2024-06-13T08:45:49.160" v="4022" actId="478"/>
          <ac:spMkLst>
            <pc:docMk/>
            <pc:sldMk cId="2690969744" sldId="1959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FFE51D9B-F175-443A-B3FC-083FB970B184}" dt="2024-06-13T08:55:13.285" v="4129" actId="1076"/>
          <ac:spMkLst>
            <pc:docMk/>
            <pc:sldMk cId="2690969744" sldId="1959"/>
            <ac:spMk id="192" creationId="{99CAB656-BE9C-162A-621F-70F743EB4AD0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194" creationId="{C789EF81-0A89-7651-B569-83841780C76D}"/>
          </ac:spMkLst>
        </pc:spChg>
        <pc:spChg chg="mod">
          <ac:chgData name="윤진숙(Celine) - 서비스기획2팀" userId="db3dbd84-8051-4777-a258-c2ff272a01d1" providerId="ADAL" clId="{FFE51D9B-F175-443A-B3FC-083FB970B184}" dt="2024-06-13T08:52:58.075" v="4087" actId="20577"/>
          <ac:spMkLst>
            <pc:docMk/>
            <pc:sldMk cId="2690969744" sldId="1959"/>
            <ac:spMk id="196" creationId="{18DC4065-34CA-A82B-49BD-7459649D2165}"/>
          </ac:spMkLst>
        </pc:spChg>
        <pc:spChg chg="mod">
          <ac:chgData name="윤진숙(Celine) - 서비스기획2팀" userId="db3dbd84-8051-4777-a258-c2ff272a01d1" providerId="ADAL" clId="{FFE51D9B-F175-443A-B3FC-083FB970B184}" dt="2024-06-13T08:53:16.342" v="4102" actId="1035"/>
          <ac:spMkLst>
            <pc:docMk/>
            <pc:sldMk cId="2690969744" sldId="1959"/>
            <ac:spMk id="202" creationId="{8F142FC4-BB03-F337-4189-51255B5CC797}"/>
          </ac:spMkLst>
        </pc:spChg>
        <pc:spChg chg="mod">
          <ac:chgData name="윤진숙(Celine) - 서비스기획2팀" userId="db3dbd84-8051-4777-a258-c2ff272a01d1" providerId="ADAL" clId="{FFE51D9B-F175-443A-B3FC-083FB970B184}" dt="2024-06-13T08:53:06.668" v="4091" actId="20577"/>
          <ac:spMkLst>
            <pc:docMk/>
            <pc:sldMk cId="2690969744" sldId="1959"/>
            <ac:spMk id="205" creationId="{26EF8205-2175-0F7A-BAF7-BAF8664DDF6B}"/>
          </ac:spMkLst>
        </pc:spChg>
        <pc:spChg chg="mod">
          <ac:chgData name="윤진숙(Celine) - 서비스기획2팀" userId="db3dbd84-8051-4777-a258-c2ff272a01d1" providerId="ADAL" clId="{FFE51D9B-F175-443A-B3FC-083FB970B184}" dt="2024-06-13T08:52:50.266" v="4085" actId="20577"/>
          <ac:spMkLst>
            <pc:docMk/>
            <pc:sldMk cId="2690969744" sldId="1959"/>
            <ac:spMk id="208" creationId="{95ABF872-5478-379E-341A-9202D672FF46}"/>
          </ac:spMkLst>
        </pc:spChg>
        <pc:spChg chg="mod">
          <ac:chgData name="윤진숙(Celine) - 서비스기획2팀" userId="db3dbd84-8051-4777-a258-c2ff272a01d1" providerId="ADAL" clId="{FFE51D9B-F175-443A-B3FC-083FB970B184}" dt="2024-06-13T08:52:21.271" v="4076"/>
          <ac:spMkLst>
            <pc:docMk/>
            <pc:sldMk cId="2690969744" sldId="1959"/>
            <ac:spMk id="209" creationId="{3327AF8A-CD9B-D94A-23EC-7EF0D4FEA531}"/>
          </ac:spMkLst>
        </pc:spChg>
        <pc:spChg chg="add mod">
          <ac:chgData name="윤진숙(Celine) - 서비스기획2팀" userId="db3dbd84-8051-4777-a258-c2ff272a01d1" providerId="ADAL" clId="{FFE51D9B-F175-443A-B3FC-083FB970B184}" dt="2024-06-13T08:54:30.954" v="4123" actId="1076"/>
          <ac:spMkLst>
            <pc:docMk/>
            <pc:sldMk cId="2690969744" sldId="1959"/>
            <ac:spMk id="210" creationId="{AD695838-8675-5A8E-1F73-FCE08F9DC269}"/>
          </ac:spMkLst>
        </pc:spChg>
        <pc:spChg chg="add mod">
          <ac:chgData name="윤진숙(Celine) - 서비스기획2팀" userId="db3dbd84-8051-4777-a258-c2ff272a01d1" providerId="ADAL" clId="{FFE51D9B-F175-443A-B3FC-083FB970B184}" dt="2024-06-13T08:54:30.954" v="4123" actId="1076"/>
          <ac:spMkLst>
            <pc:docMk/>
            <pc:sldMk cId="2690969744" sldId="1959"/>
            <ac:spMk id="211" creationId="{A92804A3-835B-C45B-3852-75AF88A9762E}"/>
          </ac:spMkLst>
        </pc:spChg>
        <pc:spChg chg="add mod">
          <ac:chgData name="윤진숙(Celine) - 서비스기획2팀" userId="db3dbd84-8051-4777-a258-c2ff272a01d1" providerId="ADAL" clId="{FFE51D9B-F175-443A-B3FC-083FB970B184}" dt="2024-06-13T08:54:30.954" v="4123" actId="1076"/>
          <ac:spMkLst>
            <pc:docMk/>
            <pc:sldMk cId="2690969744" sldId="1959"/>
            <ac:spMk id="212" creationId="{F443ACE4-BB83-7B18-FCC0-5CFCF735BEA0}"/>
          </ac:spMkLst>
        </pc:spChg>
        <pc:spChg chg="add mod">
          <ac:chgData name="윤진숙(Celine) - 서비스기획2팀" userId="db3dbd84-8051-4777-a258-c2ff272a01d1" providerId="ADAL" clId="{FFE51D9B-F175-443A-B3FC-083FB970B184}" dt="2024-06-13T09:00:40.769" v="4202" actId="1035"/>
          <ac:spMkLst>
            <pc:docMk/>
            <pc:sldMk cId="2690969744" sldId="1959"/>
            <ac:spMk id="213" creationId="{AB8BB4BE-D2F8-015E-10F4-7EB2F85D5548}"/>
          </ac:spMkLst>
        </pc:spChg>
        <pc:spChg chg="mod">
          <ac:chgData name="윤진숙(Celine) - 서비스기획2팀" userId="db3dbd84-8051-4777-a258-c2ff272a01d1" providerId="ADAL" clId="{FFE51D9B-F175-443A-B3FC-083FB970B184}" dt="2024-06-13T09:00:27.983" v="4143"/>
          <ac:spMkLst>
            <pc:docMk/>
            <pc:sldMk cId="2690969744" sldId="1959"/>
            <ac:spMk id="215" creationId="{6509580E-18CF-A0D8-5806-D10354971757}"/>
          </ac:spMkLst>
        </pc:spChg>
        <pc:spChg chg="mod">
          <ac:chgData name="윤진숙(Celine) - 서비스기획2팀" userId="db3dbd84-8051-4777-a258-c2ff272a01d1" providerId="ADAL" clId="{FFE51D9B-F175-443A-B3FC-083FB970B184}" dt="2024-06-13T09:00:27.983" v="4143"/>
          <ac:spMkLst>
            <pc:docMk/>
            <pc:sldMk cId="2690969744" sldId="1959"/>
            <ac:spMk id="216" creationId="{8AD7CF01-9AB1-6506-CD19-5A22DF541744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10:23:55.767" v="10225" actId="478"/>
          <ac:spMkLst>
            <pc:docMk/>
            <pc:sldMk cId="2690969744" sldId="1959"/>
            <ac:spMk id="217" creationId="{E9782F1D-58C3-DFFB-75BA-4B5191606376}"/>
          </ac:spMkLst>
        </pc:spChg>
        <pc:spChg chg="mod">
          <ac:chgData name="윤진숙(Celine) - 서비스기획2팀" userId="db3dbd84-8051-4777-a258-c2ff272a01d1" providerId="ADAL" clId="{FFE51D9B-F175-443A-B3FC-083FB970B184}" dt="2024-06-13T08:48:00.057" v="4054" actId="20577"/>
          <ac:spMkLst>
            <pc:docMk/>
            <pc:sldMk cId="2690969744" sldId="1959"/>
            <ac:spMk id="312" creationId="{A3D22052-B63B-1219-59A0-38F76170A884}"/>
          </ac:spMkLst>
        </pc:spChg>
        <pc:spChg chg="mod">
          <ac:chgData name="윤진숙(Celine) - 서비스기획2팀" userId="db3dbd84-8051-4777-a258-c2ff272a01d1" providerId="ADAL" clId="{FFE51D9B-F175-443A-B3FC-083FB970B184}" dt="2024-06-13T08:47:48.650" v="4047"/>
          <ac:spMkLst>
            <pc:docMk/>
            <pc:sldMk cId="2690969744" sldId="1959"/>
            <ac:spMk id="313" creationId="{F8D17F65-E4CA-75F0-0AEC-4A6E5465A958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320" creationId="{3BE3EC03-1062-09E7-F22C-1EDFD8B1ED0A}"/>
          </ac:spMkLst>
        </pc:spChg>
        <pc:spChg chg="mod">
          <ac:chgData name="윤진숙(Celine) - 서비스기획2팀" userId="db3dbd84-8051-4777-a258-c2ff272a01d1" providerId="ADAL" clId="{FFE51D9B-F175-443A-B3FC-083FB970B184}" dt="2024-06-13T09:01:09.805" v="4206" actId="20577"/>
          <ac:spMkLst>
            <pc:docMk/>
            <pc:sldMk cId="2690969744" sldId="1959"/>
            <ac:spMk id="331" creationId="{46F6425D-ED38-3E38-31E9-C8BE2D2A0876}"/>
          </ac:spMkLst>
        </pc:spChg>
        <pc:grpChg chg="add 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7" creationId="{93276ACC-9907-75B0-6BC4-F6300949FE78}"/>
          </ac:grpSpMkLst>
        </pc:grpChg>
        <pc:grpChg chg="add 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195" creationId="{E741F74B-FD46-AEB0-CB50-3717527A7954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203" creationId="{B0B905AD-E9E8-1E6E-E50D-636589663557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206" creationId="{18EA1678-415C-23B6-E58D-60A4A3DA887E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8:53:23.787" v="4103" actId="478"/>
          <ac:grpSpMkLst>
            <pc:docMk/>
            <pc:sldMk cId="2690969744" sldId="1959"/>
            <ac:grpSpMk id="207" creationId="{D080DEFB-7133-07EE-129D-F2087ED6B862}"/>
          </ac:grpSpMkLst>
        </pc:grpChg>
        <pc:grpChg chg="add mod">
          <ac:chgData name="윤진숙(Celine) - 서비스기획2팀" userId="db3dbd84-8051-4777-a258-c2ff272a01d1" providerId="ADAL" clId="{FFE51D9B-F175-443A-B3FC-083FB970B184}" dt="2024-06-13T09:00:40.769" v="4202" actId="1035"/>
          <ac:grpSpMkLst>
            <pc:docMk/>
            <pc:sldMk cId="2690969744" sldId="1959"/>
            <ac:grpSpMk id="214" creationId="{F6D40B0F-C3E3-3E34-81AB-63028E8B7198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311" creationId="{E48AC44E-45DF-8722-4896-C5B17013DE5C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314" creationId="{5CC1C62F-E8A6-1B8E-36C1-B9238AD7911C}"/>
          </ac:grpSpMkLst>
        </pc:grpChg>
        <pc:grpChg chg="del">
          <ac:chgData name="윤진숙(Celine) - 서비스기획2팀" userId="db3dbd84-8051-4777-a258-c2ff272a01d1" providerId="ADAL" clId="{FFE51D9B-F175-443A-B3FC-083FB970B184}" dt="2024-06-13T08:53:37.140" v="4120" actId="478"/>
          <ac:grpSpMkLst>
            <pc:docMk/>
            <pc:sldMk cId="2690969744" sldId="1959"/>
            <ac:grpSpMk id="317" creationId="{5840C372-23AD-E002-10AF-4B02355C8927}"/>
          </ac:grpSpMkLst>
        </pc:grpChg>
        <pc:grpChg chg="del">
          <ac:chgData name="윤진숙(Celine) - 서비스기획2팀" userId="db3dbd84-8051-4777-a258-c2ff272a01d1" providerId="ADAL" clId="{FFE51D9B-F175-443A-B3FC-083FB970B184}" dt="2024-06-13T08:53:37.140" v="4120" actId="478"/>
          <ac:grpSpMkLst>
            <pc:docMk/>
            <pc:sldMk cId="2690969744" sldId="1959"/>
            <ac:grpSpMk id="324" creationId="{2CD5D464-7EDC-47F3-310D-CDF50087EA55}"/>
          </ac:grpSpMkLst>
        </pc:grpChg>
        <pc:grpChg chg="del">
          <ac:chgData name="윤진숙(Celine) - 서비스기획2팀" userId="db3dbd84-8051-4777-a258-c2ff272a01d1" providerId="ADAL" clId="{FFE51D9B-F175-443A-B3FC-083FB970B184}" dt="2024-06-13T08:53:37.140" v="4120" actId="478"/>
          <ac:grpSpMkLst>
            <pc:docMk/>
            <pc:sldMk cId="2690969744" sldId="1959"/>
            <ac:grpSpMk id="327" creationId="{464F2496-4C4B-720D-5165-4F837251CA1A}"/>
          </ac:grpSpMkLst>
        </pc:grpChg>
        <pc:graphicFrameChg chg="modGraphic">
          <ac:chgData name="윤진숙(Celine) - 서비스기획2팀" userId="db3dbd84-8051-4777-a258-c2ff272a01d1" providerId="ADAL" clId="{FFE51D9B-F175-443A-B3FC-083FB970B184}" dt="2024-06-13T09:12:31.191" v="4396" actId="6549"/>
          <ac:graphicFrameMkLst>
            <pc:docMk/>
            <pc:sldMk cId="2690969744" sldId="1959"/>
            <ac:graphicFrameMk id="198" creationId="{00000000-0000-0000-0000-000000000000}"/>
          </ac:graphicFrameMkLst>
        </pc:graphicFrameChg>
        <pc:cxnChg chg="del">
          <ac:chgData name="윤진숙(Celine) - 서비스기획2팀" userId="db3dbd84-8051-4777-a258-c2ff272a01d1" providerId="ADAL" clId="{FFE51D9B-F175-443A-B3FC-083FB970B184}" dt="2024-06-13T08:45:47.263" v="4021" actId="478"/>
          <ac:cxnSpMkLst>
            <pc:docMk/>
            <pc:sldMk cId="2690969744" sldId="1959"/>
            <ac:cxnSpMk id="61" creationId="{2DA853BA-6FBC-D18A-3FF6-844F0DC43579}"/>
          </ac:cxnSpMkLst>
        </pc:cxnChg>
        <pc:cxnChg chg="del">
          <ac:chgData name="윤진숙(Celine) - 서비스기획2팀" userId="db3dbd84-8051-4777-a258-c2ff272a01d1" providerId="ADAL" clId="{FFE51D9B-F175-443A-B3FC-083FB970B184}" dt="2024-06-13T08:45:51.535" v="4024" actId="478"/>
          <ac:cxnSpMkLst>
            <pc:docMk/>
            <pc:sldMk cId="2690969744" sldId="1959"/>
            <ac:cxnSpMk id="62" creationId="{88DB87BC-F611-EAF7-496C-090DDECF9D97}"/>
          </ac:cxnSpMkLst>
        </pc:cxnChg>
      </pc:sldChg>
      <pc:sldChg chg="modSp add mod">
        <pc:chgData name="윤진숙(Celine) - 서비스기획2팀" userId="db3dbd84-8051-4777-a258-c2ff272a01d1" providerId="ADAL" clId="{FFE51D9B-F175-443A-B3FC-083FB970B184}" dt="2024-06-13T09:05:56.825" v="4340" actId="20577"/>
        <pc:sldMkLst>
          <pc:docMk/>
          <pc:sldMk cId="2500777526" sldId="1961"/>
        </pc:sldMkLst>
        <pc:spChg chg="mod">
          <ac:chgData name="윤진숙(Celine) - 서비스기획2팀" userId="db3dbd84-8051-4777-a258-c2ff272a01d1" providerId="ADAL" clId="{FFE51D9B-F175-443A-B3FC-083FB970B184}" dt="2024-06-13T09:05:56.825" v="4340" actId="20577"/>
          <ac:spMkLst>
            <pc:docMk/>
            <pc:sldMk cId="2500777526" sldId="1961"/>
            <ac:spMk id="7" creationId="{55A9474B-8361-93F8-5BEB-34180C212241}"/>
          </ac:spMkLst>
        </pc:spChg>
      </pc:sldChg>
      <pc:sldChg chg="addSp delSp modSp add mod">
        <pc:chgData name="윤진숙(Celine) - 서비스기획2팀" userId="db3dbd84-8051-4777-a258-c2ff272a01d1" providerId="ADAL" clId="{FFE51D9B-F175-443A-B3FC-083FB970B184}" dt="2024-06-19T10:23:52.455" v="10224" actId="478"/>
        <pc:sldMkLst>
          <pc:docMk/>
          <pc:sldMk cId="705535027" sldId="1962"/>
        </pc:sldMkLst>
        <pc:spChg chg="add del mod ord">
          <ac:chgData name="윤진숙(Celine) - 서비스기획2팀" userId="db3dbd84-8051-4777-a258-c2ff272a01d1" providerId="ADAL" clId="{FFE51D9B-F175-443A-B3FC-083FB970B184}" dt="2024-06-19T10:23:52.455" v="10224" actId="478"/>
          <ac:spMkLst>
            <pc:docMk/>
            <pc:sldMk cId="705535027" sldId="1962"/>
            <ac:spMk id="4" creationId="{02B8EB7F-A8B5-3F4A-93FC-952FC59DE40A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3.865" v="6488" actId="478"/>
          <ac:spMkLst>
            <pc:docMk/>
            <pc:sldMk cId="705535027" sldId="1962"/>
            <ac:spMk id="8" creationId="{C3D6C06F-DBA2-4AC8-7112-D2840CDBF4D3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9" creationId="{495D7E73-74B8-073C-B319-5587190AC8CE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17" creationId="{D956F2CF-3932-F971-7D8E-5617F0DF546E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22" creationId="{706E3A23-4AFC-E5E8-49ED-CB600E954235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28" creationId="{C87F544A-305B-F499-966D-0FAAB448051D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0" creationId="{2CEBD1D0-A0F6-75C6-E526-3150EAD46EAC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1" creationId="{45B4893D-9CEE-4B23-F59D-66B2195FC8D3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3" creationId="{C838425E-E575-800C-19DC-583585F2453F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6" creationId="{2FEFB9F3-2DF5-E7E2-79E4-9940E49912DE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49" creationId="{E26E07DE-C6D6-AE40-E5BA-D80741DD4DED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1" creationId="{9D7633F1-07A3-6E17-D731-9D9039F62B85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2" creationId="{E21730F1-712F-6056-8E8B-5E7DFC2AE5BE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6" creationId="{9DA3C96A-9D88-7B3B-9114-5E08839AA0FC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7" creationId="{DBFEFB58-46E8-D29F-520A-E3CB9BE516A4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3:14.732" v="4782" actId="478"/>
          <ac:spMkLst>
            <pc:docMk/>
            <pc:sldMk cId="705535027" sldId="1962"/>
            <ac:spMk id="58" creationId="{2AF58405-2186-2E03-4722-945DC381694F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59" creationId="{83805A57-894D-CD57-4AA4-39447F8EE4BB}"/>
          </ac:spMkLst>
        </pc:spChg>
        <pc:spChg chg="mod">
          <ac:chgData name="윤진숙(Celine) - 서비스기획2팀" userId="db3dbd84-8051-4777-a258-c2ff272a01d1" providerId="ADAL" clId="{FFE51D9B-F175-443A-B3FC-083FB970B184}" dt="2024-06-13T09:21:48.443" v="4762" actId="1036"/>
          <ac:spMkLst>
            <pc:docMk/>
            <pc:sldMk cId="705535027" sldId="1962"/>
            <ac:spMk id="63" creationId="{7B8D6DDE-F754-11B3-4911-E271A58A9A30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3:12.290" v="4781" actId="478"/>
          <ac:spMkLst>
            <pc:docMk/>
            <pc:sldMk cId="705535027" sldId="1962"/>
            <ac:spMk id="455" creationId="{69ACCE67-9509-E8FC-3881-F99A9497D566}"/>
          </ac:spMkLst>
        </pc:spChg>
        <pc:spChg chg="mod topLvl">
          <ac:chgData name="윤진숙(Celine) - 서비스기획2팀" userId="db3dbd84-8051-4777-a258-c2ff272a01d1" providerId="ADAL" clId="{FFE51D9B-F175-443A-B3FC-083FB970B184}" dt="2024-06-13T09:25:07.082" v="4849" actId="478"/>
          <ac:spMkLst>
            <pc:docMk/>
            <pc:sldMk cId="705535027" sldId="1962"/>
            <ac:spMk id="457" creationId="{73CC9ADD-A8B7-D731-4E09-9BA5FAC120BC}"/>
          </ac:spMkLst>
        </pc:spChg>
        <pc:spChg chg="add del mod topLvl">
          <ac:chgData name="윤진숙(Celine) - 서비스기획2팀" userId="db3dbd84-8051-4777-a258-c2ff272a01d1" providerId="ADAL" clId="{FFE51D9B-F175-443A-B3FC-083FB970B184}" dt="2024-06-13T09:25:07.082" v="4849" actId="478"/>
          <ac:spMkLst>
            <pc:docMk/>
            <pc:sldMk cId="705535027" sldId="1962"/>
            <ac:spMk id="458" creationId="{C74712D7-CA3C-B8B2-8F06-255E78CCF1ED}"/>
          </ac:spMkLst>
        </pc:spChg>
        <pc:spChg chg="mod">
          <ac:chgData name="윤진숙(Celine) - 서비스기획2팀" userId="db3dbd84-8051-4777-a258-c2ff272a01d1" providerId="ADAL" clId="{FFE51D9B-F175-443A-B3FC-083FB970B184}" dt="2024-06-13T09:24:17.833" v="4802" actId="6549"/>
          <ac:spMkLst>
            <pc:docMk/>
            <pc:sldMk cId="705535027" sldId="1962"/>
            <ac:spMk id="460" creationId="{076DEDDC-EE19-5597-2B06-0630BCE552A4}"/>
          </ac:spMkLst>
        </pc:spChg>
        <pc:spChg chg="mod">
          <ac:chgData name="윤진숙(Celine) - 서비스기획2팀" userId="db3dbd84-8051-4777-a258-c2ff272a01d1" providerId="ADAL" clId="{FFE51D9B-F175-443A-B3FC-083FB970B184}" dt="2024-06-13T09:35:29.167" v="5340" actId="208"/>
          <ac:spMkLst>
            <pc:docMk/>
            <pc:sldMk cId="705535027" sldId="1962"/>
            <ac:spMk id="461" creationId="{EE99B978-C9C1-022E-DF9E-8B0DAF087214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62" creationId="{00E73162-CF19-5E96-E74C-66CC9D677E47}"/>
          </ac:spMkLst>
        </pc:spChg>
        <pc:spChg chg="mod">
          <ac:chgData name="윤진숙(Celine) - 서비스기획2팀" userId="db3dbd84-8051-4777-a258-c2ff272a01d1" providerId="ADAL" clId="{FFE51D9B-F175-443A-B3FC-083FB970B184}" dt="2024-06-13T09:19:56.672" v="4664" actId="6549"/>
          <ac:spMkLst>
            <pc:docMk/>
            <pc:sldMk cId="705535027" sldId="1962"/>
            <ac:spMk id="464" creationId="{821D8ADD-14BA-946D-B410-401CD448B2C1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465" creationId="{8F0D5611-A0D6-513B-BF9F-6BA768751700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466" creationId="{ACBE34AA-1AFE-CEF8-7371-3190AF86F0DE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68" creationId="{3A190EA7-2522-1A6C-DB71-E5D7376E1BE7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69" creationId="{E5622119-3CEB-7425-758E-A223F9DE7EB9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70" creationId="{9DFE220A-69A2-A43E-82A3-13263E64C025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71" creationId="{2A6D5805-4419-D68F-B75F-F9057C037CC6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73" creationId="{D031D540-3824-8736-CEB9-3ED4A7938A04}"/>
          </ac:spMkLst>
        </pc:spChg>
        <pc:spChg chg="mod">
          <ac:chgData name="윤진숙(Celine) - 서비스기획2팀" userId="db3dbd84-8051-4777-a258-c2ff272a01d1" providerId="ADAL" clId="{FFE51D9B-F175-443A-B3FC-083FB970B184}" dt="2024-06-13T09:20:30.682" v="4678"/>
          <ac:spMkLst>
            <pc:docMk/>
            <pc:sldMk cId="705535027" sldId="1962"/>
            <ac:spMk id="476" creationId="{0533A8B9-69A2-3306-3C46-98E220BAC0CE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77" creationId="{D48E04C5-FDF7-E92D-14D6-DC715ED0FF92}"/>
          </ac:spMkLst>
        </pc:spChg>
        <pc:spChg chg="mod">
          <ac:chgData name="윤진숙(Celine) - 서비스기획2팀" userId="db3dbd84-8051-4777-a258-c2ff272a01d1" providerId="ADAL" clId="{FFE51D9B-F175-443A-B3FC-083FB970B184}" dt="2024-06-13T09:20:52.720" v="4723"/>
          <ac:spMkLst>
            <pc:docMk/>
            <pc:sldMk cId="705535027" sldId="1962"/>
            <ac:spMk id="479" creationId="{11266620-392B-A706-5DCD-4F1A39CD16B0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0" creationId="{DCFBD777-F088-FEBD-2BE7-387D474E17B5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81" creationId="{525D2AB9-7AE5-2E70-5B21-895290F1FF3C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3" creationId="{195A5951-F0CE-2240-A454-655C5F0893B5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4" creationId="{3F965B99-3F46-103D-A33D-8477E9FCE305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5" creationId="{516DDA75-12B0-6792-B333-DD40CDC94331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86" creationId="{DD68AABF-A8A5-EC56-7C69-613A71E670E9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87" creationId="{6A6D8E90-E30B-D77A-4635-BF2306362FAD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88" creationId="{B6BFDF85-210B-5C6F-4C5F-E629212BCC6A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90" creationId="{193B2817-082C-4D0A-B566-8FEB0A237669}"/>
          </ac:spMkLst>
        </pc:spChg>
        <pc:spChg chg="mod">
          <ac:chgData name="윤진숙(Celine) - 서비스기획2팀" userId="db3dbd84-8051-4777-a258-c2ff272a01d1" providerId="ADAL" clId="{FFE51D9B-F175-443A-B3FC-083FB970B184}" dt="2024-06-13T09:24:46.044" v="4847" actId="6549"/>
          <ac:spMkLst>
            <pc:docMk/>
            <pc:sldMk cId="705535027" sldId="1962"/>
            <ac:spMk id="492" creationId="{F0AF411D-CC1B-D997-A7A7-ECB853172BE3}"/>
          </ac:spMkLst>
        </pc:spChg>
        <pc:spChg chg="mod">
          <ac:chgData name="윤진숙(Celine) - 서비스기획2팀" userId="db3dbd84-8051-4777-a258-c2ff272a01d1" providerId="ADAL" clId="{FFE51D9B-F175-443A-B3FC-083FB970B184}" dt="2024-06-13T09:21:53.229" v="4763"/>
          <ac:spMkLst>
            <pc:docMk/>
            <pc:sldMk cId="705535027" sldId="1962"/>
            <ac:spMk id="493" creationId="{6F3FAB81-0158-6519-C464-C8D6FC7A8FD8}"/>
          </ac:spMkLst>
        </pc:spChg>
        <pc:spChg chg="mod">
          <ac:chgData name="윤진숙(Celine) - 서비스기획2팀" userId="db3dbd84-8051-4777-a258-c2ff272a01d1" providerId="ADAL" clId="{FFE51D9B-F175-443A-B3FC-083FB970B184}" dt="2024-06-13T09:24:28.473" v="4846" actId="6549"/>
          <ac:spMkLst>
            <pc:docMk/>
            <pc:sldMk cId="705535027" sldId="1962"/>
            <ac:spMk id="495" creationId="{990CC8E4-0CC5-E567-88EB-D26972663ECA}"/>
          </ac:spMkLst>
        </pc:spChg>
        <pc:spChg chg="mod">
          <ac:chgData name="윤진숙(Celine) - 서비스기획2팀" userId="db3dbd84-8051-4777-a258-c2ff272a01d1" providerId="ADAL" clId="{FFE51D9B-F175-443A-B3FC-083FB970B184}" dt="2024-06-13T09:21:53.229" v="4763"/>
          <ac:spMkLst>
            <pc:docMk/>
            <pc:sldMk cId="705535027" sldId="1962"/>
            <ac:spMk id="496" creationId="{7B8A8E64-35A0-CA85-4972-F4787E36DE5D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97" creationId="{10A2356F-D228-051C-E148-9C451005315A}"/>
          </ac:spMkLst>
        </pc:spChg>
        <pc:spChg chg="mod">
          <ac:chgData name="윤진숙(Celine) - 서비스기획2팀" userId="db3dbd84-8051-4777-a258-c2ff272a01d1" providerId="ADAL" clId="{FFE51D9B-F175-443A-B3FC-083FB970B184}" dt="2024-06-13T09:21:53.229" v="4763"/>
          <ac:spMkLst>
            <pc:docMk/>
            <pc:sldMk cId="705535027" sldId="1962"/>
            <ac:spMk id="499" creationId="{F80034F8-3065-4374-9B7F-8E76AFC863C6}"/>
          </ac:spMkLst>
        </pc:spChg>
        <pc:spChg chg="mod">
          <ac:chgData name="윤진숙(Celine) - 서비스기획2팀" userId="db3dbd84-8051-4777-a258-c2ff272a01d1" providerId="ADAL" clId="{FFE51D9B-F175-443A-B3FC-083FB970B184}" dt="2024-06-13T09:35:59.704" v="5347" actId="208"/>
          <ac:spMkLst>
            <pc:docMk/>
            <pc:sldMk cId="705535027" sldId="1962"/>
            <ac:spMk id="500" creationId="{B9E47CDE-CDCC-A2D2-696A-8EFBCCDFCDF8}"/>
          </ac:spMkLst>
        </pc:spChg>
        <pc:spChg chg="mod">
          <ac:chgData name="윤진숙(Celine) - 서비스기획2팀" userId="db3dbd84-8051-4777-a258-c2ff272a01d1" providerId="ADAL" clId="{FFE51D9B-F175-443A-B3FC-083FB970B184}" dt="2024-06-13T09:36:06.935" v="5348" actId="1076"/>
          <ac:spMkLst>
            <pc:docMk/>
            <pc:sldMk cId="705535027" sldId="1962"/>
            <ac:spMk id="501" creationId="{E67F4280-E611-24D1-16F8-75E9846CADEE}"/>
          </ac:spMkLst>
        </pc:spChg>
        <pc:spChg chg="add mod">
          <ac:chgData name="윤진숙(Celine) - 서비스기획2팀" userId="db3dbd84-8051-4777-a258-c2ff272a01d1" providerId="ADAL" clId="{FFE51D9B-F175-443A-B3FC-083FB970B184}" dt="2024-06-13T09:37:58.233" v="5354" actId="20577"/>
          <ac:spMkLst>
            <pc:docMk/>
            <pc:sldMk cId="705535027" sldId="1962"/>
            <ac:spMk id="502" creationId="{6BDDCF24-157A-2993-72AE-6DA89466ACBE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4:14.769" v="6544" actId="478"/>
          <ac:spMkLst>
            <pc:docMk/>
            <pc:sldMk cId="705535027" sldId="1962"/>
            <ac:spMk id="503" creationId="{B0A561B1-AC90-20CF-FCE7-D60537F84520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5.014" v="6489" actId="478"/>
          <ac:spMkLst>
            <pc:docMk/>
            <pc:sldMk cId="705535027" sldId="1962"/>
            <ac:spMk id="504" creationId="{26C0D7F1-AA20-A761-F74C-4A48D48B3930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29:03.311" v="5922" actId="478"/>
          <ac:spMkLst>
            <pc:docMk/>
            <pc:sldMk cId="705535027" sldId="1962"/>
            <ac:spMk id="505" creationId="{65EA609F-F364-443C-C69C-3A0C00FB8904}"/>
          </ac:spMkLst>
        </pc:s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10" creationId="{2B91F9FE-2BEB-FCEA-0F94-E0462204AF8F}"/>
          </ac:grpSpMkLst>
        </pc:grpChg>
        <pc:grpChg chg="mod">
          <ac:chgData name="윤진숙(Celine) - 서비스기획2팀" userId="db3dbd84-8051-4777-a258-c2ff272a01d1" providerId="ADAL" clId="{FFE51D9B-F175-443A-B3FC-083FB970B184}" dt="2024-06-13T09:17:54.253" v="4590"/>
          <ac:grpSpMkLst>
            <pc:docMk/>
            <pc:sldMk cId="705535027" sldId="1962"/>
            <ac:grpSpMk id="12" creationId="{A648C3A3-D438-DE6F-5FA5-3853FE7B4ED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3:12.290" v="4781" actId="478"/>
          <ac:grpSpMkLst>
            <pc:docMk/>
            <pc:sldMk cId="705535027" sldId="1962"/>
            <ac:grpSpMk id="46" creationId="{B55A2E68-5F78-8A23-3123-977A42F3B330}"/>
          </ac:grpSpMkLst>
        </pc:grpChg>
        <pc:grpChg chg="mod">
          <ac:chgData name="윤진숙(Celine) - 서비스기획2팀" userId="db3dbd84-8051-4777-a258-c2ff272a01d1" providerId="ADAL" clId="{FFE51D9B-F175-443A-B3FC-083FB970B184}" dt="2024-06-13T09:17:54.253" v="4590"/>
          <ac:grpSpMkLst>
            <pc:docMk/>
            <pc:sldMk cId="705535027" sldId="1962"/>
            <ac:grpSpMk id="50" creationId="{941B2313-DB73-75DB-C502-CC4C084EBE74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55" creationId="{4706746F-B078-2DB3-DA80-AF88E98FA8DA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56" creationId="{FDAB4751-CCBA-0A90-43E5-DFB64272384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59" creationId="{0DD8E065-FBC5-B256-1926-A15B02A78373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63" creationId="{87D0B812-0402-32AF-BADB-6DA9209DDAE5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1:16.936" v="4727" actId="478"/>
          <ac:grpSpMkLst>
            <pc:docMk/>
            <pc:sldMk cId="705535027" sldId="1962"/>
            <ac:grpSpMk id="475" creationId="{0E9AFBF4-3844-831D-FCA6-E44CA767E22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1:16.936" v="4727" actId="478"/>
          <ac:grpSpMkLst>
            <pc:docMk/>
            <pc:sldMk cId="705535027" sldId="1962"/>
            <ac:grpSpMk id="478" creationId="{DDD01956-382A-01E9-8E85-AC8B5D4D7BD4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1:16.936" v="4727" actId="478"/>
          <ac:grpSpMkLst>
            <pc:docMk/>
            <pc:sldMk cId="705535027" sldId="1962"/>
            <ac:grpSpMk id="482" creationId="{EAB4D1C1-0157-4BAA-8F40-A084F4484CD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91" creationId="{57764C86-1735-8EDD-8683-8E00E3C30AE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94" creationId="{46981E42-8BE8-15F4-41F5-370D3DBB9EA7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98" creationId="{BF16B188-11FC-E9FA-4AC4-1C6839B6807A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3T09:34:25.575" v="5337" actId="20577"/>
          <ac:graphicFrameMkLst>
            <pc:docMk/>
            <pc:sldMk cId="705535027" sldId="1962"/>
            <ac:graphicFrameMk id="198" creationId="{00000000-0000-0000-0000-000000000000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13T09:17:54.253" v="4590"/>
          <ac:picMkLst>
            <pc:docMk/>
            <pc:sldMk cId="705535027" sldId="1962"/>
            <ac:picMk id="19" creationId="{D2B35EB5-2287-2E51-7C4D-8945894DF95F}"/>
          </ac:picMkLst>
        </pc:picChg>
        <pc:picChg chg="mod">
          <ac:chgData name="윤진숙(Celine) - 서비스기획2팀" userId="db3dbd84-8051-4777-a258-c2ff272a01d1" providerId="ADAL" clId="{FFE51D9B-F175-443A-B3FC-083FB970B184}" dt="2024-06-13T09:17:54.253" v="4590"/>
          <ac:picMkLst>
            <pc:docMk/>
            <pc:sldMk cId="705535027" sldId="1962"/>
            <ac:picMk id="20" creationId="{1A571508-3CA2-DD08-C92C-669612D3B7CE}"/>
          </ac:picMkLst>
        </pc:picChg>
        <pc:picChg chg="mod">
          <ac:chgData name="윤진숙(Celine) - 서비스기획2팀" userId="db3dbd84-8051-4777-a258-c2ff272a01d1" providerId="ADAL" clId="{FFE51D9B-F175-443A-B3FC-083FB970B184}" dt="2024-06-13T09:17:54.253" v="4590"/>
          <ac:picMkLst>
            <pc:docMk/>
            <pc:sldMk cId="705535027" sldId="1962"/>
            <ac:picMk id="21" creationId="{A7D25A42-C749-5D2C-20D5-C26ABBF2D35C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8T01:32:47.423" v="6490" actId="478"/>
          <ac:picMkLst>
            <pc:docMk/>
            <pc:sldMk cId="705535027" sldId="1962"/>
            <ac:picMk id="467" creationId="{2883CF1B-EA25-5BD9-58B8-20DA366114A9}"/>
          </ac:picMkLst>
        </pc:picChg>
        <pc:cxnChg chg="add del mod">
          <ac:chgData name="윤진숙(Celine) - 서비스기획2팀" userId="db3dbd84-8051-4777-a258-c2ff272a01d1" providerId="ADAL" clId="{FFE51D9B-F175-443A-B3FC-083FB970B184}" dt="2024-06-18T01:32:47.423" v="6490" actId="478"/>
          <ac:cxnSpMkLst>
            <pc:docMk/>
            <pc:sldMk cId="705535027" sldId="1962"/>
            <ac:cxnSpMk id="53" creationId="{923E28F2-8A13-0940-C524-B768D6B730CC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3T09:23:12.290" v="4781" actId="478"/>
          <ac:cxnSpMkLst>
            <pc:docMk/>
            <pc:sldMk cId="705535027" sldId="1962"/>
            <ac:cxnSpMk id="54" creationId="{973A8D55-A8F6-30B2-BC83-650F96AFD074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3T09:21:16.936" v="4727" actId="478"/>
          <ac:cxnSpMkLst>
            <pc:docMk/>
            <pc:sldMk cId="705535027" sldId="1962"/>
            <ac:cxnSpMk id="472" creationId="{2D71FBC6-1502-33F0-DEA1-1CA8EF8911FB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8T01:32:47.423" v="6490" actId="478"/>
          <ac:cxnSpMkLst>
            <pc:docMk/>
            <pc:sldMk cId="705535027" sldId="1962"/>
            <ac:cxnSpMk id="489" creationId="{77B54673-7BE3-CE6E-8F20-3C1A6461CD78}"/>
          </ac:cxnSpMkLst>
        </pc:cxnChg>
      </pc:sldChg>
      <pc:sldChg chg="add del">
        <pc:chgData name="윤진숙(Celine) - 서비스기획2팀" userId="db3dbd84-8051-4777-a258-c2ff272a01d1" providerId="ADAL" clId="{FFE51D9B-F175-443A-B3FC-083FB970B184}" dt="2024-06-13T09:03:49.347" v="4312" actId="47"/>
        <pc:sldMkLst>
          <pc:docMk/>
          <pc:sldMk cId="1115366765" sldId="1962"/>
        </pc:sldMkLst>
      </pc:sldChg>
      <pc:sldChg chg="add del">
        <pc:chgData name="윤진숙(Celine) - 서비스기획2팀" userId="db3dbd84-8051-4777-a258-c2ff272a01d1" providerId="ADAL" clId="{FFE51D9B-F175-443A-B3FC-083FB970B184}" dt="2024-06-13T09:03:52.165" v="4313" actId="47"/>
        <pc:sldMkLst>
          <pc:docMk/>
          <pc:sldMk cId="1727827423" sldId="1963"/>
        </pc:sldMkLst>
      </pc:sldChg>
      <pc:sldChg chg="add">
        <pc:chgData name="윤진숙(Celine) - 서비스기획2팀" userId="db3dbd84-8051-4777-a258-c2ff272a01d1" providerId="ADAL" clId="{FFE51D9B-F175-443A-B3FC-083FB970B184}" dt="2024-06-13T09:39:30.818" v="5420"/>
        <pc:sldMkLst>
          <pc:docMk/>
          <pc:sldMk cId="684935648" sldId="1964"/>
        </pc:sldMkLst>
      </pc:sldChg>
      <pc:sldChg chg="addSp delSp modSp add mod">
        <pc:chgData name="윤진숙(Celine) - 서비스기획2팀" userId="db3dbd84-8051-4777-a258-c2ff272a01d1" providerId="ADAL" clId="{FFE51D9B-F175-443A-B3FC-083FB970B184}" dt="2024-06-19T10:27:45.457" v="10337" actId="478"/>
        <pc:sldMkLst>
          <pc:docMk/>
          <pc:sldMk cId="2767021155" sldId="1965"/>
        </pc:sldMkLst>
        <pc:spChg chg="del mod">
          <ac:chgData name="윤진숙(Celine) - 서비스기획2팀" userId="db3dbd84-8051-4777-a258-c2ff272a01d1" providerId="ADAL" clId="{FFE51D9B-F175-443A-B3FC-083FB970B184}" dt="2024-06-19T09:46:31.233" v="8214" actId="478"/>
          <ac:spMkLst>
            <pc:docMk/>
            <pc:sldMk cId="2767021155" sldId="1965"/>
            <ac:spMk id="6" creationId="{91357291-1F57-8EED-CD14-B00B8135C04E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10" creationId="{A4F95DE4-8566-7D92-E04B-1F622536E137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20" creationId="{20AEF85E-2224-2DE4-FA0E-2B057ED5175C}"/>
          </ac:spMkLst>
        </pc:spChg>
        <pc:spChg chg="add 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0" creationId="{E9E9B35A-5957-F85E-1685-1582889472F9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21" creationId="{D284A250-819D-B7C9-7F43-9AB62ACEDF21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3" creationId="{6763391D-94B9-6AD6-26F6-A2834EE01F3B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4" creationId="{52914F7B-A3B1-8117-8CEB-915278175FA4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24" creationId="{762358BD-C86F-1DF2-F6BC-F699FA3A5D85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5" creationId="{C03073E4-1B3F-F668-C94B-682DA65125C3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26" creationId="{66E0E416-6988-444A-1A34-E5570FC3603B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0" creationId="{0338220B-8D16-9A25-EAA1-DBFCDE3F83B7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30" creationId="{0BB3B111-48A1-302F-2B49-C96ED92A2A54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32" creationId="{31E63A91-2A75-6734-66DA-48F43FC3A43C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2" creationId="{6D186E2B-2165-AA2D-9482-FCE9DD729AC7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34" creationId="{008E5F66-BC1F-A93A-48B9-00BE9E5AB558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4" creationId="{4B9CCB2F-5F74-A8F4-AEA9-A1CFE51A6C42}"/>
          </ac:spMkLst>
        </pc:spChg>
        <pc:spChg chg="add 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35" creationId="{C673DE35-D306-9042-D847-A19859D8E94A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7.336" v="8165" actId="478"/>
          <ac:spMkLst>
            <pc:docMk/>
            <pc:sldMk cId="2767021155" sldId="1965"/>
            <ac:spMk id="36" creationId="{05E293C4-75D1-20ED-8E14-58FF88BA6064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6" creationId="{F4735F70-3A83-76F8-6A44-1B0D37498DD1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37" creationId="{4BEBB75A-6559-105F-7138-2B215F0D7B28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38" creationId="{FBC2A651-C36E-13EF-F188-22A17E00AA58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39" creationId="{27DF9313-0F90-43E9-ACC0-BFAB5F7B7BA6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40" creationId="{1DF50CC3-1758-EE17-ED15-86A715AD3BD8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4.935" v="8159" actId="478"/>
          <ac:spMkLst>
            <pc:docMk/>
            <pc:sldMk cId="2767021155" sldId="1965"/>
            <ac:spMk id="41" creationId="{3008359D-665F-67D0-F55F-BC95B1B02221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9.072" v="8166" actId="478"/>
          <ac:spMkLst>
            <pc:docMk/>
            <pc:sldMk cId="2767021155" sldId="1965"/>
            <ac:spMk id="43" creationId="{C1E6974B-496D-10CC-FA8C-A413CCDFA8BF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49" creationId="{B71D6BCB-D712-29B6-B38A-4CF2EBEF2D8B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51" creationId="{16E72275-E625-52E8-5C61-C4233797D785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52" creationId="{869BEDEB-A2B5-04E8-F5A2-D9A096D31429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53" creationId="{D6AC5744-3D40-51D5-A844-A755A37A76DE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41.313" v="8167" actId="478"/>
          <ac:spMkLst>
            <pc:docMk/>
            <pc:sldMk cId="2767021155" sldId="1965"/>
            <ac:spMk id="54" creationId="{1ABA13D8-F338-276D-ED27-E95A484EA489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10:22:17.476" v="10219" actId="478"/>
          <ac:spMkLst>
            <pc:docMk/>
            <pc:sldMk cId="2767021155" sldId="1965"/>
            <ac:spMk id="57" creationId="{F05A143E-7FB0-6E64-C779-AF4ACB5E27FB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6:29.657" v="10327" actId="6549"/>
          <ac:spMkLst>
            <pc:docMk/>
            <pc:sldMk cId="2767021155" sldId="1965"/>
            <ac:spMk id="58" creationId="{91D9B376-D4C4-0038-E9B1-398FC5E745FC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6:07.095" v="10290" actId="14100"/>
          <ac:spMkLst>
            <pc:docMk/>
            <pc:sldMk cId="2767021155" sldId="1965"/>
            <ac:spMk id="59" creationId="{55613CC6-9A33-A07B-27F5-259A50412430}"/>
          </ac:spMkLst>
        </pc:spChg>
        <pc:spChg chg="del">
          <ac:chgData name="윤진숙(Celine) - 서비스기획2팀" userId="db3dbd84-8051-4777-a258-c2ff272a01d1" providerId="ADAL" clId="{FFE51D9B-F175-443A-B3FC-083FB970B184}" dt="2024-06-19T09:45:30.136" v="8162" actId="478"/>
          <ac:spMkLst>
            <pc:docMk/>
            <pc:sldMk cId="2767021155" sldId="1965"/>
            <ac:spMk id="251" creationId="{2B12850C-61F6-27CE-C175-21BD5EB45F62}"/>
          </ac:spMkLst>
        </pc:spChg>
        <pc:spChg chg="del mod">
          <ac:chgData name="윤진숙(Celine) - 서비스기획2팀" userId="db3dbd84-8051-4777-a258-c2ff272a01d1" providerId="ADAL" clId="{FFE51D9B-F175-443A-B3FC-083FB970B184}" dt="2024-06-19T09:45:04.431" v="8156" actId="478"/>
          <ac:spMkLst>
            <pc:docMk/>
            <pc:sldMk cId="2767021155" sldId="1965"/>
            <ac:spMk id="252" creationId="{DA6DC7E2-686F-EDF2-4CF9-B51A1E2B14B3}"/>
          </ac:spMkLst>
        </pc:spChg>
        <pc:spChg chg="mod">
          <ac:chgData name="윤진숙(Celine) - 서비스기획2팀" userId="db3dbd84-8051-4777-a258-c2ff272a01d1" providerId="ADAL" clId="{FFE51D9B-F175-443A-B3FC-083FB970B184}" dt="2024-06-19T09:45:53.527" v="8169" actId="1076"/>
          <ac:spMkLst>
            <pc:docMk/>
            <pc:sldMk cId="2767021155" sldId="1965"/>
            <ac:spMk id="1038" creationId="{EE54123C-CA31-AFB3-3C8E-A78E1789DF5A}"/>
          </ac:spMkLst>
        </pc:spChg>
        <pc:spChg chg="mod">
          <ac:chgData name="윤진숙(Celine) - 서비스기획2팀" userId="db3dbd84-8051-4777-a258-c2ff272a01d1" providerId="ADAL" clId="{FFE51D9B-F175-443A-B3FC-083FB970B184}" dt="2024-06-13T10:20:55.082" v="5843" actId="1038"/>
          <ac:spMkLst>
            <pc:docMk/>
            <pc:sldMk cId="2767021155" sldId="1965"/>
            <ac:spMk id="1091" creationId="{311BE754-DA8C-80E8-4808-A39171E25507}"/>
          </ac:spMkLst>
        </pc:spChg>
        <pc:spChg chg="del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092" creationId="{27DF9313-0F90-43E9-ACC0-BFAB5F7B7BA6}"/>
          </ac:spMkLst>
        </pc:spChg>
        <pc:spChg chg="del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093" creationId="{1DF50CC3-1758-EE17-ED15-86A715AD3BD8}"/>
          </ac:spMkLst>
        </pc:spChg>
        <pc:spChg chg="del mod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106" creationId="{4BEBB75A-6559-105F-7138-2B215F0D7B28}"/>
          </ac:spMkLst>
        </pc:spChg>
        <pc:spChg chg="del mod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107" creationId="{FBC2A651-C36E-13EF-F188-22A17E00AA58}"/>
          </ac:spMkLst>
        </pc:spChg>
        <pc:spChg chg="mod">
          <ac:chgData name="윤진숙(Celine) - 서비스기획2팀" userId="db3dbd84-8051-4777-a258-c2ff272a01d1" providerId="ADAL" clId="{FFE51D9B-F175-443A-B3FC-083FB970B184}" dt="2024-06-13T10:20:31.490" v="5839" actId="1037"/>
          <ac:spMkLst>
            <pc:docMk/>
            <pc:sldMk cId="2767021155" sldId="1965"/>
            <ac:spMk id="1109" creationId="{D58E6870-C3ED-D7C8-AB8B-C5EE699BF9B2}"/>
          </ac:spMkLst>
        </pc:spChg>
        <pc:spChg chg="mod">
          <ac:chgData name="윤진숙(Celine) - 서비스기획2팀" userId="db3dbd84-8051-4777-a258-c2ff272a01d1" providerId="ADAL" clId="{FFE51D9B-F175-443A-B3FC-083FB970B184}" dt="2024-06-19T09:47:20.282" v="8227" actId="207"/>
          <ac:spMkLst>
            <pc:docMk/>
            <pc:sldMk cId="2767021155" sldId="1965"/>
            <ac:spMk id="1135" creationId="{CB0682F9-2ECD-000E-532F-FE7447857FA2}"/>
          </ac:spMkLst>
        </pc:spChg>
        <pc:spChg chg="mod">
          <ac:chgData name="윤진숙(Celine) - 서비스기획2팀" userId="db3dbd84-8051-4777-a258-c2ff272a01d1" providerId="ADAL" clId="{FFE51D9B-F175-443A-B3FC-083FB970B184}" dt="2024-06-19T09:47:24.475" v="8228" actId="207"/>
          <ac:spMkLst>
            <pc:docMk/>
            <pc:sldMk cId="2767021155" sldId="1965"/>
            <ac:spMk id="1139" creationId="{338B5DAB-E517-CD80-D8B5-EEAB26898379}"/>
          </ac:spMkLst>
        </pc:spChg>
        <pc:spChg chg="mod">
          <ac:chgData name="윤진숙(Celine) - 서비스기획2팀" userId="db3dbd84-8051-4777-a258-c2ff272a01d1" providerId="ADAL" clId="{FFE51D9B-F175-443A-B3FC-083FB970B184}" dt="2024-06-19T09:47:44.267" v="8230" actId="207"/>
          <ac:spMkLst>
            <pc:docMk/>
            <pc:sldMk cId="2767021155" sldId="1965"/>
            <ac:spMk id="1144" creationId="{8E0B3EF2-0BC1-371E-FB85-7D57C37B141F}"/>
          </ac:spMkLst>
        </pc:spChg>
        <pc:spChg chg="mod">
          <ac:chgData name="윤진숙(Celine) - 서비스기획2팀" userId="db3dbd84-8051-4777-a258-c2ff272a01d1" providerId="ADAL" clId="{FFE51D9B-F175-443A-B3FC-083FB970B184}" dt="2024-06-19T09:47:57.307" v="8231" actId="207"/>
          <ac:spMkLst>
            <pc:docMk/>
            <pc:sldMk cId="2767021155" sldId="1965"/>
            <ac:spMk id="1145" creationId="{867FD2A7-2912-E06C-D42F-911737263CD3}"/>
          </ac:spMkLst>
        </pc:spChg>
        <pc:spChg chg="mod">
          <ac:chgData name="윤진숙(Celine) - 서비스기획2팀" userId="db3dbd84-8051-4777-a258-c2ff272a01d1" providerId="ADAL" clId="{FFE51D9B-F175-443A-B3FC-083FB970B184}" dt="2024-06-19T09:47:28.978" v="8229" actId="207"/>
          <ac:spMkLst>
            <pc:docMk/>
            <pc:sldMk cId="2767021155" sldId="1965"/>
            <ac:spMk id="1148" creationId="{DE4C35FD-C5FA-9151-3405-0A138143883C}"/>
          </ac:spMkLst>
        </pc:spChg>
        <pc:spChg chg="mod">
          <ac:chgData name="윤진숙(Celine) - 서비스기획2팀" userId="db3dbd84-8051-4777-a258-c2ff272a01d1" providerId="ADAL" clId="{FFE51D9B-F175-443A-B3FC-083FB970B184}" dt="2024-06-19T09:48:09.188" v="8232" actId="207"/>
          <ac:spMkLst>
            <pc:docMk/>
            <pc:sldMk cId="2767021155" sldId="1965"/>
            <ac:spMk id="1149" creationId="{821F6B31-6ECD-0CE1-068E-0F73CBDB5B43}"/>
          </ac:spMkLst>
        </pc:spChg>
        <pc:spChg chg="mod">
          <ac:chgData name="윤진숙(Celine) - 서비스기획2팀" userId="db3dbd84-8051-4777-a258-c2ff272a01d1" providerId="ADAL" clId="{FFE51D9B-F175-443A-B3FC-083FB970B184}" dt="2024-06-19T09:46:03.519" v="8171" actId="14100"/>
          <ac:spMkLst>
            <pc:docMk/>
            <pc:sldMk cId="2767021155" sldId="1965"/>
            <ac:spMk id="1164" creationId="{267B756E-26D1-5ABB-2D24-7A517F63308A}"/>
          </ac:spMkLst>
        </pc:spChg>
        <pc:spChg chg="mod">
          <ac:chgData name="윤진숙(Celine) - 서비스기획2팀" userId="db3dbd84-8051-4777-a258-c2ff272a01d1" providerId="ADAL" clId="{FFE51D9B-F175-443A-B3FC-083FB970B184}" dt="2024-06-19T09:48:15.436" v="8233" actId="1076"/>
          <ac:spMkLst>
            <pc:docMk/>
            <pc:sldMk cId="2767021155" sldId="1965"/>
            <ac:spMk id="1183" creationId="{B7E3BA23-32EC-FC74-AB87-E23F580ABA6E}"/>
          </ac:spMkLst>
        </pc:spChg>
        <pc:grpChg chg="add del mod">
          <ac:chgData name="윤진숙(Celine) - 서비스기획2팀" userId="db3dbd84-8051-4777-a258-c2ff272a01d1" providerId="ADAL" clId="{FFE51D9B-F175-443A-B3FC-083FB970B184}" dt="2024-06-19T10:27:45.457" v="10337" actId="478"/>
          <ac:grpSpMkLst>
            <pc:docMk/>
            <pc:sldMk cId="2767021155" sldId="1965"/>
            <ac:grpSpMk id="2" creationId="{1FE7BA8E-C81E-9D98-959A-D89BA91245C6}"/>
          </ac:grpSpMkLst>
        </pc:grpChg>
        <pc:grpChg chg="add mod">
          <ac:chgData name="윤진숙(Celine) - 서비스기획2팀" userId="db3dbd84-8051-4777-a258-c2ff272a01d1" providerId="ADAL" clId="{FFE51D9B-F175-443A-B3FC-083FB970B184}" dt="2024-06-13T10:19:03.177" v="5813"/>
          <ac:grpSpMkLst>
            <pc:docMk/>
            <pc:sldMk cId="2767021155" sldId="1965"/>
            <ac:grpSpMk id="21" creationId="{066FD856-87BA-ACD6-652A-C776D4E86DB9}"/>
          </ac:grpSpMkLst>
        </pc:grpChg>
        <pc:grpChg chg="mod">
          <ac:chgData name="윤진숙(Celine) - 서비스기획2팀" userId="db3dbd84-8051-4777-a258-c2ff272a01d1" providerId="ADAL" clId="{FFE51D9B-F175-443A-B3FC-083FB970B184}" dt="2024-06-13T10:19:03.177" v="5813"/>
          <ac:grpSpMkLst>
            <pc:docMk/>
            <pc:sldMk cId="2767021155" sldId="1965"/>
            <ac:grpSpMk id="22" creationId="{0FB2754D-EDC3-0CFC-8828-C4EA7F478FB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09:45:33.304" v="8163" actId="478"/>
          <ac:grpSpMkLst>
            <pc:docMk/>
            <pc:sldMk cId="2767021155" sldId="1965"/>
            <ac:grpSpMk id="22" creationId="{9AEA734C-0878-23F1-3AFE-67078A67D5AE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23.875" v="8160"/>
          <ac:grpSpMkLst>
            <pc:docMk/>
            <pc:sldMk cId="2767021155" sldId="1965"/>
            <ac:grpSpMk id="23" creationId="{D5261083-4AEB-BAF1-0238-D9801D7C93EF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23.875" v="8160"/>
          <ac:grpSpMkLst>
            <pc:docMk/>
            <pc:sldMk cId="2767021155" sldId="1965"/>
            <ac:grpSpMk id="25" creationId="{85F46089-C34E-9AFB-C520-3D51EBE550E0}"/>
          </ac:grpSpMkLst>
        </pc:grpChg>
        <pc:grpChg chg="mod">
          <ac:chgData name="윤진숙(Celine) - 서비스기획2팀" userId="db3dbd84-8051-4777-a258-c2ff272a01d1" providerId="ADAL" clId="{FFE51D9B-F175-443A-B3FC-083FB970B184}" dt="2024-06-13T10:19:03.177" v="5813"/>
          <ac:grpSpMkLst>
            <pc:docMk/>
            <pc:sldMk cId="2767021155" sldId="1965"/>
            <ac:grpSpMk id="26" creationId="{CE850592-750D-5917-4075-1C08C0438CC3}"/>
          </ac:grpSpMkLst>
        </pc:grpChg>
        <pc:grpChg chg="add mod">
          <ac:chgData name="윤진숙(Celine) - 서비스기획2팀" userId="db3dbd84-8051-4777-a258-c2ff272a01d1" providerId="ADAL" clId="{FFE51D9B-F175-443A-B3FC-083FB970B184}" dt="2024-06-19T09:45:34.178" v="8164"/>
          <ac:grpSpMkLst>
            <pc:docMk/>
            <pc:sldMk cId="2767021155" sldId="1965"/>
            <ac:grpSpMk id="46" creationId="{5E1D3F5F-86FE-00BB-6E3E-9F71F2D97CD7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34.178" v="8164"/>
          <ac:grpSpMkLst>
            <pc:docMk/>
            <pc:sldMk cId="2767021155" sldId="1965"/>
            <ac:grpSpMk id="48" creationId="{EE7B5657-0B05-B03E-218F-D376796B6681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34.178" v="8164"/>
          <ac:grpSpMkLst>
            <pc:docMk/>
            <pc:sldMk cId="2767021155" sldId="1965"/>
            <ac:grpSpMk id="50" creationId="{9C8E6507-5451-966B-63B6-D865C95BC059}"/>
          </ac:grpSpMkLst>
        </pc:grpChg>
        <pc:grpChg chg="mod">
          <ac:chgData name="윤진숙(Celine) - 서비스기획2팀" userId="db3dbd84-8051-4777-a258-c2ff272a01d1" providerId="ADAL" clId="{FFE51D9B-F175-443A-B3FC-083FB970B184}" dt="2024-06-13T10:18:45.140" v="5812" actId="1076"/>
          <ac:grpSpMkLst>
            <pc:docMk/>
            <pc:sldMk cId="2767021155" sldId="1965"/>
            <ac:grpSpMk id="1050" creationId="{61B092E1-BF73-30DE-BCD4-DDB4DDD5FD51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09:45:13.637" v="8158" actId="478"/>
          <ac:grpSpMkLst>
            <pc:docMk/>
            <pc:sldMk cId="2767021155" sldId="1965"/>
            <ac:grpSpMk id="1089" creationId="{C999FB96-794D-FED4-364A-3297A08678D9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9T09:51:43.607" v="8779" actId="20577"/>
          <ac:graphicFrameMkLst>
            <pc:docMk/>
            <pc:sldMk cId="2767021155" sldId="1965"/>
            <ac:graphicFrameMk id="198" creationId="{00000000-0000-0000-0000-000000000000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9T09:47:05.315" v="8225"/>
          <ac:graphicFrameMkLst>
            <pc:docMk/>
            <pc:sldMk cId="2767021155" sldId="1965"/>
            <ac:graphicFrameMk id="1123" creationId="{302497DB-A6EE-8D5B-FFDC-75E59C65B0C0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13T10:19:03.177" v="5813"/>
          <ac:picMkLst>
            <pc:docMk/>
            <pc:sldMk cId="2767021155" sldId="1965"/>
            <ac:picMk id="35" creationId="{A312A69C-904E-8D28-3070-3253F48723D0}"/>
          </ac:picMkLst>
        </pc:picChg>
        <pc:picChg chg="del mod">
          <ac:chgData name="윤진숙(Celine) - 서비스기획2팀" userId="db3dbd84-8051-4777-a258-c2ff272a01d1" providerId="ADAL" clId="{FFE51D9B-F175-443A-B3FC-083FB970B184}" dt="2024-06-19T09:45:05.253" v="8157" actId="478"/>
          <ac:picMkLst>
            <pc:docMk/>
            <pc:sldMk cId="2767021155" sldId="1965"/>
            <ac:picMk id="1088" creationId="{F1CDA9CF-946E-7D48-6445-2922ADB9A99F}"/>
          </ac:picMkLst>
        </pc:picChg>
        <pc:cxnChg chg="mod">
          <ac:chgData name="윤진숙(Celine) - 서비스기획2팀" userId="db3dbd84-8051-4777-a258-c2ff272a01d1" providerId="ADAL" clId="{FFE51D9B-F175-443A-B3FC-083FB970B184}" dt="2024-06-19T09:46:03.519" v="8171" actId="14100"/>
          <ac:cxnSpMkLst>
            <pc:docMk/>
            <pc:sldMk cId="2767021155" sldId="1965"/>
            <ac:cxnSpMk id="1169" creationId="{C8D752FC-5EDE-5D06-F923-A252AF055203}"/>
          </ac:cxnSpMkLst>
        </pc:cxnChg>
      </pc:sldChg>
      <pc:sldChg chg="add">
        <pc:chgData name="윤진숙(Celine) - 서비스기획2팀" userId="db3dbd84-8051-4777-a258-c2ff272a01d1" providerId="ADAL" clId="{FFE51D9B-F175-443A-B3FC-083FB970B184}" dt="2024-06-13T10:17:50.127" v="5790"/>
        <pc:sldMkLst>
          <pc:docMk/>
          <pc:sldMk cId="2083637448" sldId="1966"/>
        </pc:sldMkLst>
      </pc:sldChg>
      <pc:sldChg chg="addSp delSp modSp add del mod">
        <pc:chgData name="윤진숙(Celine) - 서비스기획2팀" userId="db3dbd84-8051-4777-a258-c2ff272a01d1" providerId="ADAL" clId="{FFE51D9B-F175-443A-B3FC-083FB970B184}" dt="2024-06-19T09:48:33.894" v="8234" actId="47"/>
        <pc:sldMkLst>
          <pc:docMk/>
          <pc:sldMk cId="3083931926" sldId="1967"/>
        </pc:sldMkLst>
        <pc:spChg chg="add mod">
          <ac:chgData name="윤진숙(Celine) - 서비스기획2팀" userId="db3dbd84-8051-4777-a258-c2ff272a01d1" providerId="ADAL" clId="{FFE51D9B-F175-443A-B3FC-083FB970B184}" dt="2024-06-13T10:31:55.117" v="6144" actId="20577"/>
          <ac:spMkLst>
            <pc:docMk/>
            <pc:sldMk cId="3083931926" sldId="1967"/>
            <ac:spMk id="10" creationId="{350EAB37-9EAE-D58C-23FF-889094BBDED3}"/>
          </ac:spMkLst>
        </pc:spChg>
        <pc:spChg chg="add mod">
          <ac:chgData name="윤진숙(Celine) - 서비스기획2팀" userId="db3dbd84-8051-4777-a258-c2ff272a01d1" providerId="ADAL" clId="{FFE51D9B-F175-443A-B3FC-083FB970B184}" dt="2024-06-13T10:34:33.445" v="6241" actId="1076"/>
          <ac:spMkLst>
            <pc:docMk/>
            <pc:sldMk cId="3083931926" sldId="1967"/>
            <ac:spMk id="21" creationId="{6516DD44-CB74-150F-E4B1-6F890978961B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37:05.833" v="6286" actId="478"/>
          <ac:spMkLst>
            <pc:docMk/>
            <pc:sldMk cId="3083931926" sldId="1967"/>
            <ac:spMk id="22" creationId="{14F10F3D-96A0-0328-9136-DCD793BA57D0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37:28.138" v="6289" actId="478"/>
          <ac:spMkLst>
            <pc:docMk/>
            <pc:sldMk cId="3083931926" sldId="1967"/>
            <ac:spMk id="23" creationId="{C1C9275D-DCE8-6786-8C73-70E5A86AC9CE}"/>
          </ac:spMkLst>
        </pc:spChg>
        <pc:spChg chg="add mod">
          <ac:chgData name="윤진숙(Celine) - 서비스기획2팀" userId="db3dbd84-8051-4777-a258-c2ff272a01d1" providerId="ADAL" clId="{FFE51D9B-F175-443A-B3FC-083FB970B184}" dt="2024-06-13T10:37:53.866" v="6361" actId="1076"/>
          <ac:spMkLst>
            <pc:docMk/>
            <pc:sldMk cId="3083931926" sldId="1967"/>
            <ac:spMk id="24" creationId="{53BD9707-390A-83E0-566A-D0D13ADB6240}"/>
          </ac:spMkLst>
        </pc:spChg>
        <pc:spChg chg="del">
          <ac:chgData name="윤진숙(Celine) - 서비스기획2팀" userId="db3dbd84-8051-4777-a258-c2ff272a01d1" providerId="ADAL" clId="{FFE51D9B-F175-443A-B3FC-083FB970B184}" dt="2024-06-13T10:32:14.142" v="6151" actId="478"/>
          <ac:spMkLst>
            <pc:docMk/>
            <pc:sldMk cId="3083931926" sldId="1967"/>
            <ac:spMk id="37" creationId="{4BEBB75A-6559-105F-7138-2B215F0D7B28}"/>
          </ac:spMkLst>
        </pc:spChg>
        <pc:spChg chg="del mod">
          <ac:chgData name="윤진숙(Celine) - 서비스기획2팀" userId="db3dbd84-8051-4777-a258-c2ff272a01d1" providerId="ADAL" clId="{FFE51D9B-F175-443A-B3FC-083FB970B184}" dt="2024-06-13T10:32:18.143" v="6153" actId="478"/>
          <ac:spMkLst>
            <pc:docMk/>
            <pc:sldMk cId="3083931926" sldId="1967"/>
            <ac:spMk id="38" creationId="{FBC2A651-C36E-13EF-F188-22A17E00AA58}"/>
          </ac:spMkLst>
        </pc:spChg>
        <pc:spChg chg="del">
          <ac:chgData name="윤진숙(Celine) - 서비스기획2팀" userId="db3dbd84-8051-4777-a258-c2ff272a01d1" providerId="ADAL" clId="{FFE51D9B-F175-443A-B3FC-083FB970B184}" dt="2024-06-13T10:32:15.077" v="6152" actId="478"/>
          <ac:spMkLst>
            <pc:docMk/>
            <pc:sldMk cId="3083931926" sldId="1967"/>
            <ac:spMk id="39" creationId="{27DF9313-0F90-43E9-ACC0-BFAB5F7B7BA6}"/>
          </ac:spMkLst>
        </pc:spChg>
        <pc:spChg chg="del">
          <ac:chgData name="윤진숙(Celine) - 서비스기획2팀" userId="db3dbd84-8051-4777-a258-c2ff272a01d1" providerId="ADAL" clId="{FFE51D9B-F175-443A-B3FC-083FB970B184}" dt="2024-06-13T10:32:01.862" v="6146" actId="478"/>
          <ac:spMkLst>
            <pc:docMk/>
            <pc:sldMk cId="3083931926" sldId="1967"/>
            <ac:spMk id="40" creationId="{1DF50CC3-1758-EE17-ED15-86A715AD3BD8}"/>
          </ac:spMkLst>
        </pc:spChg>
        <pc:spChg chg="mod">
          <ac:chgData name="윤진숙(Celine) - 서비스기획2팀" userId="db3dbd84-8051-4777-a258-c2ff272a01d1" providerId="ADAL" clId="{FFE51D9B-F175-443A-B3FC-083FB970B184}" dt="2024-06-13T10:33:55.981" v="6239" actId="14100"/>
          <ac:spMkLst>
            <pc:docMk/>
            <pc:sldMk cId="3083931926" sldId="1967"/>
            <ac:spMk id="251" creationId="{2B12850C-61F6-27CE-C175-21BD5EB45F62}"/>
          </ac:spMkLst>
        </pc:spChg>
        <pc:spChg chg="mod">
          <ac:chgData name="윤진숙(Celine) - 서비스기획2팀" userId="db3dbd84-8051-4777-a258-c2ff272a01d1" providerId="ADAL" clId="{FFE51D9B-F175-443A-B3FC-083FB970B184}" dt="2024-06-13T10:32:51.805" v="6158" actId="1076"/>
          <ac:spMkLst>
            <pc:docMk/>
            <pc:sldMk cId="3083931926" sldId="1967"/>
            <ac:spMk id="252" creationId="{DA6DC7E2-686F-EDF2-4CF9-B51A1E2B14B3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32:41.597" v="6157" actId="1076"/>
          <ac:spMkLst>
            <pc:docMk/>
            <pc:sldMk cId="3083931926" sldId="1967"/>
            <ac:spMk id="1038" creationId="{EE54123C-CA31-AFB3-3C8E-A78E1789DF5A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32:11.678" v="6150" actId="478"/>
          <ac:spMkLst>
            <pc:docMk/>
            <pc:sldMk cId="3083931926" sldId="1967"/>
            <ac:spMk id="1091" creationId="{311BE754-DA8C-80E8-4808-A39171E25507}"/>
          </ac:spMkLst>
        </pc:spChg>
        <pc:spChg chg="del">
          <ac:chgData name="윤진숙(Celine) - 서비스기획2팀" userId="db3dbd84-8051-4777-a258-c2ff272a01d1" providerId="ADAL" clId="{FFE51D9B-F175-443A-B3FC-083FB970B184}" dt="2024-06-13T10:32:07.679" v="6149" actId="478"/>
          <ac:spMkLst>
            <pc:docMk/>
            <pc:sldMk cId="3083931926" sldId="1967"/>
            <ac:spMk id="1109" creationId="{D58E6870-C3ED-D7C8-AB8B-C5EE699BF9B2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33:20.143" v="6176" actId="478"/>
          <ac:spMkLst>
            <pc:docMk/>
            <pc:sldMk cId="3083931926" sldId="1967"/>
            <ac:spMk id="1111" creationId="{7D73CC3A-BF6E-A72C-438B-9061C226769E}"/>
          </ac:spMkLst>
        </pc:spChg>
        <pc:spChg chg="mod">
          <ac:chgData name="윤진숙(Celine) - 서비스기획2팀" userId="db3dbd84-8051-4777-a258-c2ff272a01d1" providerId="ADAL" clId="{FFE51D9B-F175-443A-B3FC-083FB970B184}" dt="2024-06-13T10:35:29.622" v="6252" actId="207"/>
          <ac:spMkLst>
            <pc:docMk/>
            <pc:sldMk cId="3083931926" sldId="1967"/>
            <ac:spMk id="1135" creationId="{CB0682F9-2ECD-000E-532F-FE7447857FA2}"/>
          </ac:spMkLst>
        </pc:spChg>
        <pc:spChg chg="mod">
          <ac:chgData name="윤진숙(Celine) - 서비스기획2팀" userId="db3dbd84-8051-4777-a258-c2ff272a01d1" providerId="ADAL" clId="{FFE51D9B-F175-443A-B3FC-083FB970B184}" dt="2024-06-13T10:35:49.542" v="6254" actId="207"/>
          <ac:spMkLst>
            <pc:docMk/>
            <pc:sldMk cId="3083931926" sldId="1967"/>
            <ac:spMk id="1139" creationId="{338B5DAB-E517-CD80-D8B5-EEAB26898379}"/>
          </ac:spMkLst>
        </pc:spChg>
        <pc:spChg chg="mod">
          <ac:chgData name="윤진숙(Celine) - 서비스기획2팀" userId="db3dbd84-8051-4777-a258-c2ff272a01d1" providerId="ADAL" clId="{FFE51D9B-F175-443A-B3FC-083FB970B184}" dt="2024-06-13T10:35:44.342" v="6253" actId="207"/>
          <ac:spMkLst>
            <pc:docMk/>
            <pc:sldMk cId="3083931926" sldId="1967"/>
            <ac:spMk id="1144" creationId="{8E0B3EF2-0BC1-371E-FB85-7D57C37B141F}"/>
          </ac:spMkLst>
        </pc:spChg>
        <pc:spChg chg="mod">
          <ac:chgData name="윤진숙(Celine) - 서비스기획2팀" userId="db3dbd84-8051-4777-a258-c2ff272a01d1" providerId="ADAL" clId="{FFE51D9B-F175-443A-B3FC-083FB970B184}" dt="2024-06-13T10:35:58.254" v="6255" actId="207"/>
          <ac:spMkLst>
            <pc:docMk/>
            <pc:sldMk cId="3083931926" sldId="1967"/>
            <ac:spMk id="1145" creationId="{867FD2A7-2912-E06C-D42F-911737263CD3}"/>
          </ac:spMkLst>
        </pc:spChg>
        <pc:spChg chg="mod">
          <ac:chgData name="윤진숙(Celine) - 서비스기획2팀" userId="db3dbd84-8051-4777-a258-c2ff272a01d1" providerId="ADAL" clId="{FFE51D9B-F175-443A-B3FC-083FB970B184}" dt="2024-06-13T10:36:12.230" v="6257" actId="207"/>
          <ac:spMkLst>
            <pc:docMk/>
            <pc:sldMk cId="3083931926" sldId="1967"/>
            <ac:spMk id="1148" creationId="{DE4C35FD-C5FA-9151-3405-0A138143883C}"/>
          </ac:spMkLst>
        </pc:spChg>
        <pc:spChg chg="mod">
          <ac:chgData name="윤진숙(Celine) - 서비스기획2팀" userId="db3dbd84-8051-4777-a258-c2ff272a01d1" providerId="ADAL" clId="{FFE51D9B-F175-443A-B3FC-083FB970B184}" dt="2024-06-13T10:36:07.778" v="6256" actId="207"/>
          <ac:spMkLst>
            <pc:docMk/>
            <pc:sldMk cId="3083931926" sldId="1967"/>
            <ac:spMk id="1149" creationId="{821F6B31-6ECD-0CE1-068E-0F73CBDB5B43}"/>
          </ac:spMkLst>
        </pc:spChg>
        <pc:spChg chg="mod">
          <ac:chgData name="윤진숙(Celine) - 서비스기획2팀" userId="db3dbd84-8051-4777-a258-c2ff272a01d1" providerId="ADAL" clId="{FFE51D9B-F175-443A-B3FC-083FB970B184}" dt="2024-06-13T10:32:51.805" v="6158" actId="1076"/>
          <ac:spMkLst>
            <pc:docMk/>
            <pc:sldMk cId="3083931926" sldId="1967"/>
            <ac:spMk id="1164" creationId="{267B756E-26D1-5ABB-2D24-7A517F63308A}"/>
          </ac:spMkLst>
        </pc:spChg>
        <pc:grpChg chg="mod">
          <ac:chgData name="윤진숙(Celine) - 서비스기획2팀" userId="db3dbd84-8051-4777-a258-c2ff272a01d1" providerId="ADAL" clId="{FFE51D9B-F175-443A-B3FC-083FB970B184}" dt="2024-06-13T10:32:51.805" v="6158" actId="1076"/>
          <ac:grpSpMkLst>
            <pc:docMk/>
            <pc:sldMk cId="3083931926" sldId="1967"/>
            <ac:grpSpMk id="1050" creationId="{61B092E1-BF73-30DE-BCD4-DDB4DDD5FD51}"/>
          </ac:grpSpMkLst>
        </pc:grpChg>
        <pc:grpChg chg="del">
          <ac:chgData name="윤진숙(Celine) - 서비스기획2팀" userId="db3dbd84-8051-4777-a258-c2ff272a01d1" providerId="ADAL" clId="{FFE51D9B-F175-443A-B3FC-083FB970B184}" dt="2024-06-13T10:32:11.678" v="6150" actId="478"/>
          <ac:grpSpMkLst>
            <pc:docMk/>
            <pc:sldMk cId="3083931926" sldId="1967"/>
            <ac:grpSpMk id="1089" creationId="{C999FB96-794D-FED4-364A-3297A08678D9}"/>
          </ac:grpSpMkLst>
        </pc:grpChg>
        <pc:grpChg chg="del">
          <ac:chgData name="윤진숙(Celine) - 서비스기획2팀" userId="db3dbd84-8051-4777-a258-c2ff272a01d1" providerId="ADAL" clId="{FFE51D9B-F175-443A-B3FC-083FB970B184}" dt="2024-06-13T10:32:07.679" v="6149" actId="478"/>
          <ac:grpSpMkLst>
            <pc:docMk/>
            <pc:sldMk cId="3083931926" sldId="1967"/>
            <ac:grpSpMk id="1090" creationId="{1F125CE5-47EC-9D01-9CA6-D4BC25D366E2}"/>
          </ac:grpSpMkLst>
        </pc:grpChg>
        <pc:grpChg chg="del mod topLvl">
          <ac:chgData name="윤진숙(Celine) - 서비스기획2팀" userId="db3dbd84-8051-4777-a258-c2ff272a01d1" providerId="ADAL" clId="{FFE51D9B-F175-443A-B3FC-083FB970B184}" dt="2024-06-13T10:33:20.143" v="6176" actId="478"/>
          <ac:grpSpMkLst>
            <pc:docMk/>
            <pc:sldMk cId="3083931926" sldId="1967"/>
            <ac:grpSpMk id="1105" creationId="{AE64D3FF-5DCA-1CB8-E45D-72D87C1660C6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3T10:35:06.518" v="6250"/>
          <ac:graphicFrameMkLst>
            <pc:docMk/>
            <pc:sldMk cId="3083931926" sldId="1967"/>
            <ac:graphicFrameMk id="1123" creationId="{302497DB-A6EE-8D5B-FFDC-75E59C65B0C0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13T10:32:51.805" v="6158" actId="1076"/>
          <ac:picMkLst>
            <pc:docMk/>
            <pc:sldMk cId="3083931926" sldId="1967"/>
            <ac:picMk id="1088" creationId="{F1CDA9CF-946E-7D48-6445-2922ADB9A99F}"/>
          </ac:picMkLst>
        </pc:picChg>
        <pc:picChg chg="del mod topLvl">
          <ac:chgData name="윤진숙(Celine) - 서비스기획2팀" userId="db3dbd84-8051-4777-a258-c2ff272a01d1" providerId="ADAL" clId="{FFE51D9B-F175-443A-B3FC-083FB970B184}" dt="2024-06-13T10:34:35.077" v="6242" actId="478"/>
          <ac:picMkLst>
            <pc:docMk/>
            <pc:sldMk cId="3083931926" sldId="1967"/>
            <ac:picMk id="1110" creationId="{FAD09CD2-8B75-2E0C-3F87-CD0471A4CE32}"/>
          </ac:picMkLst>
        </pc:picChg>
        <pc:cxnChg chg="mod">
          <ac:chgData name="윤진숙(Celine) - 서비스기획2팀" userId="db3dbd84-8051-4777-a258-c2ff272a01d1" providerId="ADAL" clId="{FFE51D9B-F175-443A-B3FC-083FB970B184}" dt="2024-06-13T10:32:51.805" v="6158" actId="1076"/>
          <ac:cxnSpMkLst>
            <pc:docMk/>
            <pc:sldMk cId="3083931926" sldId="1967"/>
            <ac:cxnSpMk id="1169" creationId="{C8D752FC-5EDE-5D06-F923-A252AF055203}"/>
          </ac:cxnSpMkLst>
        </pc:cxnChg>
      </pc:sldChg>
      <pc:sldChg chg="addSp delSp modSp add del mod">
        <pc:chgData name="윤진숙(Celine) - 서비스기획2팀" userId="db3dbd84-8051-4777-a258-c2ff272a01d1" providerId="ADAL" clId="{FFE51D9B-F175-443A-B3FC-083FB970B184}" dt="2024-06-14T10:13:59.255" v="6487" actId="47"/>
        <pc:sldMkLst>
          <pc:docMk/>
          <pc:sldMk cId="2249431325" sldId="1971"/>
        </pc:sldMkLst>
        <pc:spChg chg="del">
          <ac:chgData name="윤진숙(Celine) - 서비스기획2팀" userId="db3dbd84-8051-4777-a258-c2ff272a01d1" providerId="ADAL" clId="{FFE51D9B-F175-443A-B3FC-083FB970B184}" dt="2024-06-14T09:30:38.862" v="6482" actId="478"/>
          <ac:spMkLst>
            <pc:docMk/>
            <pc:sldMk cId="2249431325" sldId="1971"/>
            <ac:spMk id="6" creationId="{91357291-1F57-8EED-CD14-B00B8135C04E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7" creationId="{0FF10999-7A6F-17A4-0D13-CE36F0C7DA9B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9" creationId="{932317FA-8791-6BEB-39A1-FF071E2B6360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10" creationId="{83FB5406-2595-8DCC-023D-3B4366F65137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" creationId="{D3A806EB-5C7C-276A-D583-CE5CABB116C2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8" creationId="{CE0621CD-DE96-7C5B-DFD4-EF8B67AEA2A9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20" creationId="{994255AF-C419-F43E-9078-655D9EB25D8B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21" creationId="{F2054AC7-F2AB-0EF8-06F6-CC224B60CA21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22" creationId="{7FBF3CF2-C656-83A4-1271-9371133E4C62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25" creationId="{8F25E5A4-FF0D-46DA-0F38-186BF5069D50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27" creationId="{105098D8-E623-FB52-1DC0-EFE69B2950D8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33" creationId="{21E32924-E33D-EF16-83EC-2D0BB245C2FA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34" creationId="{26F4553D-A819-EA4F-2102-806A195ACD03}"/>
          </ac:spMkLst>
        </pc:spChg>
        <pc:spChg chg="mod">
          <ac:chgData name="윤진숙(Celine) - 서비스기획2팀" userId="db3dbd84-8051-4777-a258-c2ff272a01d1" providerId="ADAL" clId="{FFE51D9B-F175-443A-B3FC-083FB970B184}" dt="2024-06-14T09:31:32.358" v="6486" actId="1076"/>
          <ac:spMkLst>
            <pc:docMk/>
            <pc:sldMk cId="2249431325" sldId="1971"/>
            <ac:spMk id="41" creationId="{3008359D-665F-67D0-F55F-BC95B1B02221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43" creationId="{52E2FBAD-5F68-1F00-506C-B3FC75C2F3D0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46" creationId="{CB0B44B8-15DB-F947-75BA-448D26229205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49" creationId="{4DA32159-2DF3-0E39-87E8-03811F7662DA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50" creationId="{51A39546-8FF5-A7C0-24D4-75477DFBAB53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1" creationId="{5198656E-AFB7-C8A6-BAF1-6A2E27B94CCA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2" creationId="{40DF1D9B-C899-3282-EC86-AF9A25726CC0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3" creationId="{C51E1FE3-9FF1-380F-0E7D-D25F0CAFAEE2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4" creationId="{150C506E-993A-957E-C5CD-C7F5F52D02DE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9:30:42.175" v="6483" actId="478"/>
          <ac:spMkLst>
            <pc:docMk/>
            <pc:sldMk cId="2249431325" sldId="1971"/>
            <ac:spMk id="56" creationId="{4DAC04F2-EBBD-2A3F-B42E-08993AC02C69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1:27.917" v="6485" actId="1076"/>
          <ac:spMkLst>
            <pc:docMk/>
            <pc:sldMk cId="2249431325" sldId="1971"/>
            <ac:spMk id="57" creationId="{3CFF7B4C-76BA-0C7F-A0F5-6B0CD8EBE265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8" creationId="{BAE3A3C6-8200-0FA2-986F-47EC61650B20}"/>
          </ac:spMkLst>
        </pc:spChg>
        <pc:spChg chg="del">
          <ac:chgData name="윤진숙(Celine) - 서비스기획2팀" userId="db3dbd84-8051-4777-a258-c2ff272a01d1" providerId="ADAL" clId="{FFE51D9B-F175-443A-B3FC-083FB970B184}" dt="2024-06-14T09:30:36.902" v="6481" actId="478"/>
          <ac:spMkLst>
            <pc:docMk/>
            <pc:sldMk cId="2249431325" sldId="1971"/>
            <ac:spMk id="1126" creationId="{54F94CC7-849C-2D75-F397-4801EBADEF1F}"/>
          </ac:spMkLst>
        </pc:spChg>
        <pc:spChg chg="del">
          <ac:chgData name="윤진숙(Celine) - 서비스기획2팀" userId="db3dbd84-8051-4777-a258-c2ff272a01d1" providerId="ADAL" clId="{FFE51D9B-F175-443A-B3FC-083FB970B184}" dt="2024-06-14T09:30:35.376" v="6480" actId="478"/>
          <ac:spMkLst>
            <pc:docMk/>
            <pc:sldMk cId="2249431325" sldId="1971"/>
            <ac:spMk id="1127" creationId="{E14128CE-C677-594A-C97F-D5F58C9139CC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45" creationId="{867FD2A7-2912-E06C-D42F-911737263CD3}"/>
          </ac:spMkLst>
        </pc:spChg>
        <pc:spChg chg="del">
          <ac:chgData name="윤진숙(Celine) - 서비스기획2팀" userId="db3dbd84-8051-4777-a258-c2ff272a01d1" providerId="ADAL" clId="{FFE51D9B-F175-443A-B3FC-083FB970B184}" dt="2024-06-14T09:30:15.240" v="6475" actId="478"/>
          <ac:spMkLst>
            <pc:docMk/>
            <pc:sldMk cId="2249431325" sldId="1971"/>
            <ac:spMk id="1164" creationId="{267B756E-26D1-5ABB-2D24-7A517F63308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4" creationId="{DEFA8B8B-E8CB-1B69-C888-F958D6F66A3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5" creationId="{E3911F24-B66C-6110-8CC7-3A118B50B077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6" creationId="{998D3629-359B-93B8-FDDC-9CF7834E627D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7" creationId="{C11ECC5D-9076-472A-0812-1FD667519105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8" creationId="{91A28B53-712A-7C38-B706-E80C2B5D14FD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9" creationId="{A0D48FCF-3E9D-7D6D-AB63-245F13EB816D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0" creationId="{621467FA-E3EC-CA30-7984-79302AA5E6B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1" creationId="{1C5A3557-0EF4-0A4B-B0EF-725D873464C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2" creationId="{B947C4FF-9964-5DE5-3CC0-EA3CA786F4FC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3" creationId="{B7E3BA23-32EC-FC74-AB87-E23F580ABA6E}"/>
          </ac:spMkLst>
        </pc:s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2" creationId="{1FE7BA8E-C81E-9D98-959A-D89BA91245C6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2" creationId="{F2C52695-A0C4-85BB-85D2-6B7555A19D43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9:30:29.279" v="6477" actId="1076"/>
          <ac:grpSpMkLst>
            <pc:docMk/>
            <pc:sldMk cId="2249431325" sldId="1971"/>
            <ac:grpSpMk id="23" creationId="{D3895722-377B-E247-AA3D-F437CD789E5B}"/>
          </ac:grpSpMkLst>
        </pc:grpChg>
        <pc:grpChg chg="mod">
          <ac:chgData name="윤진숙(Celine) - 서비스기획2팀" userId="db3dbd84-8051-4777-a258-c2ff272a01d1" providerId="ADAL" clId="{FFE51D9B-F175-443A-B3FC-083FB970B184}" dt="2024-06-14T09:30:24.247" v="6476"/>
          <ac:grpSpMkLst>
            <pc:docMk/>
            <pc:sldMk cId="2249431325" sldId="1971"/>
            <ac:grpSpMk id="24" creationId="{20A42257-36CD-885D-679E-DCD4DF224444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28" creationId="{4AB61C2A-D9D7-8359-554E-AEF37660BFE9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9:30:29.279" v="6477" actId="1076"/>
          <ac:grpSpMkLst>
            <pc:docMk/>
            <pc:sldMk cId="2249431325" sldId="1971"/>
            <ac:grpSpMk id="36" creationId="{A37CBCBD-102F-C145-D5A3-A006121FD54D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2" creationId="{B5A1ABA9-B11E-F93F-0C57-496AECD50554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9:30:29.279" v="6477" actId="1076"/>
          <ac:grpSpMkLst>
            <pc:docMk/>
            <pc:sldMk cId="2249431325" sldId="1971"/>
            <ac:grpSpMk id="48" creationId="{C2946DD5-F408-BFCB-83E3-E597EEE5FE01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392" creationId="{1C1286A0-765E-F3D1-9825-1342C8A6E2E1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16" creationId="{CF6EB85A-610A-B310-9835-0E9454A8A225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28" creationId="{67832BDD-B838-8A8A-2547-3428B578236C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33" creationId="{4B60EAD4-102A-8A40-08FB-56F0DB665A7A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36" creationId="{F01E1655-AB41-A62F-6FA7-C189336F8F88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39" creationId="{CE94073D-F99E-3C57-3F56-25C3A39039CB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33.806" v="6479" actId="478"/>
          <ac:grpSpMkLst>
            <pc:docMk/>
            <pc:sldMk cId="2249431325" sldId="1971"/>
            <ac:grpSpMk id="443" creationId="{072C12D6-535A-ECED-DCF8-793DD169AE28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28" creationId="{4D30B8BE-4097-6C1C-E7CE-AF327055FF19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53" creationId="{4453D77C-E26E-3483-7100-AD020CB4CC62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54" creationId="{069FF518-D374-57AA-9915-2957101F8DB3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57" creationId="{CD56E749-BA43-D21D-1162-D304FC93D846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32.623" v="6478" actId="478"/>
          <ac:grpSpMkLst>
            <pc:docMk/>
            <pc:sldMk cId="2249431325" sldId="1971"/>
            <ac:grpSpMk id="1160" creationId="{21451B7B-0BD0-A70C-B786-F40F7FA38CF5}"/>
          </ac:grpSpMkLst>
        </pc:grpChg>
        <pc:graphicFrameChg chg="del">
          <ac:chgData name="윤진숙(Celine) - 서비스기획2팀" userId="db3dbd84-8051-4777-a258-c2ff272a01d1" providerId="ADAL" clId="{FFE51D9B-F175-443A-B3FC-083FB970B184}" dt="2024-06-14T09:30:12.209" v="6473" actId="478"/>
          <ac:graphicFrameMkLst>
            <pc:docMk/>
            <pc:sldMk cId="2249431325" sldId="1971"/>
            <ac:graphicFrameMk id="1123" creationId="{302497DB-A6EE-8D5B-FFDC-75E59C65B0C0}"/>
          </ac:graphicFrameMkLst>
        </pc:graphicFrameChg>
        <pc:picChg chg="del">
          <ac:chgData name="윤진숙(Celine) - 서비스기획2팀" userId="db3dbd84-8051-4777-a258-c2ff272a01d1" providerId="ADAL" clId="{FFE51D9B-F175-443A-B3FC-083FB970B184}" dt="2024-06-14T09:30:12.209" v="6473" actId="478"/>
          <ac:picMkLst>
            <pc:docMk/>
            <pc:sldMk cId="2249431325" sldId="1971"/>
            <ac:picMk id="19" creationId="{654ED0D1-69B1-643B-0EEF-9C72953BA62A}"/>
          </ac:picMkLst>
        </pc:picChg>
        <pc:picChg chg="mod">
          <ac:chgData name="윤진숙(Celine) - 서비스기획2팀" userId="db3dbd84-8051-4777-a258-c2ff272a01d1" providerId="ADAL" clId="{FFE51D9B-F175-443A-B3FC-083FB970B184}" dt="2024-06-14T09:30:24.247" v="6476"/>
          <ac:picMkLst>
            <pc:docMk/>
            <pc:sldMk cId="2249431325" sldId="1971"/>
            <ac:picMk id="26" creationId="{297F9F72-6AE2-CD8F-EFA1-B6A7CA3FC8D8}"/>
          </ac:picMkLst>
        </pc:picChg>
        <pc:picChg chg="mod">
          <ac:chgData name="윤진숙(Celine) - 서비스기획2팀" userId="db3dbd84-8051-4777-a258-c2ff272a01d1" providerId="ADAL" clId="{FFE51D9B-F175-443A-B3FC-083FB970B184}" dt="2024-06-14T09:30:24.247" v="6476"/>
          <ac:picMkLst>
            <pc:docMk/>
            <pc:sldMk cId="2249431325" sldId="1971"/>
            <ac:picMk id="30" creationId="{05CBE883-2BA1-31D6-87A7-CFD4D25464A1}"/>
          </ac:picMkLst>
        </pc:picChg>
        <pc:picChg chg="mod">
          <ac:chgData name="윤진숙(Celine) - 서비스기획2팀" userId="db3dbd84-8051-4777-a258-c2ff272a01d1" providerId="ADAL" clId="{FFE51D9B-F175-443A-B3FC-083FB970B184}" dt="2024-06-14T09:30:24.247" v="6476"/>
          <ac:picMkLst>
            <pc:docMk/>
            <pc:sldMk cId="2249431325" sldId="1971"/>
            <ac:picMk id="32" creationId="{C808F2DD-5E8A-9C3B-60E4-0360CAEB691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9:30:29.279" v="6477" actId="1076"/>
          <ac:picMkLst>
            <pc:docMk/>
            <pc:sldMk cId="2249431325" sldId="1971"/>
            <ac:picMk id="35" creationId="{7F69A8D6-C092-D113-B20E-7B6374CECEAF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9:30:29.279" v="6477" actId="1076"/>
          <ac:picMkLst>
            <pc:docMk/>
            <pc:sldMk cId="2249431325" sldId="1971"/>
            <ac:picMk id="55" creationId="{163FF545-D480-5709-7B84-538477A7DC78}"/>
          </ac:picMkLst>
        </pc:pic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63" creationId="{F29F98C3-E89A-8541-E4D8-436BF1CA3840}"/>
          </ac:cxnSpMkLst>
        </pc:cxn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1027" creationId="{62015F7F-B1EF-A54D-53B3-4F30E46E664B}"/>
          </ac:cxnSpMkLst>
        </pc:cxn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1124" creationId="{CCA0A0E3-815E-224E-6FC6-BB75A40D9B59}"/>
          </ac:cxnSpMkLst>
        </pc:cxn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1125" creationId="{722E2009-0F8E-512B-35DA-3E31F814F271}"/>
          </ac:cxnSpMkLst>
        </pc:cxnChg>
        <pc:cxnChg chg="del mod">
          <ac:chgData name="윤진숙(Celine) - 서비스기획2팀" userId="db3dbd84-8051-4777-a258-c2ff272a01d1" providerId="ADAL" clId="{FFE51D9B-F175-443A-B3FC-083FB970B184}" dt="2024-06-14T09:30:13.455" v="6474" actId="478"/>
          <ac:cxnSpMkLst>
            <pc:docMk/>
            <pc:sldMk cId="2249431325" sldId="1971"/>
            <ac:cxnSpMk id="1169" creationId="{C8D752FC-5EDE-5D06-F923-A252AF055203}"/>
          </ac:cxnSpMkLst>
        </pc:cxnChg>
      </pc:sldChg>
      <pc:sldChg chg="add">
        <pc:chgData name="윤진숙(Celine) - 서비스기획2팀" userId="db3dbd84-8051-4777-a258-c2ff272a01d1" providerId="ADAL" clId="{FFE51D9B-F175-443A-B3FC-083FB970B184}" dt="2024-06-18T06:54:37.378" v="6928"/>
        <pc:sldMkLst>
          <pc:docMk/>
          <pc:sldMk cId="540781807" sldId="1982"/>
        </pc:sldMkLst>
      </pc:sldChg>
      <pc:sldChg chg="delSp modSp add mod">
        <pc:chgData name="윤진숙(Celine) - 서비스기획2팀" userId="db3dbd84-8051-4777-a258-c2ff272a01d1" providerId="ADAL" clId="{FFE51D9B-F175-443A-B3FC-083FB970B184}" dt="2024-06-19T02:03:19.041" v="7730" actId="478"/>
        <pc:sldMkLst>
          <pc:docMk/>
          <pc:sldMk cId="952270760" sldId="1983"/>
        </pc:sldMkLst>
        <pc:spChg chg="del">
          <ac:chgData name="윤진숙(Celine) - 서비스기획2팀" userId="db3dbd84-8051-4777-a258-c2ff272a01d1" providerId="ADAL" clId="{FFE51D9B-F175-443A-B3FC-083FB970B184}" dt="2024-06-19T02:03:19.041" v="7730" actId="478"/>
          <ac:spMkLst>
            <pc:docMk/>
            <pc:sldMk cId="952270760" sldId="1983"/>
            <ac:spMk id="7" creationId="{480A8FBC-2A87-9E75-E945-E644E245FE94}"/>
          </ac:spMkLst>
        </pc:spChg>
        <pc:spChg chg="mod">
          <ac:chgData name="윤진숙(Celine) - 서비스기획2팀" userId="db3dbd84-8051-4777-a258-c2ff272a01d1" providerId="ADAL" clId="{FFE51D9B-F175-443A-B3FC-083FB970B184}" dt="2024-06-19T02:03:15.754" v="7729" actId="20577"/>
          <ac:spMkLst>
            <pc:docMk/>
            <pc:sldMk cId="952270760" sldId="1983"/>
            <ac:spMk id="9" creationId="{B1D84585-6439-E68C-97F9-CB9112F78C9C}"/>
          </ac:spMkLst>
        </pc:spChg>
      </pc:sldChg>
      <pc:sldChg chg="modSp add mod">
        <pc:chgData name="윤진숙(Celine) - 서비스기획2팀" userId="db3dbd84-8051-4777-a258-c2ff272a01d1" providerId="ADAL" clId="{FFE51D9B-F175-443A-B3FC-083FB970B184}" dt="2024-06-19T09:30:47.631" v="7784"/>
        <pc:sldMkLst>
          <pc:docMk/>
          <pc:sldMk cId="268884021" sldId="1984"/>
        </pc:sldMkLst>
        <pc:spChg chg="mod">
          <ac:chgData name="윤진숙(Celine) - 서비스기획2팀" userId="db3dbd84-8051-4777-a258-c2ff272a01d1" providerId="ADAL" clId="{FFE51D9B-F175-443A-B3FC-083FB970B184}" dt="2024-06-19T09:30:47.631" v="7784"/>
          <ac:spMkLst>
            <pc:docMk/>
            <pc:sldMk cId="268884021" sldId="1984"/>
            <ac:spMk id="13" creationId="{91BEA1F8-2E94-256E-BA7A-E9A993F1909F}"/>
          </ac:spMkLst>
        </pc:spChg>
      </pc:sldChg>
    </pc:docChg>
  </pc:docChgLst>
  <pc:docChgLst>
    <pc:chgData name="서유림(Rosie) - UX디자인팀" userId="S::rosie@plgrim.com::233be26b-a91b-491a-870d-7198186f6d07" providerId="AD" clId="Web-{3C0B063B-66BC-E249-733A-CC9C24A67983}"/>
    <pc:docChg chg="modSld">
      <pc:chgData name="서유림(Rosie) - UX디자인팀" userId="S::rosie@plgrim.com::233be26b-a91b-491a-870d-7198186f6d07" providerId="AD" clId="Web-{3C0B063B-66BC-E249-733A-CC9C24A67983}" dt="2024-05-31T01:23:53.764" v="3"/>
      <pc:docMkLst>
        <pc:docMk/>
      </pc:docMkLst>
      <pc:sldChg chg="modSp">
        <pc:chgData name="서유림(Rosie) - UX디자인팀" userId="S::rosie@plgrim.com::233be26b-a91b-491a-870d-7198186f6d07" providerId="AD" clId="Web-{3C0B063B-66BC-E249-733A-CC9C24A67983}" dt="2024-05-31T01:23:53.764" v="3"/>
        <pc:sldMkLst>
          <pc:docMk/>
          <pc:sldMk cId="751850389" sldId="1824"/>
        </pc:sldMkLst>
        <pc:graphicFrameChg chg="modGraphic">
          <ac:chgData name="서유림(Rosie) - UX디자인팀" userId="S::rosie@plgrim.com::233be26b-a91b-491a-870d-7198186f6d07" providerId="AD" clId="Web-{3C0B063B-66BC-E249-733A-CC9C24A67983}" dt="2024-05-31T01:23:53.764" v="3"/>
          <ac:graphicFrameMkLst>
            <pc:docMk/>
            <pc:sldMk cId="751850389" sldId="1824"/>
            <ac:graphicFrameMk id="36" creationId="{E0363E35-8386-D59B-9C32-4D21555EEC24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29E87F4F-E7D0-D6A4-C4D4-019E8E3100FA}"/>
    <pc:docChg chg="modSld">
      <pc:chgData name="김지나(Wei) - 서비스기획2팀" userId="S::wei.kim@plgrim.com::6e8c8a86-0e65-4b65-b1b8-9f4bd60da1bb" providerId="AD" clId="Web-{29E87F4F-E7D0-D6A4-C4D4-019E8E3100FA}" dt="2024-06-03T10:42:29.702" v="152" actId="1076"/>
      <pc:docMkLst>
        <pc:docMk/>
      </pc:docMkLst>
      <pc:sldChg chg="addSp delSp">
        <pc:chgData name="김지나(Wei) - 서비스기획2팀" userId="S::wei.kim@plgrim.com::6e8c8a86-0e65-4b65-b1b8-9f4bd60da1bb" providerId="AD" clId="Web-{29E87F4F-E7D0-D6A4-C4D4-019E8E3100FA}" dt="2024-06-03T10:38:24.629" v="148"/>
        <pc:sldMkLst>
          <pc:docMk/>
          <pc:sldMk cId="715885263" sldId="269"/>
        </pc:sldMkLst>
        <pc:spChg chg="add del">
          <ac:chgData name="김지나(Wei) - 서비스기획2팀" userId="S::wei.kim@plgrim.com::6e8c8a86-0e65-4b65-b1b8-9f4bd60da1bb" providerId="AD" clId="Web-{29E87F4F-E7D0-D6A4-C4D4-019E8E3100FA}" dt="2024-06-03T10:38:12.128" v="146"/>
          <ac:spMkLst>
            <pc:docMk/>
            <pc:sldMk cId="715885263" sldId="269"/>
            <ac:spMk id="52" creationId="{DC5AF0CB-F962-EF16-ACBC-632D32567CCF}"/>
          </ac:spMkLst>
        </pc:spChg>
        <pc:spChg chg="add del">
          <ac:chgData name="김지나(Wei) - 서비스기획2팀" userId="S::wei.kim@plgrim.com::6e8c8a86-0e65-4b65-b1b8-9f4bd60da1bb" providerId="AD" clId="Web-{29E87F4F-E7D0-D6A4-C4D4-019E8E3100FA}" dt="2024-06-03T10:38:24.629" v="148"/>
          <ac:spMkLst>
            <pc:docMk/>
            <pc:sldMk cId="715885263" sldId="269"/>
            <ac:spMk id="54" creationId="{E1ABA47F-8205-7359-3EB0-D023070E16A2}"/>
          </ac:spMkLst>
        </pc:spChg>
      </pc:sldChg>
      <pc:sldChg chg="addSp delSp modSp">
        <pc:chgData name="김지나(Wei) - 서비스기획2팀" userId="S::wei.kim@plgrim.com::6e8c8a86-0e65-4b65-b1b8-9f4bd60da1bb" providerId="AD" clId="Web-{29E87F4F-E7D0-D6A4-C4D4-019E8E3100FA}" dt="2024-06-03T10:32:57.015" v="142" actId="20577"/>
        <pc:sldMkLst>
          <pc:docMk/>
          <pc:sldMk cId="245707159" sldId="272"/>
        </pc:sldMkLst>
        <pc:spChg chg="mod">
          <ac:chgData name="김지나(Wei) - 서비스기획2팀" userId="S::wei.kim@plgrim.com::6e8c8a86-0e65-4b65-b1b8-9f4bd60da1bb" providerId="AD" clId="Web-{29E87F4F-E7D0-D6A4-C4D4-019E8E3100FA}" dt="2024-06-03T10:32:57.015" v="142" actId="20577"/>
          <ac:spMkLst>
            <pc:docMk/>
            <pc:sldMk cId="245707159" sldId="272"/>
            <ac:spMk id="32" creationId="{AF9C6419-4474-66CA-3028-6203B2CAA07F}"/>
          </ac:spMkLst>
        </pc:spChg>
        <pc:spChg chg="mod">
          <ac:chgData name="김지나(Wei) - 서비스기획2팀" userId="S::wei.kim@plgrim.com::6e8c8a86-0e65-4b65-b1b8-9f4bd60da1bb" providerId="AD" clId="Web-{29E87F4F-E7D0-D6A4-C4D4-019E8E3100FA}" dt="2024-06-03T10:32:48.030" v="140" actId="20577"/>
          <ac:spMkLst>
            <pc:docMk/>
            <pc:sldMk cId="245707159" sldId="272"/>
            <ac:spMk id="51" creationId="{23848C2E-215C-55E1-7C3F-276E335DC2D5}"/>
          </ac:spMkLst>
        </pc:spChg>
        <pc:spChg chg="add del mod">
          <ac:chgData name="김지나(Wei) - 서비스기획2팀" userId="S::wei.kim@plgrim.com::6e8c8a86-0e65-4b65-b1b8-9f4bd60da1bb" providerId="AD" clId="Web-{29E87F4F-E7D0-D6A4-C4D4-019E8E3100FA}" dt="2024-06-03T10:32:36.483" v="138" actId="20577"/>
          <ac:spMkLst>
            <pc:docMk/>
            <pc:sldMk cId="245707159" sldId="272"/>
            <ac:spMk id="59" creationId="{4DA2CE35-CE9F-0E24-2F81-0D8BCFF05570}"/>
          </ac:spMkLst>
        </pc:spChg>
        <pc:cxnChg chg="mod">
          <ac:chgData name="김지나(Wei) - 서비스기획2팀" userId="S::wei.kim@plgrim.com::6e8c8a86-0e65-4b65-b1b8-9f4bd60da1bb" providerId="AD" clId="Web-{29E87F4F-E7D0-D6A4-C4D4-019E8E3100FA}" dt="2024-06-03T10:31:23.480" v="134"/>
          <ac:cxnSpMkLst>
            <pc:docMk/>
            <pc:sldMk cId="245707159" sldId="272"/>
            <ac:cxnSpMk id="459" creationId="{5266E6C2-A9A2-7A59-B1B1-208CD3B24EEA}"/>
          </ac:cxnSpMkLst>
        </pc:cxnChg>
      </pc:sldChg>
      <pc:sldChg chg="modSp">
        <pc:chgData name="김지나(Wei) - 서비스기획2팀" userId="S::wei.kim@plgrim.com::6e8c8a86-0e65-4b65-b1b8-9f4bd60da1bb" providerId="AD" clId="Web-{29E87F4F-E7D0-D6A4-C4D4-019E8E3100FA}" dt="2024-06-03T10:00:56.089" v="33"/>
        <pc:sldMkLst>
          <pc:docMk/>
          <pc:sldMk cId="1679378224" sldId="279"/>
        </pc:sldMkLst>
        <pc:graphicFrameChg chg="modGraphic">
          <ac:chgData name="김지나(Wei) - 서비스기획2팀" userId="S::wei.kim@plgrim.com::6e8c8a86-0e65-4b65-b1b8-9f4bd60da1bb" providerId="AD" clId="Web-{29E87F4F-E7D0-D6A4-C4D4-019E8E3100FA}" dt="2024-06-03T10:00:56.089" v="33"/>
          <ac:graphicFrameMkLst>
            <pc:docMk/>
            <pc:sldMk cId="1679378224" sldId="279"/>
            <ac:graphicFrameMk id="198" creationId="{00000000-0000-0000-0000-000000000000}"/>
          </ac:graphicFrameMkLst>
        </pc:graphicFrameChg>
      </pc:sldChg>
      <pc:sldChg chg="modSp">
        <pc:chgData name="김지나(Wei) - 서비스기획2팀" userId="S::wei.kim@plgrim.com::6e8c8a86-0e65-4b65-b1b8-9f4bd60da1bb" providerId="AD" clId="Web-{29E87F4F-E7D0-D6A4-C4D4-019E8E3100FA}" dt="2024-06-03T10:30:01.289" v="132" actId="14100"/>
        <pc:sldMkLst>
          <pc:docMk/>
          <pc:sldMk cId="3778180083" sldId="287"/>
        </pc:sldMkLst>
        <pc:spChg chg="mod">
          <ac:chgData name="김지나(Wei) - 서비스기획2팀" userId="S::wei.kim@plgrim.com::6e8c8a86-0e65-4b65-b1b8-9f4bd60da1bb" providerId="AD" clId="Web-{29E87F4F-E7D0-D6A4-C4D4-019E8E3100FA}" dt="2024-06-03T10:30:01.289" v="132" actId="14100"/>
          <ac:spMkLst>
            <pc:docMk/>
            <pc:sldMk cId="3778180083" sldId="287"/>
            <ac:spMk id="5" creationId="{BCB87135-2881-D988-F426-AA9E1D5D3D98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10:42:29.702" v="152" actId="1076"/>
        <pc:sldMkLst>
          <pc:docMk/>
          <pc:sldMk cId="2031654860" sldId="1822"/>
        </pc:sldMkLst>
        <pc:spChg chg="mod">
          <ac:chgData name="김지나(Wei) - 서비스기획2팀" userId="S::wei.kim@plgrim.com::6e8c8a86-0e65-4b65-b1b8-9f4bd60da1bb" providerId="AD" clId="Web-{29E87F4F-E7D0-D6A4-C4D4-019E8E3100FA}" dt="2024-06-03T10:42:29.702" v="152" actId="1076"/>
          <ac:spMkLst>
            <pc:docMk/>
            <pc:sldMk cId="2031654860" sldId="1822"/>
            <ac:spMk id="1108" creationId="{7B6086DC-9F7C-0B22-BB2C-6A3F2EF8DB82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09:56:13.498" v="31" actId="1076"/>
        <pc:sldMkLst>
          <pc:docMk/>
          <pc:sldMk cId="751850389" sldId="1824"/>
        </pc:sldMkLst>
        <pc:grpChg chg="mod">
          <ac:chgData name="김지나(Wei) - 서비스기획2팀" userId="S::wei.kim@plgrim.com::6e8c8a86-0e65-4b65-b1b8-9f4bd60da1bb" providerId="AD" clId="Web-{29E87F4F-E7D0-D6A4-C4D4-019E8E3100FA}" dt="2024-06-03T09:56:13.498" v="31" actId="1076"/>
          <ac:grpSpMkLst>
            <pc:docMk/>
            <pc:sldMk cId="751850389" sldId="1824"/>
            <ac:grpSpMk id="434" creationId="{A387D5C6-C021-411A-CE7A-E92CE448B364}"/>
          </ac:grpSpMkLst>
        </pc:grpChg>
      </pc:sldChg>
      <pc:sldChg chg="modSp">
        <pc:chgData name="김지나(Wei) - 서비스기획2팀" userId="S::wei.kim@plgrim.com::6e8c8a86-0e65-4b65-b1b8-9f4bd60da1bb" providerId="AD" clId="Web-{29E87F4F-E7D0-D6A4-C4D4-019E8E3100FA}" dt="2024-06-03T10:41:52.981" v="150" actId="1076"/>
        <pc:sldMkLst>
          <pc:docMk/>
          <pc:sldMk cId="3888305797" sldId="1839"/>
        </pc:sldMkLst>
        <pc:spChg chg="mod">
          <ac:chgData name="김지나(Wei) - 서비스기획2팀" userId="S::wei.kim@plgrim.com::6e8c8a86-0e65-4b65-b1b8-9f4bd60da1bb" providerId="AD" clId="Web-{29E87F4F-E7D0-D6A4-C4D4-019E8E3100FA}" dt="2024-06-03T10:41:52.981" v="150" actId="1076"/>
          <ac:spMkLst>
            <pc:docMk/>
            <pc:sldMk cId="3888305797" sldId="1839"/>
            <ac:spMk id="9" creationId="{36B4246D-4DBD-645D-E131-A2DEC3A746DB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10:42:06.435" v="151" actId="1076"/>
        <pc:sldMkLst>
          <pc:docMk/>
          <pc:sldMk cId="3468884447" sldId="1844"/>
        </pc:sldMkLst>
        <pc:spChg chg="mod">
          <ac:chgData name="김지나(Wei) - 서비스기획2팀" userId="S::wei.kim@plgrim.com::6e8c8a86-0e65-4b65-b1b8-9f4bd60da1bb" providerId="AD" clId="Web-{29E87F4F-E7D0-D6A4-C4D4-019E8E3100FA}" dt="2024-06-03T10:42:06.435" v="151" actId="1076"/>
          <ac:spMkLst>
            <pc:docMk/>
            <pc:sldMk cId="3468884447" sldId="1844"/>
            <ac:spMk id="28" creationId="{0CF6F850-7826-CBDC-0A39-EF749641D41B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10:34:02.049" v="144" actId="1076"/>
        <pc:sldMkLst>
          <pc:docMk/>
          <pc:sldMk cId="2760444071" sldId="1862"/>
        </pc:sldMkLst>
        <pc:spChg chg="mod">
          <ac:chgData name="김지나(Wei) - 서비스기획2팀" userId="S::wei.kim@plgrim.com::6e8c8a86-0e65-4b65-b1b8-9f4bd60da1bb" providerId="AD" clId="Web-{29E87F4F-E7D0-D6A4-C4D4-019E8E3100FA}" dt="2024-06-03T10:34:02.049" v="144" actId="1076"/>
          <ac:spMkLst>
            <pc:docMk/>
            <pc:sldMk cId="2760444071" sldId="1862"/>
            <ac:spMk id="13" creationId="{566513B5-30DB-20B9-8DEB-760D5D9576FC}"/>
          </ac:spMkLst>
        </pc:spChg>
        <pc:cxnChg chg="mod">
          <ac:chgData name="김지나(Wei) - 서비스기획2팀" userId="S::wei.kim@plgrim.com::6e8c8a86-0e65-4b65-b1b8-9f4bd60da1bb" providerId="AD" clId="Web-{29E87F4F-E7D0-D6A4-C4D4-019E8E3100FA}" dt="2024-06-03T10:34:02.049" v="144" actId="1076"/>
          <ac:cxnSpMkLst>
            <pc:docMk/>
            <pc:sldMk cId="2760444071" sldId="1862"/>
            <ac:cxnSpMk id="37" creationId="{3C3BFC50-C011-1285-F27F-8D7E2C6F0FFD}"/>
          </ac:cxnSpMkLst>
        </pc:cxnChg>
      </pc:sldChg>
      <pc:sldChg chg="modSp">
        <pc:chgData name="김지나(Wei) - 서비스기획2팀" userId="S::wei.kim@plgrim.com::6e8c8a86-0e65-4b65-b1b8-9f4bd60da1bb" providerId="AD" clId="Web-{29E87F4F-E7D0-D6A4-C4D4-019E8E3100FA}" dt="2024-06-03T10:02:26.749" v="57"/>
        <pc:sldMkLst>
          <pc:docMk/>
          <pc:sldMk cId="4010758440" sldId="1889"/>
        </pc:sldMkLst>
        <pc:graphicFrameChg chg="mod modGraphic">
          <ac:chgData name="김지나(Wei) - 서비스기획2팀" userId="S::wei.kim@plgrim.com::6e8c8a86-0e65-4b65-b1b8-9f4bd60da1bb" providerId="AD" clId="Web-{29E87F4F-E7D0-D6A4-C4D4-019E8E3100FA}" dt="2024-06-03T10:02:26.749" v="57"/>
          <ac:graphicFrameMkLst>
            <pc:docMk/>
            <pc:sldMk cId="4010758440" sldId="1889"/>
            <ac:graphicFrameMk id="198" creationId="{00000000-0000-0000-0000-000000000000}"/>
          </ac:graphicFrameMkLst>
        </pc:graphicFrameChg>
      </pc:sldChg>
      <pc:sldChg chg="addSp delSp modSp">
        <pc:chgData name="김지나(Wei) - 서비스기획2팀" userId="S::wei.kim@plgrim.com::6e8c8a86-0e65-4b65-b1b8-9f4bd60da1bb" providerId="AD" clId="Web-{29E87F4F-E7D0-D6A4-C4D4-019E8E3100FA}" dt="2024-06-03T05:13:10.202" v="17"/>
        <pc:sldMkLst>
          <pc:docMk/>
          <pc:sldMk cId="2124494736" sldId="1891"/>
        </pc:sldMkLst>
        <pc:graphicFrameChg chg="add del mod modGraphic">
          <ac:chgData name="김지나(Wei) - 서비스기획2팀" userId="S::wei.kim@plgrim.com::6e8c8a86-0e65-4b65-b1b8-9f4bd60da1bb" providerId="AD" clId="Web-{29E87F4F-E7D0-D6A4-C4D4-019E8E3100FA}" dt="2024-06-03T05:13:10.202" v="17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  <pc:sldChg chg="modSp">
        <pc:chgData name="김지나(Wei) - 서비스기획2팀" userId="S::wei.kim@plgrim.com::6e8c8a86-0e65-4b65-b1b8-9f4bd60da1bb" providerId="AD" clId="Web-{29E87F4F-E7D0-D6A4-C4D4-019E8E3100FA}" dt="2024-06-03T10:09:09.501" v="66" actId="20577"/>
        <pc:sldMkLst>
          <pc:docMk/>
          <pc:sldMk cId="1407992410" sldId="1920"/>
        </pc:sldMkLst>
        <pc:spChg chg="mod">
          <ac:chgData name="김지나(Wei) - 서비스기획2팀" userId="S::wei.kim@plgrim.com::6e8c8a86-0e65-4b65-b1b8-9f4bd60da1bb" providerId="AD" clId="Web-{29E87F4F-E7D0-D6A4-C4D4-019E8E3100FA}" dt="2024-06-03T10:09:09.501" v="66" actId="20577"/>
          <ac:spMkLst>
            <pc:docMk/>
            <pc:sldMk cId="1407992410" sldId="1920"/>
            <ac:spMk id="34" creationId="{3B9D2241-A2DB-FCAA-68E1-53D95C0F80A8}"/>
          </ac:spMkLst>
        </pc:spChg>
        <pc:spChg chg="mod">
          <ac:chgData name="김지나(Wei) - 서비스기획2팀" userId="S::wei.kim@plgrim.com::6e8c8a86-0e65-4b65-b1b8-9f4bd60da1bb" providerId="AD" clId="Web-{29E87F4F-E7D0-D6A4-C4D4-019E8E3100FA}" dt="2024-06-03T10:07:38.872" v="59" actId="14100"/>
          <ac:spMkLst>
            <pc:docMk/>
            <pc:sldMk cId="1407992410" sldId="1920"/>
            <ac:spMk id="42" creationId="{2A2CCF8D-CFA2-9164-691B-8BC6C5593065}"/>
          </ac:spMkLst>
        </pc:spChg>
      </pc:sldChg>
      <pc:sldChg chg="addSp modSp">
        <pc:chgData name="김지나(Wei) - 서비스기획2팀" userId="S::wei.kim@plgrim.com::6e8c8a86-0e65-4b65-b1b8-9f4bd60da1bb" providerId="AD" clId="Web-{29E87F4F-E7D0-D6A4-C4D4-019E8E3100FA}" dt="2024-06-03T10:27:31.455" v="130" actId="20577"/>
        <pc:sldMkLst>
          <pc:docMk/>
          <pc:sldMk cId="2179741325" sldId="1931"/>
        </pc:sldMkLst>
        <pc:spChg chg="add mod">
          <ac:chgData name="김지나(Wei) - 서비스기획2팀" userId="S::wei.kim@plgrim.com::6e8c8a86-0e65-4b65-b1b8-9f4bd60da1bb" providerId="AD" clId="Web-{29E87F4F-E7D0-D6A4-C4D4-019E8E3100FA}" dt="2024-06-03T10:27:31.455" v="130" actId="20577"/>
          <ac:spMkLst>
            <pc:docMk/>
            <pc:sldMk cId="2179741325" sldId="1931"/>
            <ac:spMk id="4" creationId="{41812121-D8FE-2CEA-726B-3C24DCC462CD}"/>
          </ac:spMkLst>
        </pc:spChg>
      </pc:sldChg>
    </pc:docChg>
  </pc:docChgLst>
  <pc:docChgLst>
    <pc:chgData name="김학균(Rooney) - UX디자인팀" userId="S::rooney@plgrim.com::0aeee575-923e-430a-90e6-38e55351ccb1" providerId="AD" clId="Web-{ACA14492-45AD-FBEA-D02C-631EB5147552}"/>
    <pc:docChg chg="modSld">
      <pc:chgData name="김학균(Rooney) - UX디자인팀" userId="S::rooney@plgrim.com::0aeee575-923e-430a-90e6-38e55351ccb1" providerId="AD" clId="Web-{ACA14492-45AD-FBEA-D02C-631EB5147552}" dt="2024-06-13T05:30:24.214" v="23"/>
      <pc:docMkLst>
        <pc:docMk/>
      </pc:docMkLst>
      <pc:sldChg chg="addSp delSp modSp">
        <pc:chgData name="김학균(Rooney) - UX디자인팀" userId="S::rooney@plgrim.com::0aeee575-923e-430a-90e6-38e55351ccb1" providerId="AD" clId="Web-{ACA14492-45AD-FBEA-D02C-631EB5147552}" dt="2024-06-13T05:30:24.214" v="23"/>
        <pc:sldMkLst>
          <pc:docMk/>
          <pc:sldMk cId="684532092" sldId="1856"/>
        </pc:sldMkLst>
        <pc:spChg chg="add del mod">
          <ac:chgData name="김학균(Rooney) - UX디자인팀" userId="S::rooney@plgrim.com::0aeee575-923e-430a-90e6-38e55351ccb1" providerId="AD" clId="Web-{ACA14492-45AD-FBEA-D02C-631EB5147552}" dt="2024-06-13T05:30:24.214" v="23"/>
          <ac:spMkLst>
            <pc:docMk/>
            <pc:sldMk cId="684532092" sldId="1856"/>
            <ac:spMk id="2" creationId="{0AB9EC20-1B7C-3F74-13D1-C574DB70EFAC}"/>
          </ac:spMkLst>
        </pc:spChg>
      </pc:sldChg>
    </pc:docChg>
  </pc:docChgLst>
  <pc:docChgLst>
    <pc:chgData name="허정원(Rico) - UX디자인팀" userId="S::rico@plgrim.com::b8bf5753-0c43-41b7-8517-ec47a3be3be1" providerId="AD" clId="Web-{D0B8B124-DB66-E8D2-CEDA-0D6E37A24AF4}"/>
    <pc:docChg chg="modSld">
      <pc:chgData name="허정원(Rico) - UX디자인팀" userId="S::rico@plgrim.com::b8bf5753-0c43-41b7-8517-ec47a3be3be1" providerId="AD" clId="Web-{D0B8B124-DB66-E8D2-CEDA-0D6E37A24AF4}" dt="2024-05-24T06:52:13.187" v="1"/>
      <pc:docMkLst>
        <pc:docMk/>
      </pc:docMkLst>
      <pc:sldChg chg="modSp">
        <pc:chgData name="허정원(Rico) - UX디자인팀" userId="S::rico@plgrim.com::b8bf5753-0c43-41b7-8517-ec47a3be3be1" providerId="AD" clId="Web-{D0B8B124-DB66-E8D2-CEDA-0D6E37A24AF4}" dt="2024-05-24T06:52:13.187" v="1"/>
        <pc:sldMkLst>
          <pc:docMk/>
          <pc:sldMk cId="1630294962" sldId="1807"/>
        </pc:sldMkLst>
        <pc:graphicFrameChg chg="modGraphic">
          <ac:chgData name="허정원(Rico) - UX디자인팀" userId="S::rico@plgrim.com::b8bf5753-0c43-41b7-8517-ec47a3be3be1" providerId="AD" clId="Web-{D0B8B124-DB66-E8D2-CEDA-0D6E37A24AF4}" dt="2024-05-24T06:52:13.187" v="1"/>
          <ac:graphicFrameMkLst>
            <pc:docMk/>
            <pc:sldMk cId="1630294962" sldId="1807"/>
            <ac:graphicFrameMk id="3" creationId="{48E46D74-D099-2629-4088-3550701A3234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49AB2650-C942-DD93-6D1D-01C199E50D8B}"/>
    <pc:docChg chg="modSld">
      <pc:chgData name="김지나(Wei) - 서비스기획2팀" userId="S::wei.kim@plgrim.com::6e8c8a86-0e65-4b65-b1b8-9f4bd60da1bb" providerId="AD" clId="Web-{49AB2650-C942-DD93-6D1D-01C199E50D8B}" dt="2024-05-23T10:37:34.296" v="4" actId="20577"/>
      <pc:docMkLst>
        <pc:docMk/>
      </pc:docMkLst>
      <pc:sldChg chg="modSp">
        <pc:chgData name="김지나(Wei) - 서비스기획2팀" userId="S::wei.kim@plgrim.com::6e8c8a86-0e65-4b65-b1b8-9f4bd60da1bb" providerId="AD" clId="Web-{49AB2650-C942-DD93-6D1D-01C199E50D8B}" dt="2024-05-23T10:37:34.296" v="4" actId="20577"/>
        <pc:sldMkLst>
          <pc:docMk/>
          <pc:sldMk cId="1560738228" sldId="1818"/>
        </pc:sldMkLst>
        <pc:spChg chg="mod">
          <ac:chgData name="김지나(Wei) - 서비스기획2팀" userId="S::wei.kim@plgrim.com::6e8c8a86-0e65-4b65-b1b8-9f4bd60da1bb" providerId="AD" clId="Web-{49AB2650-C942-DD93-6D1D-01C199E50D8B}" dt="2024-05-23T10:37:34.296" v="4" actId="20577"/>
          <ac:spMkLst>
            <pc:docMk/>
            <pc:sldMk cId="1560738228" sldId="1818"/>
            <ac:spMk id="241" creationId="{BFFFF5B9-DCC5-7134-A3BB-FE3D201ECAE4}"/>
          </ac:spMkLst>
        </pc:spChg>
      </pc:sldChg>
    </pc:docChg>
  </pc:docChgLst>
  <pc:docChgLst>
    <pc:chgData name="김지나(Wei) - 서비스기획2팀" userId="6e8c8a86-0e65-4b65-b1b8-9f4bd60da1bb" providerId="ADAL" clId="{EBE55741-CA09-4F56-B4C7-ECB9EA227B44}"/>
    <pc:docChg chg="undo custSel addSld delSld modSld delMainMaster modMainMaster delSection modSection">
      <pc:chgData name="김지나(Wei) - 서비스기획2팀" userId="6e8c8a86-0e65-4b65-b1b8-9f4bd60da1bb" providerId="ADAL" clId="{EBE55741-CA09-4F56-B4C7-ECB9EA227B44}" dt="2024-05-13T05:23:18.061" v="35" actId="2696"/>
      <pc:docMkLst>
        <pc:docMk/>
      </pc:docMkLst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0" sldId="25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0" sldId="257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0" sldId="258"/>
        </pc:sldMkLst>
      </pc:sldChg>
      <pc:sldChg chg="modSp mod">
        <pc:chgData name="김지나(Wei) - 서비스기획2팀" userId="6e8c8a86-0e65-4b65-b1b8-9f4bd60da1bb" providerId="ADAL" clId="{EBE55741-CA09-4F56-B4C7-ECB9EA227B44}" dt="2024-05-13T04:49:17.140" v="23" actId="20577"/>
        <pc:sldMkLst>
          <pc:docMk/>
          <pc:sldMk cId="0" sldId="261"/>
        </pc:sldMkLst>
        <pc:spChg chg="mod">
          <ac:chgData name="김지나(Wei) - 서비스기획2팀" userId="6e8c8a86-0e65-4b65-b1b8-9f4bd60da1bb" providerId="ADAL" clId="{EBE55741-CA09-4F56-B4C7-ECB9EA227B44}" dt="2024-05-13T04:49:17.140" v="23" actId="20577"/>
          <ac:spMkLst>
            <pc:docMk/>
            <pc:sldMk cId="0" sldId="261"/>
            <ac:spMk id="137" creationId="{00000000-0000-0000-0000-000000000000}"/>
          </ac:spMkLst>
        </pc:spChg>
      </pc:sldChg>
      <pc:sldChg chg="del">
        <pc:chgData name="김지나(Wei) - 서비스기획2팀" userId="6e8c8a86-0e65-4b65-b1b8-9f4bd60da1bb" providerId="ADAL" clId="{EBE55741-CA09-4F56-B4C7-ECB9EA227B44}" dt="2024-05-13T04:49:02.859" v="6" actId="2696"/>
        <pc:sldMkLst>
          <pc:docMk/>
          <pc:sldMk cId="3103565227" sldId="271"/>
        </pc:sldMkLst>
      </pc:sldChg>
      <pc:sldChg chg="del">
        <pc:chgData name="김지나(Wei) - 서비스기획2팀" userId="6e8c8a86-0e65-4b65-b1b8-9f4bd60da1bb" providerId="ADAL" clId="{EBE55741-CA09-4F56-B4C7-ECB9EA227B44}" dt="2024-05-13T04:49:04.993" v="7" actId="2696"/>
        <pc:sldMkLst>
          <pc:docMk/>
          <pc:sldMk cId="1871385666" sldId="27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006562125" sldId="279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213136716" sldId="280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159530644" sldId="28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319610930" sldId="308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221090801" sldId="41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216491803" sldId="42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75616251" sldId="42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753375320" sldId="42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527933957" sldId="42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19897445" sldId="42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389589355" sldId="43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823290402" sldId="43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395755251" sldId="43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42127600" sldId="43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16491437" sldId="43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97268712" sldId="44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41127486" sldId="44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244124191" sldId="44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57100533" sldId="44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330711498" sldId="44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32101637" sldId="44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6601448" sldId="46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378030211" sldId="46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18357195" sldId="46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51212452" sldId="46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26255973" sldId="46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61244937" sldId="47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84235940" sldId="47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691368785" sldId="47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271376547" sldId="47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27384725" sldId="47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667491861" sldId="47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756440251" sldId="47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21187688" sldId="47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04889169" sldId="47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50635249" sldId="48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64546500" sldId="48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87534882" sldId="48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826221747" sldId="48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492728214" sldId="48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473909167" sldId="49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06903070" sldId="49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4131212088" sldId="494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820622027" sldId="495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440533837" sldId="49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2204149160" sldId="49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46653350" sldId="50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51784238" sldId="50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35710815" sldId="50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943674375" sldId="50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38214318" sldId="51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776320571" sldId="51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06229396" sldId="51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42868949" sldId="51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41445685" sldId="52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9049015" sldId="52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82886573" sldId="52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858464865" sldId="52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592010711" sldId="52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190535221" sldId="53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133087696" sldId="531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942988636" sldId="53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4377325" sldId="53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44964859" sldId="542"/>
        </pc:sldMkLst>
      </pc:sldChg>
      <pc:sldChg chg="del">
        <pc:chgData name="김지나(Wei) - 서비스기획2팀" userId="6e8c8a86-0e65-4b65-b1b8-9f4bd60da1bb" providerId="ADAL" clId="{EBE55741-CA09-4F56-B4C7-ECB9EA227B44}" dt="2024-05-13T04:49:02.859" v="6" actId="2696"/>
        <pc:sldMkLst>
          <pc:docMk/>
          <pc:sldMk cId="4198511892" sldId="54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66984144" sldId="54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113510270" sldId="56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95124351" sldId="56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812050388" sldId="57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523791677" sldId="580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156432358" sldId="58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063003364" sldId="59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5235026" sldId="597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563165319" sldId="599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2558775633" sldId="60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326690296" sldId="215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73783669" sldId="215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23400038" sldId="215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17361945" sldId="215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9850069" sldId="216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23652946" sldId="217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11183212" sldId="217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64401187" sldId="217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57283981" sldId="217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05961480" sldId="217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95027239" sldId="217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72248659" sldId="217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92919875" sldId="217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29163686" sldId="217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133417475" sldId="217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850550352" sldId="2180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594842576" sldId="218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035259876" sldId="218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446546518" sldId="218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977274074" sldId="218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99156371" sldId="218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00969681" sldId="218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591409727" sldId="2187"/>
        </pc:sldMkLst>
      </pc:sldChg>
      <pc:sldMasterChg chg="del delSldLayout">
        <pc:chgData name="김지나(Wei) - 서비스기획2팀" userId="6e8c8a86-0e65-4b65-b1b8-9f4bd60da1bb" providerId="ADAL" clId="{EBE55741-CA09-4F56-B4C7-ECB9EA227B44}" dt="2024-05-13T04:48:03.233" v="0" actId="2696"/>
        <pc:sldMasterMkLst>
          <pc:docMk/>
          <pc:sldMasterMk cId="0" sldId="2147483648"/>
        </pc:sldMasterMkLst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3113522162" sldId="2147483655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3499700896" sldId="2147483657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3495205932" sldId="2147483658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2135244491" sldId="2147483659"/>
          </pc:sldLayoutMkLst>
        </pc:sldLayoutChg>
      </pc:sldMasterChg>
      <pc:sldMasterChg chg="delSldLayout modSldLayout">
        <pc:chgData name="김지나(Wei) - 서비스기획2팀" userId="6e8c8a86-0e65-4b65-b1b8-9f4bd60da1bb" providerId="ADAL" clId="{EBE55741-CA09-4F56-B4C7-ECB9EA227B44}" dt="2024-05-13T05:23:18.061" v="35" actId="2696"/>
        <pc:sldMasterMkLst>
          <pc:docMk/>
          <pc:sldMasterMk cId="3449576400" sldId="2147483654"/>
        </pc:sldMasterMkLst>
        <pc:sldLayoutChg chg="del">
          <pc:chgData name="김지나(Wei) - 서비스기획2팀" userId="6e8c8a86-0e65-4b65-b1b8-9f4bd60da1bb" providerId="ADAL" clId="{EBE55741-CA09-4F56-B4C7-ECB9EA227B44}" dt="2024-05-13T04:49:02.859" v="6" actId="2696"/>
          <pc:sldLayoutMkLst>
            <pc:docMk/>
            <pc:sldMasterMk cId="3449576400" sldId="2147483654"/>
            <pc:sldLayoutMk cId="0" sldId="2147483650"/>
          </pc:sldLayoutMkLst>
        </pc:sldLayoutChg>
        <pc:sldLayoutChg chg="delSp modSp mod">
          <pc:chgData name="김지나(Wei) - 서비스기획2팀" userId="6e8c8a86-0e65-4b65-b1b8-9f4bd60da1bb" providerId="ADAL" clId="{EBE55741-CA09-4F56-B4C7-ECB9EA227B44}" dt="2024-05-13T05:22:51.720" v="30" actId="20577"/>
          <pc:sldLayoutMkLst>
            <pc:docMk/>
            <pc:sldMasterMk cId="3449576400" sldId="2147483654"/>
            <pc:sldLayoutMk cId="0" sldId="2147483652"/>
          </pc:sldLayoutMkLst>
          <pc:graphicFrameChg chg="modGraphic">
            <ac:chgData name="김지나(Wei) - 서비스기획2팀" userId="6e8c8a86-0e65-4b65-b1b8-9f4bd60da1bb" providerId="ADAL" clId="{EBE55741-CA09-4F56-B4C7-ECB9EA227B44}" dt="2024-05-13T05:22:51.720" v="30" actId="20577"/>
            <ac:graphicFrameMkLst>
              <pc:docMk/>
              <pc:sldMasterMk cId="3449576400" sldId="2147483654"/>
              <pc:sldLayoutMk cId="0" sldId="2147483652"/>
              <ac:graphicFrameMk id="33" creationId="{00000000-0000-0000-0000-000000000000}"/>
            </ac:graphicFrameMkLst>
          </pc:graphicFrameChg>
          <pc:picChg chg="del">
            <ac:chgData name="김지나(Wei) - 서비스기획2팀" userId="6e8c8a86-0e65-4b65-b1b8-9f4bd60da1bb" providerId="ADAL" clId="{EBE55741-CA09-4F56-B4C7-ECB9EA227B44}" dt="2024-05-13T05:22:38.822" v="25" actId="478"/>
            <ac:picMkLst>
              <pc:docMk/>
              <pc:sldMasterMk cId="3449576400" sldId="2147483654"/>
              <pc:sldLayoutMk cId="0" sldId="2147483652"/>
              <ac:picMk id="3" creationId="{8FC24E40-1817-5263-D7FD-A4ED35D4A540}"/>
            </ac:picMkLst>
          </pc:picChg>
        </pc:sldLayoutChg>
        <pc:sldLayoutChg chg="del">
          <pc:chgData name="김지나(Wei) - 서비스기획2팀" userId="6e8c8a86-0e65-4b65-b1b8-9f4bd60da1bb" providerId="ADAL" clId="{EBE55741-CA09-4F56-B4C7-ECB9EA227B44}" dt="2024-05-13T05:22:32.766" v="24" actId="2696"/>
          <pc:sldLayoutMkLst>
            <pc:docMk/>
            <pc:sldMasterMk cId="3449576400" sldId="2147483654"/>
            <pc:sldLayoutMk cId="0" sldId="2147483653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2:56.476" v="31" actId="2696"/>
          <pc:sldLayoutMkLst>
            <pc:docMk/>
            <pc:sldMasterMk cId="3449576400" sldId="2147483654"/>
            <pc:sldLayoutMk cId="1006894670" sldId="2147483661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09.563" v="32" actId="2696"/>
          <pc:sldLayoutMkLst>
            <pc:docMk/>
            <pc:sldMasterMk cId="3449576400" sldId="2147483654"/>
            <pc:sldLayoutMk cId="3301977840" sldId="2147483662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14.060" v="34" actId="2696"/>
          <pc:sldLayoutMkLst>
            <pc:docMk/>
            <pc:sldMasterMk cId="3449576400" sldId="2147483654"/>
            <pc:sldLayoutMk cId="2755427452" sldId="2147483663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11.763" v="33" actId="2696"/>
          <pc:sldLayoutMkLst>
            <pc:docMk/>
            <pc:sldMasterMk cId="3449576400" sldId="2147483654"/>
            <pc:sldLayoutMk cId="3090478271" sldId="2147483664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18.061" v="35" actId="2696"/>
          <pc:sldLayoutMkLst>
            <pc:docMk/>
            <pc:sldMasterMk cId="3449576400" sldId="2147483654"/>
            <pc:sldLayoutMk cId="3235158236" sldId="2147483665"/>
          </pc:sldLayoutMkLst>
        </pc:sldLayoutChg>
      </pc:sldMasterChg>
    </pc:docChg>
  </pc:docChgLst>
  <pc:docChgLst>
    <pc:chgData name="윤진숙(Celine) - 서비스기획2팀" userId="S::celine@plgrim.com::db3dbd84-8051-4777-a258-c2ff272a01d1" providerId="AD" clId="Web-{A7049DCF-E949-95F0-C5E9-5D4AB722D662}"/>
    <pc:docChg chg="modSld">
      <pc:chgData name="윤진숙(Celine) - 서비스기획2팀" userId="S::celine@plgrim.com::db3dbd84-8051-4777-a258-c2ff272a01d1" providerId="AD" clId="Web-{A7049DCF-E949-95F0-C5E9-5D4AB722D662}" dt="2024-05-31T04:28:55.233" v="260"/>
      <pc:docMkLst>
        <pc:docMk/>
      </pc:docMkLst>
      <pc:sldChg chg="modSp">
        <pc:chgData name="윤진숙(Celine) - 서비스기획2팀" userId="S::celine@plgrim.com::db3dbd84-8051-4777-a258-c2ff272a01d1" providerId="AD" clId="Web-{A7049DCF-E949-95F0-C5E9-5D4AB722D662}" dt="2024-05-31T01:43:01.403" v="0" actId="1076"/>
        <pc:sldMkLst>
          <pc:docMk/>
          <pc:sldMk cId="3498682252" sldId="1771"/>
        </pc:sldMkLst>
        <pc:spChg chg="mod">
          <ac:chgData name="윤진숙(Celine) - 서비스기획2팀" userId="S::celine@plgrim.com::db3dbd84-8051-4777-a258-c2ff272a01d1" providerId="AD" clId="Web-{A7049DCF-E949-95F0-C5E9-5D4AB722D662}" dt="2024-05-31T01:43:01.403" v="0" actId="1076"/>
          <ac:spMkLst>
            <pc:docMk/>
            <pc:sldMk cId="3498682252" sldId="1771"/>
            <ac:spMk id="4" creationId="{F63F5DF4-BC4D-2DB1-E87A-D6E0A486048E}"/>
          </ac:spMkLst>
        </pc:spChg>
      </pc:sldChg>
      <pc:sldChg chg="modSp">
        <pc:chgData name="윤진숙(Celine) - 서비스기획2팀" userId="S::celine@plgrim.com::db3dbd84-8051-4777-a258-c2ff272a01d1" providerId="AD" clId="Web-{A7049DCF-E949-95F0-C5E9-5D4AB722D662}" dt="2024-05-31T02:06:00.298" v="227"/>
        <pc:sldMkLst>
          <pc:docMk/>
          <pc:sldMk cId="1292011978" sldId="1890"/>
        </pc:sldMkLst>
        <pc:graphicFrameChg chg="mod modGraphic">
          <ac:chgData name="윤진숙(Celine) - 서비스기획2팀" userId="S::celine@plgrim.com::db3dbd84-8051-4777-a258-c2ff272a01d1" providerId="AD" clId="Web-{A7049DCF-E949-95F0-C5E9-5D4AB722D662}" dt="2024-05-31T02:06:00.298" v="227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modSp">
        <pc:chgData name="윤진숙(Celine) - 서비스기획2팀" userId="S::celine@plgrim.com::db3dbd84-8051-4777-a258-c2ff272a01d1" providerId="AD" clId="Web-{A7049DCF-E949-95F0-C5E9-5D4AB722D662}" dt="2024-05-31T04:28:55.233" v="260"/>
        <pc:sldMkLst>
          <pc:docMk/>
          <pc:sldMk cId="2124494736" sldId="1891"/>
        </pc:sldMkLst>
        <pc:graphicFrameChg chg="mod modGraphic">
          <ac:chgData name="윤진숙(Celine) - 서비스기획2팀" userId="S::celine@plgrim.com::db3dbd84-8051-4777-a258-c2ff272a01d1" providerId="AD" clId="Web-{A7049DCF-E949-95F0-C5E9-5D4AB722D662}" dt="2024-05-31T04:28:55.233" v="260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199A4EFD-A02F-3857-D59C-7E04B2772122}"/>
    <pc:docChg chg="modSection">
      <pc:chgData name="김지나(Wei) - 서비스기획2팀" userId="S::wei.kim@plgrim.com::6e8c8a86-0e65-4b65-b1b8-9f4bd60da1bb" providerId="AD" clId="Web-{199A4EFD-A02F-3857-D59C-7E04B2772122}" dt="2024-06-07T06:15:45.047" v="1"/>
      <pc:docMkLst>
        <pc:docMk/>
      </pc:docMkLst>
    </pc:docChg>
  </pc:docChgLst>
  <pc:docChgLst>
    <pc:chgData name="김지나(Wei) - 서비스기획2팀" userId="S::wei.kim@plgrim.com::6e8c8a86-0e65-4b65-b1b8-9f4bd60da1bb" providerId="AD" clId="Web-{DF8D3E31-172F-0965-88DA-B0E8FC13A182}"/>
    <pc:docChg chg="modSld">
      <pc:chgData name="김지나(Wei) - 서비스기획2팀" userId="S::wei.kim@plgrim.com::6e8c8a86-0e65-4b65-b1b8-9f4bd60da1bb" providerId="AD" clId="Web-{DF8D3E31-172F-0965-88DA-B0E8FC13A182}" dt="2024-05-13T09:21:48.190" v="31" actId="1076"/>
      <pc:docMkLst>
        <pc:docMk/>
      </pc:docMkLst>
      <pc:sldChg chg="addSp modSp">
        <pc:chgData name="김지나(Wei) - 서비스기획2팀" userId="S::wei.kim@plgrim.com::6e8c8a86-0e65-4b65-b1b8-9f4bd60da1bb" providerId="AD" clId="Web-{DF8D3E31-172F-0965-88DA-B0E8FC13A182}" dt="2024-05-13T09:21:48.190" v="31" actId="1076"/>
        <pc:sldMkLst>
          <pc:docMk/>
          <pc:sldMk cId="965508176" sldId="266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21:48.190" v="31" actId="1076"/>
          <ac:picMkLst>
            <pc:docMk/>
            <pc:sldMk cId="965508176" sldId="266"/>
            <ac:picMk id="4" creationId="{8A288A48-62C9-D090-DBC9-AA69C3501294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2:28.733" v="7" actId="1076"/>
        <pc:sldMkLst>
          <pc:docMk/>
          <pc:sldMk cId="2750627877" sldId="267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2:28.733" v="7" actId="1076"/>
          <ac:picMkLst>
            <pc:docMk/>
            <pc:sldMk cId="2750627877" sldId="267"/>
            <ac:picMk id="4" creationId="{9A8507AD-7D50-2626-0E02-A07263B273E5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2:51.312" v="12" actId="1076"/>
        <pc:sldMkLst>
          <pc:docMk/>
          <pc:sldMk cId="777454079" sldId="268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2:51.312" v="12" actId="1076"/>
          <ac:picMkLst>
            <pc:docMk/>
            <pc:sldMk cId="777454079" sldId="268"/>
            <ac:picMk id="4" creationId="{758FC3D0-3B4D-25A4-9E03-00609FFDE818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3:07.218" v="15" actId="1076"/>
        <pc:sldMkLst>
          <pc:docMk/>
          <pc:sldMk cId="715885263" sldId="269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3:07.218" v="15" actId="1076"/>
          <ac:picMkLst>
            <pc:docMk/>
            <pc:sldMk cId="715885263" sldId="269"/>
            <ac:picMk id="4" creationId="{28AEDA75-B32F-33BE-551A-57C0E87EED36}"/>
          </ac:picMkLst>
        </pc:picChg>
      </pc:sldChg>
      <pc:sldChg chg="addSp delSp modSp">
        <pc:chgData name="김지나(Wei) - 서비스기획2팀" userId="S::wei.kim@plgrim.com::6e8c8a86-0e65-4b65-b1b8-9f4bd60da1bb" providerId="AD" clId="Web-{DF8D3E31-172F-0965-88DA-B0E8FC13A182}" dt="2024-05-13T09:12:10.201" v="3"/>
        <pc:sldMkLst>
          <pc:docMk/>
          <pc:sldMk cId="3103565227" sldId="271"/>
        </pc:sldMkLst>
        <pc:picChg chg="add del mod">
          <ac:chgData name="김지나(Wei) - 서비스기획2팀" userId="S::wei.kim@plgrim.com::6e8c8a86-0e65-4b65-b1b8-9f4bd60da1bb" providerId="AD" clId="Web-{DF8D3E31-172F-0965-88DA-B0E8FC13A182}" dt="2024-05-13T09:12:10.201" v="3"/>
          <ac:picMkLst>
            <pc:docMk/>
            <pc:sldMk cId="3103565227" sldId="271"/>
            <ac:picMk id="4" creationId="{6643BC10-82AB-3734-8FE2-7462E7B51ED9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3:50.220" v="25" actId="1076"/>
        <pc:sldMkLst>
          <pc:docMk/>
          <pc:sldMk cId="502518695" sldId="273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3:50.220" v="25" actId="1076"/>
          <ac:picMkLst>
            <pc:docMk/>
            <pc:sldMk cId="502518695" sldId="273"/>
            <ac:picMk id="4" creationId="{5F5C191E-469A-48E9-FB09-493DA41D1F43}"/>
          </ac:picMkLst>
        </pc:picChg>
      </pc:sldChg>
      <pc:sldChg chg="addSp delSp modSp">
        <pc:chgData name="김지나(Wei) - 서비스기획2팀" userId="S::wei.kim@plgrim.com::6e8c8a86-0e65-4b65-b1b8-9f4bd60da1bb" providerId="AD" clId="Web-{DF8D3E31-172F-0965-88DA-B0E8FC13A182}" dt="2024-05-13T09:13:41.579" v="22" actId="1076"/>
        <pc:sldMkLst>
          <pc:docMk/>
          <pc:sldMk cId="1364950543" sldId="274"/>
        </pc:sldMkLst>
        <pc:picChg chg="add del mod">
          <ac:chgData name="김지나(Wei) - 서비스기획2팀" userId="S::wei.kim@plgrim.com::6e8c8a86-0e65-4b65-b1b8-9f4bd60da1bb" providerId="AD" clId="Web-{DF8D3E31-172F-0965-88DA-B0E8FC13A182}" dt="2024-05-13T09:13:29.329" v="19"/>
          <ac:picMkLst>
            <pc:docMk/>
            <pc:sldMk cId="1364950543" sldId="274"/>
            <ac:picMk id="4" creationId="{7114F26D-F8D3-2A08-9AB3-800C6A3FA691}"/>
          </ac:picMkLst>
        </pc:picChg>
        <pc:picChg chg="add mod">
          <ac:chgData name="김지나(Wei) - 서비스기획2팀" userId="S::wei.kim@plgrim.com::6e8c8a86-0e65-4b65-b1b8-9f4bd60da1bb" providerId="AD" clId="Web-{DF8D3E31-172F-0965-88DA-B0E8FC13A182}" dt="2024-05-13T09:13:41.579" v="22" actId="1076"/>
          <ac:picMkLst>
            <pc:docMk/>
            <pc:sldMk cId="1364950543" sldId="274"/>
            <ac:picMk id="6" creationId="{6CAD5CF7-84C8-264D-8B32-9F1DA0A5DBE5}"/>
          </ac:picMkLst>
        </pc:picChg>
      </pc:sldChg>
    </pc:docChg>
  </pc:docChgLst>
  <pc:docChgLst>
    <pc:chgData name="김지나(Wei) - 서비스기획2팀" userId="6e8c8a86-0e65-4b65-b1b8-9f4bd60da1bb" providerId="ADAL" clId="{B6EFFC5C-84B7-4090-869E-C35384930126}"/>
    <pc:docChg chg="undo redo custSel addSld delSld modSld sldOrd modMainMaster addSection modSection">
      <pc:chgData name="김지나(Wei) - 서비스기획2팀" userId="6e8c8a86-0e65-4b65-b1b8-9f4bd60da1bb" providerId="ADAL" clId="{B6EFFC5C-84B7-4090-869E-C35384930126}" dt="2024-05-22T08:43:14.683" v="5773" actId="478"/>
      <pc:docMkLst>
        <pc:docMk/>
      </pc:docMkLst>
      <pc:sldChg chg="delSp modSp mod">
        <pc:chgData name="김지나(Wei) - 서비스기획2팀" userId="6e8c8a86-0e65-4b65-b1b8-9f4bd60da1bb" providerId="ADAL" clId="{B6EFFC5C-84B7-4090-869E-C35384930126}" dt="2024-05-13T05:30:02.828" v="33"/>
        <pc:sldMkLst>
          <pc:docMk/>
          <pc:sldMk cId="0" sldId="264"/>
        </pc:sldMkLst>
        <pc:spChg chg="del mod">
          <ac:chgData name="김지나(Wei) - 서비스기획2팀" userId="6e8c8a86-0e65-4b65-b1b8-9f4bd60da1bb" providerId="ADAL" clId="{B6EFFC5C-84B7-4090-869E-C35384930126}" dt="2024-05-13T05:29:12.460" v="13" actId="478"/>
          <ac:spMkLst>
            <pc:docMk/>
            <pc:sldMk cId="0" sldId="264"/>
            <ac:spMk id="2" creationId="{E77EDACD-0E8F-507B-564C-817AF51B8462}"/>
          </ac:spMkLst>
        </pc:spChg>
        <pc:spChg chg="mod">
          <ac:chgData name="김지나(Wei) - 서비스기획2팀" userId="6e8c8a86-0e65-4b65-b1b8-9f4bd60da1bb" providerId="ADAL" clId="{B6EFFC5C-84B7-4090-869E-C35384930126}" dt="2024-05-13T05:29:41.188" v="17" actId="20577"/>
          <ac:spMkLst>
            <pc:docMk/>
            <pc:sldMk cId="0" sldId="264"/>
            <ac:spMk id="3" creationId="{BF7410D7-8BF7-75D4-4DDC-62CD0E30EA1B}"/>
          </ac:spMkLst>
        </pc:spChg>
        <pc:spChg chg="del">
          <ac:chgData name="김지나(Wei) - 서비스기획2팀" userId="6e8c8a86-0e65-4b65-b1b8-9f4bd60da1bb" providerId="ADAL" clId="{B6EFFC5C-84B7-4090-869E-C35384930126}" dt="2024-05-13T05:29:09.490" v="11" actId="478"/>
          <ac:spMkLst>
            <pc:docMk/>
            <pc:sldMk cId="0" sldId="264"/>
            <ac:spMk id="6" creationId="{B34701F9-37E7-028D-0EF5-3E306C6E307F}"/>
          </ac:spMkLst>
        </pc:spChg>
        <pc:spChg chg="del">
          <ac:chgData name="김지나(Wei) - 서비스기획2팀" userId="6e8c8a86-0e65-4b65-b1b8-9f4bd60da1bb" providerId="ADAL" clId="{B6EFFC5C-84B7-4090-869E-C35384930126}" dt="2024-05-13T05:28:52.390" v="4" actId="478"/>
          <ac:spMkLst>
            <pc:docMk/>
            <pc:sldMk cId="0" sldId="264"/>
            <ac:spMk id="8" creationId="{63DD99B0-5ECC-BCF4-1ADB-796C19F23C75}"/>
          </ac:spMkLst>
        </pc:spChg>
        <pc:spChg chg="mod">
          <ac:chgData name="김지나(Wei) - 서비스기획2팀" userId="6e8c8a86-0e65-4b65-b1b8-9f4bd60da1bb" providerId="ADAL" clId="{B6EFFC5C-84B7-4090-869E-C35384930126}" dt="2024-05-13T05:29:27.100" v="15" actId="1076"/>
          <ac:spMkLst>
            <pc:docMk/>
            <pc:sldMk cId="0" sldId="264"/>
            <ac:spMk id="245" creationId="{F2706F50-09CF-53C0-0D96-D9978F1065C1}"/>
          </ac:spMkLst>
        </pc:spChg>
        <pc:spChg chg="del mod">
          <ac:chgData name="김지나(Wei) - 서비스기획2팀" userId="6e8c8a86-0e65-4b65-b1b8-9f4bd60da1bb" providerId="ADAL" clId="{B6EFFC5C-84B7-4090-869E-C35384930126}" dt="2024-05-13T05:29:33.685" v="16" actId="478"/>
          <ac:spMkLst>
            <pc:docMk/>
            <pc:sldMk cId="0" sldId="264"/>
            <ac:spMk id="367" creationId="{9233F44A-8F85-F071-4677-90D92890D923}"/>
          </ac:spMkLst>
        </pc:spChg>
        <pc:spChg chg="mod">
          <ac:chgData name="김지나(Wei) - 서비스기획2팀" userId="6e8c8a86-0e65-4b65-b1b8-9f4bd60da1bb" providerId="ADAL" clId="{B6EFFC5C-84B7-4090-869E-C35384930126}" dt="2024-05-13T05:28:47.696" v="2" actId="1076"/>
          <ac:spMkLst>
            <pc:docMk/>
            <pc:sldMk cId="0" sldId="264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B6EFFC5C-84B7-4090-869E-C35384930126}" dt="2024-05-13T05:29:02.133" v="8" actId="1076"/>
          <ac:spMkLst>
            <pc:docMk/>
            <pc:sldMk cId="0" sldId="264"/>
            <ac:spMk id="393" creationId="{A5B65D34-64D7-AE59-8192-7A9DCCE16166}"/>
          </ac:spMkLst>
        </pc:spChg>
        <pc:graphicFrameChg chg="mod modGraphic">
          <ac:chgData name="김지나(Wei) - 서비스기획2팀" userId="6e8c8a86-0e65-4b65-b1b8-9f4bd60da1bb" providerId="ADAL" clId="{B6EFFC5C-84B7-4090-869E-C35384930126}" dt="2024-05-13T05:30:02.828" v="33"/>
          <ac:graphicFrameMkLst>
            <pc:docMk/>
            <pc:sldMk cId="0" sldId="264"/>
            <ac:graphicFrameMk id="198" creationId="{00000000-0000-0000-0000-000000000000}"/>
          </ac:graphicFrameMkLst>
        </pc:graphicFrameChg>
        <pc:picChg chg="del">
          <ac:chgData name="김지나(Wei) - 서비스기획2팀" userId="6e8c8a86-0e65-4b65-b1b8-9f4bd60da1bb" providerId="ADAL" clId="{B6EFFC5C-84B7-4090-869E-C35384930126}" dt="2024-05-13T05:29:10.403" v="12" actId="478"/>
          <ac:picMkLst>
            <pc:docMk/>
            <pc:sldMk cId="0" sldId="264"/>
            <ac:picMk id="4" creationId="{C951A4EB-71F8-067E-47DA-6E1549CFEF64}"/>
          </ac:picMkLst>
        </pc:picChg>
      </pc:sldChg>
      <pc:sldChg chg="addSp delSp modSp mod modClrScheme chgLayout">
        <pc:chgData name="김지나(Wei) - 서비스기획2팀" userId="6e8c8a86-0e65-4b65-b1b8-9f4bd60da1bb" providerId="ADAL" clId="{B6EFFC5C-84B7-4090-869E-C35384930126}" dt="2024-05-22T07:15:21.080" v="5296" actId="478"/>
        <pc:sldMkLst>
          <pc:docMk/>
          <pc:sldMk cId="3581763240" sldId="270"/>
        </pc:sldMkLst>
        <pc:spChg chg="mod">
          <ac:chgData name="김지나(Wei) - 서비스기획2팀" userId="6e8c8a86-0e65-4b65-b1b8-9f4bd60da1bb" providerId="ADAL" clId="{B6EFFC5C-84B7-4090-869E-C35384930126}" dt="2024-05-22T05:21:52.351" v="3936" actId="1076"/>
          <ac:spMkLst>
            <pc:docMk/>
            <pc:sldMk cId="3581763240" sldId="270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2:53.205" v="3775" actId="478"/>
          <ac:spMkLst>
            <pc:docMk/>
            <pc:sldMk cId="3581763240" sldId="270"/>
            <ac:spMk id="3" creationId="{8213787F-FE7D-2C22-7C52-F2811EEB8AC3}"/>
          </ac:spMkLst>
        </pc:spChg>
        <pc:spChg chg="del mod ord">
          <ac:chgData name="김지나(Wei) - 서비스기획2팀" userId="6e8c8a86-0e65-4b65-b1b8-9f4bd60da1bb" providerId="ADAL" clId="{B6EFFC5C-84B7-4090-869E-C35384930126}" dt="2024-05-16T04:20:11.849" v="1960" actId="700"/>
          <ac:spMkLst>
            <pc:docMk/>
            <pc:sldMk cId="3581763240" sldId="270"/>
            <ac:spMk id="3" creationId="{BF7410D7-8BF7-75D4-4DDC-62CD0E30EA1B}"/>
          </ac:spMkLst>
        </pc:spChg>
        <pc:spChg chg="add del mod ord">
          <ac:chgData name="김지나(Wei) - 서비스기획2팀" userId="6e8c8a86-0e65-4b65-b1b8-9f4bd60da1bb" providerId="ADAL" clId="{B6EFFC5C-84B7-4090-869E-C35384930126}" dt="2024-05-22T05:20:11.641" v="3921" actId="700"/>
          <ac:spMkLst>
            <pc:docMk/>
            <pc:sldMk cId="3581763240" sldId="270"/>
            <ac:spMk id="4" creationId="{B0C038D6-5E93-D37C-E6E7-C4B56EF960FE}"/>
          </ac:spMkLst>
        </pc:spChg>
        <pc:spChg chg="mod ord">
          <ac:chgData name="김지나(Wei) - 서비스기획2팀" userId="6e8c8a86-0e65-4b65-b1b8-9f4bd60da1bb" providerId="ADAL" clId="{B6EFFC5C-84B7-4090-869E-C35384930126}" dt="2024-05-22T05:20:11.641" v="3921" actId="700"/>
          <ac:spMkLst>
            <pc:docMk/>
            <pc:sldMk cId="3581763240" sldId="270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5:41.643" v="3838" actId="478"/>
          <ac:spMkLst>
            <pc:docMk/>
            <pc:sldMk cId="3581763240" sldId="270"/>
            <ac:spMk id="7" creationId="{E6EFCFB0-173D-C717-3613-3298A3BFD648}"/>
          </ac:spMkLst>
        </pc:spChg>
        <pc:spChg chg="add del mod">
          <ac:chgData name="김지나(Wei) - 서비스기획2팀" userId="6e8c8a86-0e65-4b65-b1b8-9f4bd60da1bb" providerId="ADAL" clId="{B6EFFC5C-84B7-4090-869E-C35384930126}" dt="2024-05-16T04:26:43.917" v="1969" actId="478"/>
          <ac:spMkLst>
            <pc:docMk/>
            <pc:sldMk cId="3581763240" sldId="270"/>
            <ac:spMk id="7" creationId="{ECFE115A-A77B-D48A-03C1-21AFEB9635F0}"/>
          </ac:spMkLst>
        </pc:spChg>
        <pc:spChg chg="add mod ord">
          <ac:chgData name="김지나(Wei) - 서비스기획2팀" userId="6e8c8a86-0e65-4b65-b1b8-9f4bd60da1bb" providerId="ADAL" clId="{B6EFFC5C-84B7-4090-869E-C35384930126}" dt="2024-05-22T06:30:32.070" v="4756" actId="1076"/>
          <ac:spMkLst>
            <pc:docMk/>
            <pc:sldMk cId="3581763240" sldId="270"/>
            <ac:spMk id="8" creationId="{0C0EE401-A1D0-414B-8C71-71616E7A2DE1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40.202" v="3825" actId="478"/>
          <ac:spMkLst>
            <pc:docMk/>
            <pc:sldMk cId="3581763240" sldId="270"/>
            <ac:spMk id="9" creationId="{39E9BD48-B501-7FA0-705E-43704223FBF1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0" creationId="{A6A0913F-D39E-FD66-345A-C47FA2C13BE2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5:41.643" v="3838" actId="478"/>
          <ac:spMkLst>
            <pc:docMk/>
            <pc:sldMk cId="3581763240" sldId="270"/>
            <ac:spMk id="10" creationId="{E22736AC-33A9-8B69-5CC6-6016C3A73990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5:41.643" v="3838" actId="478"/>
          <ac:spMkLst>
            <pc:docMk/>
            <pc:sldMk cId="3581763240" sldId="270"/>
            <ac:spMk id="11" creationId="{7884268B-A8D7-8785-CA41-BF0E94A947A3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1" creationId="{91F0A822-CE67-0A1E-E205-74202FABE908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4" creationId="{C74DC1ED-6AB1-4B16-8E4B-50B38F5529C1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5" creationId="{6C33709E-7F54-464F-BE4D-12BE92F1B478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6" creationId="{2DF7FBF4-BC86-4869-8F11-F93516351AD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6" creationId="{3A127232-394B-DD57-563F-B6CAFFA0E00B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7" creationId="{596B4D5E-7B1F-479C-9AF2-1A880962002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7" creationId="{78EA88A5-E354-0B19-AF63-F4F7C17B83D1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8" creationId="{130F9126-94DE-4D25-A342-D28C9C3ADFC3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8" creationId="{80A3B31C-BAEC-783D-53E9-8BE9289262C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" creationId="{A2F5095A-5324-466A-70EF-767845E5A110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" creationId="{F7047335-1178-45F1-9877-8A9DB912E5C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" creationId="{6F0E2DC1-569E-245C-7654-115118765C97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1" creationId="{737089BD-A7D5-48CA-9171-59EACA84EAA0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" creationId="{B2D64A16-00E6-405E-DC17-0A87B278914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" creationId="{07086828-3679-82C7-AD39-DF2DD876AD8C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2" creationId="{12087DB7-DD96-4121-BDF7-CDE2DE55248C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24" creationId="{1C7768FA-8073-A923-5365-AA4BAAA1F02D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25" creationId="{6AF54522-9196-E318-6431-D0145F01988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7" creationId="{13B3E675-C0AB-5E78-9CD0-560BC57859A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28" creationId="{F1D07CAC-A76A-7ED8-168C-62EAAE3360E7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9" creationId="{A6252323-0639-4F29-9A76-7DC8779CB8AE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0" creationId="{268A90E6-8A91-4336-BA8F-23B835ACFECA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1" creationId="{7AD60508-3F64-4DAB-9385-726EFE2D172F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2" creationId="{E28C2BC2-9F32-458A-BB09-FEFD95F16200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3" creationId="{8D7B8893-3AE4-4E1A-B7BB-1D9C3C97A38A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7" creationId="{3EB1B926-6D75-4BC5-97BF-B7367AB872C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37" creationId="{8EDE4C87-E51F-0DF4-926D-6359B8B36D7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38" creationId="{B3389439-EA83-DCC9-F56F-B07218C293DE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8" creationId="{F9504CEF-7FD5-493A-A82A-E06B0F3229FE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9" creationId="{5EC63A44-3131-4CA7-BB1E-01280104BFE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39" creationId="{787CA051-0636-9F49-ECC9-799698C74E33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0" creationId="{B5CBCB9F-8562-07C2-7636-22A2FE93D71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1" creationId="{1663D97A-AC6E-A906-74EE-E8C0D06195F2}"/>
          </ac:spMkLst>
        </pc:spChg>
        <pc:spChg chg="del mod">
          <ac:chgData name="김지나(Wei) - 서비스기획2팀" userId="6e8c8a86-0e65-4b65-b1b8-9f4bd60da1bb" providerId="ADAL" clId="{B6EFFC5C-84B7-4090-869E-C35384930126}" dt="2024-05-14T02:10:47.240" v="89" actId="478"/>
          <ac:spMkLst>
            <pc:docMk/>
            <pc:sldMk cId="3581763240" sldId="270"/>
            <ac:spMk id="41" creationId="{26979009-9C65-72F0-9FF0-138FE54E7289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2" creationId="{CFAF25BA-5AFB-7E27-8CD4-A991C7B369E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3" creationId="{25BDCD7B-4595-E9D9-5B29-11CFE7E91EA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3" creationId="{2BEA50D9-19C7-BA00-E14E-FFA026C953F5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4" creationId="{86117D5A-E618-B8A1-9EF5-97F1B951E2A1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5" creationId="{954AF2B4-3D67-08FA-DC7E-B97B980746B9}"/>
          </ac:spMkLst>
        </pc:spChg>
        <pc:spChg chg="del mod">
          <ac:chgData name="김지나(Wei) - 서비스기획2팀" userId="6e8c8a86-0e65-4b65-b1b8-9f4bd60da1bb" providerId="ADAL" clId="{B6EFFC5C-84B7-4090-869E-C35384930126}" dt="2024-05-14T02:10:45.635" v="88" actId="478"/>
          <ac:spMkLst>
            <pc:docMk/>
            <pc:sldMk cId="3581763240" sldId="270"/>
            <ac:spMk id="46" creationId="{4F0EB96A-BB9A-FCE9-A588-63F14EE32C61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6" creationId="{F2C594F1-DB8A-EA54-3C45-DC6324F6838C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8" creationId="{06F26E02-33CE-44FE-BF02-8A271C9B8A35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9" creationId="{DAD354BD-51A4-1D80-95F2-5F9E5ADD919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0" creationId="{2213FE91-3F85-4BA7-35BD-82E02A658E0D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0" creationId="{C6DF88E7-7823-469C-9056-BAA2CE5DFD6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1" creationId="{C3BAFBE8-966F-4A07-A175-C2755802E17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2" creationId="{7B9D8FBB-3972-E00A-696B-E264B102D2FD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2" creationId="{7EA8D85E-81A6-49FA-B1FC-9FA5906F0C8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3" creationId="{51AA2319-A811-B43E-1E72-E68905ED68D1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4" creationId="{6AB17D25-973D-4D20-92D8-14FF4A9490C8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5" creationId="{6CF595E0-F6F2-4EA5-BB8C-47C76E77AEBD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5" creationId="{FDD30688-39CC-E00F-EF07-6E4BB4169C17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6" creationId="{BD021E2A-D471-4619-9699-E246E63F017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8" creationId="{4EC42E27-280F-CDE8-D2D5-AAB2A2EB944F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59" creationId="{2044E2C5-B786-4DFF-9B56-6244240322A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9" creationId="{E6BE288E-106E-D0CC-E578-954E950E100F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60" creationId="{1A65EFED-D7E2-41FB-A683-C3E315F0CEE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60" creationId="{75E30748-FFE5-46DE-1685-4B5C3FD4B8B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61" creationId="{195751AD-5EC4-6C7C-9367-D5DA09BE53E6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61" creationId="{D537D0EF-5570-492C-A447-1A47538641F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63" creationId="{99F58732-6F45-B09E-7EA7-C77FC17079DA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63" creationId="{AEFC4EED-483A-8961-6E4D-A45125BAF048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92" creationId="{5A4CFECF-D458-AC8D-1F1D-DD1A8C22027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93" creationId="{7A8A1396-F1A2-2034-A1DC-D0D8789FFAD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3" creationId="{C9A19D44-101F-94AC-67E4-9C3129C3C3A6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6" creationId="{969F109D-0939-47D2-8EBC-9FA4011704C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7" creationId="{3CF31AE9-0BC7-C5D6-19C5-966951835CF2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7" creationId="{9F0B816C-2BAC-47EB-8EDE-52F938F9C82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9" creationId="{9AD1F220-5B61-0095-0EF2-841BFEEAF659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9" creationId="{EBFF0909-2D14-4506-8A38-893BAAA4AD8B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00" creationId="{E755EEBD-654D-4A91-BE92-E815D0C2F7FA}"/>
          </ac:spMkLst>
        </pc:spChg>
        <pc:spChg chg="add mod">
          <ac:chgData name="김지나(Wei) - 서비스기획2팀" userId="6e8c8a86-0e65-4b65-b1b8-9f4bd60da1bb" providerId="ADAL" clId="{B6EFFC5C-84B7-4090-869E-C35384930126}" dt="2024-05-14T02:19:29.021" v="136" actId="404"/>
          <ac:spMkLst>
            <pc:docMk/>
            <pc:sldMk cId="3581763240" sldId="270"/>
            <ac:spMk id="202" creationId="{26979009-9C65-72F0-9FF0-138FE54E728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3" creationId="{61636BD3-E839-D329-4FCB-2FE47A30C06C}"/>
          </ac:spMkLst>
        </pc:spChg>
        <pc:spChg chg="add mod">
          <ac:chgData name="김지나(Wei) - 서비스기획2팀" userId="6e8c8a86-0e65-4b65-b1b8-9f4bd60da1bb" providerId="ADAL" clId="{B6EFFC5C-84B7-4090-869E-C35384930126}" dt="2024-05-14T02:19:15.894" v="134" actId="404"/>
          <ac:spMkLst>
            <pc:docMk/>
            <pc:sldMk cId="3581763240" sldId="270"/>
            <ac:spMk id="203" creationId="{CFAF25BA-5AFB-7E27-8CD4-A991C7B369E9}"/>
          </ac:spMkLst>
        </pc:spChg>
        <pc:spChg chg="add mod">
          <ac:chgData name="김지나(Wei) - 서비스기획2팀" userId="6e8c8a86-0e65-4b65-b1b8-9f4bd60da1bb" providerId="ADAL" clId="{B6EFFC5C-84B7-4090-869E-C35384930126}" dt="2024-05-14T02:19:21.781" v="135" actId="255"/>
          <ac:spMkLst>
            <pc:docMk/>
            <pc:sldMk cId="3581763240" sldId="270"/>
            <ac:spMk id="204" creationId="{2BEA50D9-19C7-BA00-E14E-FFA026C953F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4" creationId="{900EB61E-EAE2-1560-2B0A-EBDF06A0E5E7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1:28.116" v="95" actId="478"/>
          <ac:spMkLst>
            <pc:docMk/>
            <pc:sldMk cId="3581763240" sldId="270"/>
            <ac:spMk id="205" creationId="{86117D5A-E618-B8A1-9EF5-97F1B951E2A1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1:52.176" v="103" actId="478"/>
          <ac:spMkLst>
            <pc:docMk/>
            <pc:sldMk cId="3581763240" sldId="270"/>
            <ac:spMk id="206" creationId="{954AF2B4-3D67-08FA-DC7E-B97B980746B9}"/>
          </ac:spMkLst>
        </pc:spChg>
        <pc:spChg chg="add mod">
          <ac:chgData name="김지나(Wei) - 서비스기획2팀" userId="6e8c8a86-0e65-4b65-b1b8-9f4bd60da1bb" providerId="ADAL" clId="{B6EFFC5C-84B7-4090-869E-C35384930126}" dt="2024-05-14T02:19:15.894" v="134" actId="404"/>
          <ac:spMkLst>
            <pc:docMk/>
            <pc:sldMk cId="3581763240" sldId="270"/>
            <ac:spMk id="207" creationId="{4F0EB96A-BB9A-FCE9-A588-63F14EE32C61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8" creationId="{ABC344F9-C209-A4C2-DB01-4E961BFCA78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9" creationId="{4405FB37-C4D4-38ED-5CBF-D98E12C6CD96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8:12.231" v="3889" actId="478"/>
          <ac:spMkLst>
            <pc:docMk/>
            <pc:sldMk cId="3581763240" sldId="270"/>
            <ac:spMk id="210" creationId="{05C00E65-F44D-894D-5A18-4DD37AC00C09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11:10.686" v="143" actId="21"/>
          <ac:spMkLst>
            <pc:docMk/>
            <pc:sldMk cId="3581763240" sldId="270"/>
            <ac:spMk id="210" creationId="{924BF34A-080A-432D-99AD-7D3C7C892DAC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11:10.686" v="143" actId="21"/>
          <ac:spMkLst>
            <pc:docMk/>
            <pc:sldMk cId="3581763240" sldId="270"/>
            <ac:spMk id="211" creationId="{9ACE5F64-173C-49A3-B5E2-F5A63BFDB8E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2" creationId="{A95A1B41-A4B7-6960-D21C-35C940ABB81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3" creationId="{EF70DFE3-7457-1646-6E6A-B137B7A47C87}"/>
          </ac:spMkLst>
        </pc:spChg>
        <pc:spChg chg="add mod">
          <ac:chgData name="김지나(Wei) - 서비스기획2팀" userId="6e8c8a86-0e65-4b65-b1b8-9f4bd60da1bb" providerId="ADAL" clId="{B6EFFC5C-84B7-4090-869E-C35384930126}" dt="2024-05-14T02:19:48.028" v="142" actId="14100"/>
          <ac:spMkLst>
            <pc:docMk/>
            <pc:sldMk cId="3581763240" sldId="270"/>
            <ac:spMk id="213" creationId="{FCE82789-4E85-0C3A-4F65-60CF6C9E464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4" creationId="{7AF4B021-05E3-701C-4868-BCC90F3C46B5}"/>
          </ac:spMkLst>
        </pc:spChg>
        <pc:spChg chg="add mod">
          <ac:chgData name="김지나(Wei) - 서비스기획2팀" userId="6e8c8a86-0e65-4b65-b1b8-9f4bd60da1bb" providerId="ADAL" clId="{B6EFFC5C-84B7-4090-869E-C35384930126}" dt="2024-05-14T02:19:34.171" v="137" actId="404"/>
          <ac:spMkLst>
            <pc:docMk/>
            <pc:sldMk cId="3581763240" sldId="270"/>
            <ac:spMk id="214" creationId="{A4067C9B-9250-2239-617B-9759455498D2}"/>
          </ac:spMkLst>
        </pc:spChg>
        <pc:spChg chg="add mod">
          <ac:chgData name="김지나(Wei) - 서비스기획2팀" userId="6e8c8a86-0e65-4b65-b1b8-9f4bd60da1bb" providerId="ADAL" clId="{B6EFFC5C-84B7-4090-869E-C35384930126}" dt="2024-05-14T02:19:38.221" v="139" actId="404"/>
          <ac:spMkLst>
            <pc:docMk/>
            <pc:sldMk cId="3581763240" sldId="270"/>
            <ac:spMk id="215" creationId="{452E837F-87B1-AF46-2AFA-9C3656E08F4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5" creationId="{80E0E5B4-6ABD-C8DE-AA90-6099856217DF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6" creationId="{BE95FEBD-33BE-30C4-575F-2184B663353F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8" creationId="{E0682EA3-6F36-90D2-36B8-0B2B0EDEA13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1" creationId="{F45EFC7D-4180-B366-C2BF-A4104F725CD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2" creationId="{F5097A15-4C29-5EEE-5EB9-6B6D3DF9362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3" creationId="{67993E47-D6D0-EFD1-5C1E-B8A268870EE0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4" creationId="{2EA21B7A-234F-0481-6222-1239AFF0B62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5" creationId="{3CB6B32C-4334-0804-678E-6A810AD69A9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7" creationId="{3CC6FCD1-72BF-CA5E-E6D0-414D6DDFA3D3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0" creationId="{5DAC0BD8-253E-CB8D-0C6A-D94E6C74064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4" creationId="{D5F938F0-C53C-B7D7-32D7-3347894E2A6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5" creationId="{6AAA1E72-A2D1-7DE8-7FD4-42B30685E22F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6" creationId="{48155C8E-E564-B4A7-2864-AC685128B75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7" creationId="{CAD06647-E90F-9C0B-AE95-065A6D50E18B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8" creationId="{B6A869B6-0EE9-677C-472B-C1CAC91B025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40" creationId="{49BFF30C-7B78-6628-0770-8507E387EF6B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43" creationId="{3B49FC19-D03C-3B64-7F97-098CD1AC7CA9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3:18.399" v="119" actId="478"/>
          <ac:spMkLst>
            <pc:docMk/>
            <pc:sldMk cId="3581763240" sldId="270"/>
            <ac:spMk id="245" creationId="{F2706F50-09CF-53C0-0D96-D9978F1065C1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40.202" v="3825" actId="478"/>
          <ac:spMkLst>
            <pc:docMk/>
            <pc:sldMk cId="3581763240" sldId="270"/>
            <ac:spMk id="247" creationId="{8550D44D-9E4A-5A1C-178F-83CDA7BE954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49" creationId="{4354A9C5-4680-0EE1-7B9A-E10F30FFD3D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50" creationId="{24CB5D1E-E13E-1C1E-8F9E-84EA6487091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52" creationId="{62A8643D-38A3-EC66-5124-580D12DB862E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53" creationId="{8125F3A6-01EA-9606-42FB-1DD96346786E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19.936" v="3816" actId="478"/>
          <ac:spMkLst>
            <pc:docMk/>
            <pc:sldMk cId="3581763240" sldId="270"/>
            <ac:spMk id="254" creationId="{3B3E66FB-A18A-3B8D-049A-1AAC83B8329F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1.060" v="3817" actId="478"/>
          <ac:spMkLst>
            <pc:docMk/>
            <pc:sldMk cId="3581763240" sldId="270"/>
            <ac:spMk id="255" creationId="{DD51777B-102C-8818-8160-B7F0402FD6C9}"/>
          </ac:spMkLst>
        </pc:spChg>
        <pc:spChg chg="del">
          <ac:chgData name="김지나(Wei) - 서비스기획2팀" userId="6e8c8a86-0e65-4b65-b1b8-9f4bd60da1bb" providerId="ADAL" clId="{B6EFFC5C-84B7-4090-869E-C35384930126}" dt="2024-05-14T02:12:27.159" v="108" actId="478"/>
          <ac:spMkLst>
            <pc:docMk/>
            <pc:sldMk cId="3581763240" sldId="270"/>
            <ac:spMk id="356" creationId="{66711259-EED8-9E53-9F0C-9399AA9D9A82}"/>
          </ac:spMkLst>
        </pc:spChg>
        <pc:spChg chg="del mod">
          <ac:chgData name="김지나(Wei) - 서비스기획2팀" userId="6e8c8a86-0e65-4b65-b1b8-9f4bd60da1bb" providerId="ADAL" clId="{B6EFFC5C-84B7-4090-869E-C35384930126}" dt="2024-05-14T02:12:44.812" v="112" actId="478"/>
          <ac:spMkLst>
            <pc:docMk/>
            <pc:sldMk cId="3581763240" sldId="270"/>
            <ac:spMk id="361" creationId="{6F614419-C46A-3F00-9B0E-84FFFCEBA9C3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1.825" v="3818" actId="478"/>
          <ac:spMkLst>
            <pc:docMk/>
            <pc:sldMk cId="3581763240" sldId="270"/>
            <ac:spMk id="384" creationId="{4DA11641-8E04-5EF1-E790-14E0565E45E3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4.556" v="3821" actId="478"/>
          <ac:spMkLst>
            <pc:docMk/>
            <pc:sldMk cId="3581763240" sldId="270"/>
            <ac:spMk id="385" creationId="{140339C1-DE57-15AD-EA5E-F1E0F87BDAF9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6.747" v="3822" actId="478"/>
          <ac:spMkLst>
            <pc:docMk/>
            <pc:sldMk cId="3581763240" sldId="270"/>
            <ac:spMk id="386" creationId="{1D952BA7-F5A8-8BFA-DE41-1A215D619617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2.470" v="3819" actId="478"/>
          <ac:spMkLst>
            <pc:docMk/>
            <pc:sldMk cId="3581763240" sldId="270"/>
            <ac:spMk id="387" creationId="{3B3EA9C0-6509-5DBC-3A01-0927D2FCF573}"/>
          </ac:spMkLst>
        </pc:spChg>
        <pc:spChg chg="add mod">
          <ac:chgData name="김지나(Wei) - 서비스기획2팀" userId="6e8c8a86-0e65-4b65-b1b8-9f4bd60da1bb" providerId="ADAL" clId="{B6EFFC5C-84B7-4090-869E-C35384930126}" dt="2024-05-22T05:15:14.471" v="3832" actId="1037"/>
          <ac:spMkLst>
            <pc:docMk/>
            <pc:sldMk cId="3581763240" sldId="270"/>
            <ac:spMk id="388" creationId="{9CBA9B62-EB9B-F88D-F26B-71AA41F5B5CB}"/>
          </ac:spMkLst>
        </pc:spChg>
        <pc:spChg chg="add mod">
          <ac:chgData name="김지나(Wei) - 서비스기획2팀" userId="6e8c8a86-0e65-4b65-b1b8-9f4bd60da1bb" providerId="ADAL" clId="{B6EFFC5C-84B7-4090-869E-C35384930126}" dt="2024-05-22T05:15:14.471" v="3832" actId="1037"/>
          <ac:spMkLst>
            <pc:docMk/>
            <pc:sldMk cId="3581763240" sldId="270"/>
            <ac:spMk id="389" creationId="{88AFACF4-E906-BF02-4FAE-399184BA3473}"/>
          </ac:spMkLst>
        </pc:spChg>
        <pc:spChg chg="mod">
          <ac:chgData name="김지나(Wei) - 서비스기획2팀" userId="6e8c8a86-0e65-4b65-b1b8-9f4bd60da1bb" providerId="ADAL" clId="{B6EFFC5C-84B7-4090-869E-C35384930126}" dt="2024-05-22T05:21:52.351" v="3936" actId="1076"/>
          <ac:spMkLst>
            <pc:docMk/>
            <pc:sldMk cId="3581763240" sldId="270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B6EFFC5C-84B7-4090-869E-C35384930126}" dt="2024-05-22T05:18:14.434" v="3890" actId="478"/>
          <ac:spMkLst>
            <pc:docMk/>
            <pc:sldMk cId="3581763240" sldId="270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6" creationId="{85610BC9-8191-C5C0-5DF2-499718D6686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7" creationId="{4B577FDA-D71C-FA5E-284F-0227A396C1BE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8" creationId="{60D09CBC-38E4-8CD2-BBC4-707090531B2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9" creationId="{59C0B7C1-710D-D58A-423F-BC4852996CBF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0" creationId="{9B9B594F-577D-8AA1-FDFF-3CE9E2A4905A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1" creationId="{291CFB27-91E1-7FE2-0240-69250009E6B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2" creationId="{EA1D2B3A-FF12-C873-DA76-1ABD228A6DEC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7" creationId="{C4EA9637-5B11-1066-D48B-D9DEB890E081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17" creationId="{77697638-4E11-3FC6-E9BB-07E154FDB94E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18" creationId="{7BD7947D-C5D8-4047-F656-861568439AE0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19" creationId="{DAF9AD32-2D23-E840-8D4D-8A6D297282ED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0" creationId="{4F37DF02-5B75-E96D-748B-B9DDA86431F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1" creationId="{766C827F-9AEE-A9CA-12F0-936B16CA136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3" creationId="{4678A102-DACA-0BDD-A9E3-80B69B63488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6" creationId="{A540C454-88A5-EEAA-F949-5DAA5BC0FB76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0" creationId="{10DA3561-F5E1-03BE-F60A-EEC5316712B1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2" creationId="{3449C014-6DD1-5AC8-6527-6641ADE9B58A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3" creationId="{B60729C9-1158-64CD-715C-675BA3E9D8D4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5" creationId="{CE4BE67F-6751-783F-8F86-35F196D29781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8" creationId="{3C61F0FC-D01F-3BF3-EDA7-AB65624D358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9" creationId="{8DE6F4F4-F6C7-6D16-92B8-D14DDAC698B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0" creationId="{4B1AA5CF-357E-7DEB-0FC7-2C73676CA270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1" creationId="{840C6840-A9C7-9E7A-22B9-4293F1AC113A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3" creationId="{C1A49A4C-BF85-0301-67C6-9A9EF840D8CB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5" creationId="{EE2F01C2-C460-3942-3341-09B4BC9B9A3C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9" creationId="{76917400-2EBB-E0EB-C672-49A1C09191F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0" creationId="{23CF6472-C241-E0F2-3A49-12BEAF4AD6FC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4" creationId="{1412E377-8A54-7B59-3F6C-17CFC350BF52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5" creationId="{41BE2D10-D99C-16BE-391D-69175DD56536}"/>
          </ac:spMkLst>
        </pc:spChg>
        <pc:spChg chg="add mod">
          <ac:chgData name="김지나(Wei) - 서비스기획2팀" userId="6e8c8a86-0e65-4b65-b1b8-9f4bd60da1bb" providerId="ADAL" clId="{B6EFFC5C-84B7-4090-869E-C35384930126}" dt="2024-05-22T05:15:14.471" v="3832" actId="1037"/>
          <ac:spMkLst>
            <pc:docMk/>
            <pc:sldMk cId="3581763240" sldId="270"/>
            <ac:spMk id="456" creationId="{82685629-E9B5-813D-5E17-1029DCABBC7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8" creationId="{4CB6CC1F-AF98-8F4E-E3E0-EF376BF908B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9" creationId="{F7138802-3429-F399-23F5-91E3F625636E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0" creationId="{31382950-5C70-145A-AFF3-DE225B12C187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1" creationId="{C152CF35-58E0-7604-D355-AE0D8FED0D7F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2" creationId="{839B805F-0C89-7FBA-2F27-492663EB303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4" creationId="{5C1B8527-DB08-E1A2-2011-6D8BB7AC8012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7" creationId="{9A8D3F63-4F10-1B47-65ED-BE03D909EF8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8" creationId="{33FB87B7-E4DE-348F-4D1C-C36F9361F8C5}"/>
          </ac:spMkLst>
        </pc:spChg>
        <pc:spChg chg="add mod">
          <ac:chgData name="김지나(Wei) - 서비스기획2팀" userId="6e8c8a86-0e65-4b65-b1b8-9f4bd60da1bb" providerId="ADAL" clId="{B6EFFC5C-84B7-4090-869E-C35384930126}" dt="2024-05-22T07:06:07.110" v="5021" actId="1076"/>
          <ac:spMkLst>
            <pc:docMk/>
            <pc:sldMk cId="3581763240" sldId="270"/>
            <ac:spMk id="469" creationId="{6C8138AC-2C91-8813-9007-C6F3562ED9D0}"/>
          </ac:spMkLst>
        </pc:spChg>
        <pc:spChg chg="add mod ord">
          <ac:chgData name="김지나(Wei) - 서비스기획2팀" userId="6e8c8a86-0e65-4b65-b1b8-9f4bd60da1bb" providerId="ADAL" clId="{B6EFFC5C-84B7-4090-869E-C35384930126}" dt="2024-05-22T05:20:11.641" v="3921" actId="700"/>
          <ac:spMkLst>
            <pc:docMk/>
            <pc:sldMk cId="3581763240" sldId="270"/>
            <ac:spMk id="472" creationId="{DD0395EE-888A-2E74-A77B-45E552E12336}"/>
          </ac:spMkLst>
        </pc:spChg>
        <pc:spChg chg="add mod ord">
          <ac:chgData name="김지나(Wei) - 서비스기획2팀" userId="6e8c8a86-0e65-4b65-b1b8-9f4bd60da1bb" providerId="ADAL" clId="{B6EFFC5C-84B7-4090-869E-C35384930126}" dt="2024-05-22T06:05:25.849" v="4524" actId="122"/>
          <ac:spMkLst>
            <pc:docMk/>
            <pc:sldMk cId="3581763240" sldId="270"/>
            <ac:spMk id="473" creationId="{EBD08F4F-2607-FD75-6141-85DEFAF10133}"/>
          </ac:spMkLst>
        </pc:spChg>
        <pc:spChg chg="add mod ord">
          <ac:chgData name="김지나(Wei) - 서비스기획2팀" userId="6e8c8a86-0e65-4b65-b1b8-9f4bd60da1bb" providerId="ADAL" clId="{B6EFFC5C-84B7-4090-869E-C35384930126}" dt="2024-05-22T05:44:36.297" v="4469" actId="552"/>
          <ac:spMkLst>
            <pc:docMk/>
            <pc:sldMk cId="3581763240" sldId="270"/>
            <ac:spMk id="474" creationId="{DA03E16D-D527-9090-1C44-5257053FEC15}"/>
          </ac:spMkLst>
        </pc:spChg>
        <pc:spChg chg="add mod">
          <ac:chgData name="김지나(Wei) - 서비스기획2팀" userId="6e8c8a86-0e65-4b65-b1b8-9f4bd60da1bb" providerId="ADAL" clId="{B6EFFC5C-84B7-4090-869E-C35384930126}" dt="2024-05-22T05:20:46.828" v="3927" actId="571"/>
          <ac:spMkLst>
            <pc:docMk/>
            <pc:sldMk cId="3581763240" sldId="270"/>
            <ac:spMk id="475" creationId="{8907D151-6BE9-0881-6E66-78D4C07EDE62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77" creationId="{B3376ADD-0C06-5A5F-95B5-AA3087CDD3F9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79" creationId="{AD65BEBC-6BA7-D7D7-E496-77C2773700C4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3" creationId="{E4C5188A-25EE-E8A2-818A-5C5A535A8454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4" creationId="{128411D6-3E35-A18E-7FB6-48B1A0EF4999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8" creationId="{6E6C62A6-50E9-1560-2E1A-0EF71FAF3A63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9" creationId="{E742CC66-143E-403A-CEAD-B126F5673726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93" creationId="{054B79D8-F102-83D6-D595-DE8D544785AA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94" creationId="{7B4D7D01-6960-1283-D8D9-C465FBD0CE2A}"/>
          </ac:spMkLst>
        </pc:spChg>
        <pc:spChg chg="add del mod ord">
          <ac:chgData name="김지나(Wei) - 서비스기획2팀" userId="6e8c8a86-0e65-4b65-b1b8-9f4bd60da1bb" providerId="ADAL" clId="{B6EFFC5C-84B7-4090-869E-C35384930126}" dt="2024-05-22T05:33:36.452" v="4182" actId="478"/>
          <ac:spMkLst>
            <pc:docMk/>
            <pc:sldMk cId="3581763240" sldId="270"/>
            <ac:spMk id="497" creationId="{51DB1678-4B14-15FF-8A7E-81C4176E9DC5}"/>
          </ac:spMkLst>
        </pc:spChg>
        <pc:spChg chg="add mod">
          <ac:chgData name="김지나(Wei) - 서비스기획2팀" userId="6e8c8a86-0e65-4b65-b1b8-9f4bd60da1bb" providerId="ADAL" clId="{B6EFFC5C-84B7-4090-869E-C35384930126}" dt="2024-05-22T05:37:58.231" v="4325" actId="14100"/>
          <ac:spMkLst>
            <pc:docMk/>
            <pc:sldMk cId="3581763240" sldId="270"/>
            <ac:spMk id="498" creationId="{332F2CF4-429E-E0E5-724E-7231D929E6F8}"/>
          </ac:spMkLst>
        </pc:spChg>
        <pc:spChg chg="add mod">
          <ac:chgData name="김지나(Wei) - 서비스기획2팀" userId="6e8c8a86-0e65-4b65-b1b8-9f4bd60da1bb" providerId="ADAL" clId="{B6EFFC5C-84B7-4090-869E-C35384930126}" dt="2024-05-22T05:43:31.131" v="4447" actId="1035"/>
          <ac:spMkLst>
            <pc:docMk/>
            <pc:sldMk cId="3581763240" sldId="270"/>
            <ac:spMk id="500" creationId="{1F651F4A-117D-1758-587C-A680A43DCC63}"/>
          </ac:spMkLst>
        </pc:spChg>
        <pc:spChg chg="add mod">
          <ac:chgData name="김지나(Wei) - 서비스기획2팀" userId="6e8c8a86-0e65-4b65-b1b8-9f4bd60da1bb" providerId="ADAL" clId="{B6EFFC5C-84B7-4090-869E-C35384930126}" dt="2024-05-22T05:37:10.947" v="4256" actId="571"/>
          <ac:spMkLst>
            <pc:docMk/>
            <pc:sldMk cId="3581763240" sldId="270"/>
            <ac:spMk id="501" creationId="{3709C6E7-561C-D5D1-CE54-F67DA536FB22}"/>
          </ac:spMkLst>
        </pc:spChg>
        <pc:spChg chg="add mod">
          <ac:chgData name="김지나(Wei) - 서비스기획2팀" userId="6e8c8a86-0e65-4b65-b1b8-9f4bd60da1bb" providerId="ADAL" clId="{B6EFFC5C-84B7-4090-869E-C35384930126}" dt="2024-05-22T06:32:25.213" v="4781" actId="14100"/>
          <ac:spMkLst>
            <pc:docMk/>
            <pc:sldMk cId="3581763240" sldId="270"/>
            <ac:spMk id="502" creationId="{7C146372-1C2C-F436-A8AD-D5E43EC5A08A}"/>
          </ac:spMkLst>
        </pc:spChg>
        <pc:spChg chg="add mod">
          <ac:chgData name="김지나(Wei) - 서비스기획2팀" userId="6e8c8a86-0e65-4b65-b1b8-9f4bd60da1bb" providerId="ADAL" clId="{B6EFFC5C-84B7-4090-869E-C35384930126}" dt="2024-05-22T05:44:29.891" v="4468" actId="553"/>
          <ac:spMkLst>
            <pc:docMk/>
            <pc:sldMk cId="3581763240" sldId="270"/>
            <ac:spMk id="503" creationId="{735B57BC-34D2-B23E-1B1B-A80BBFF1A017}"/>
          </ac:spMkLst>
        </pc:spChg>
        <pc:spChg chg="add mod">
          <ac:chgData name="김지나(Wei) - 서비스기획2팀" userId="6e8c8a86-0e65-4b65-b1b8-9f4bd60da1bb" providerId="ADAL" clId="{B6EFFC5C-84B7-4090-869E-C35384930126}" dt="2024-05-22T05:42:33.032" v="4396" actId="571"/>
          <ac:spMkLst>
            <pc:docMk/>
            <pc:sldMk cId="3581763240" sldId="270"/>
            <ac:spMk id="506" creationId="{4DA35FA7-024E-C662-F624-C9102D85E8BF}"/>
          </ac:spMkLst>
        </pc:spChg>
        <pc:spChg chg="add mod">
          <ac:chgData name="김지나(Wei) - 서비스기획2팀" userId="6e8c8a86-0e65-4b65-b1b8-9f4bd60da1bb" providerId="ADAL" clId="{B6EFFC5C-84B7-4090-869E-C35384930126}" dt="2024-05-22T05:42:48.064" v="4399" actId="571"/>
          <ac:spMkLst>
            <pc:docMk/>
            <pc:sldMk cId="3581763240" sldId="270"/>
            <ac:spMk id="508" creationId="{E77867B2-BFC0-D662-3320-B00539B12451}"/>
          </ac:spMkLst>
        </pc:spChg>
        <pc:spChg chg="add mod">
          <ac:chgData name="김지나(Wei) - 서비스기획2팀" userId="6e8c8a86-0e65-4b65-b1b8-9f4bd60da1bb" providerId="ADAL" clId="{B6EFFC5C-84B7-4090-869E-C35384930126}" dt="2024-05-22T06:05:25.849" v="4524" actId="122"/>
          <ac:spMkLst>
            <pc:docMk/>
            <pc:sldMk cId="3581763240" sldId="270"/>
            <ac:spMk id="511" creationId="{BA924307-7407-D297-2550-5DEC87EE1213}"/>
          </ac:spMkLst>
        </pc:spChg>
        <pc:spChg chg="add mod">
          <ac:chgData name="김지나(Wei) - 서비스기획2팀" userId="6e8c8a86-0e65-4b65-b1b8-9f4bd60da1bb" providerId="ADAL" clId="{B6EFFC5C-84B7-4090-869E-C35384930126}" dt="2024-05-22T06:05:25.849" v="4524" actId="122"/>
          <ac:spMkLst>
            <pc:docMk/>
            <pc:sldMk cId="3581763240" sldId="270"/>
            <ac:spMk id="512" creationId="{340FB98D-B4D0-3C27-587C-A8735E6B538C}"/>
          </ac:spMkLst>
        </pc:spChg>
        <pc:spChg chg="add mod">
          <ac:chgData name="김지나(Wei) - 서비스기획2팀" userId="6e8c8a86-0e65-4b65-b1b8-9f4bd60da1bb" providerId="ADAL" clId="{B6EFFC5C-84B7-4090-869E-C35384930126}" dt="2024-05-22T06:35:17.070" v="4890" actId="207"/>
          <ac:spMkLst>
            <pc:docMk/>
            <pc:sldMk cId="3581763240" sldId="270"/>
            <ac:spMk id="513" creationId="{98EB846D-D2E3-0D99-4D9E-1CF20B37A20E}"/>
          </ac:spMkLst>
        </pc:spChg>
        <pc:spChg chg="add mod">
          <ac:chgData name="김지나(Wei) - 서비스기획2팀" userId="6e8c8a86-0e65-4b65-b1b8-9f4bd60da1bb" providerId="ADAL" clId="{B6EFFC5C-84B7-4090-869E-C35384930126}" dt="2024-05-22T05:44:24.783" v="4467" actId="571"/>
          <ac:spMkLst>
            <pc:docMk/>
            <pc:sldMk cId="3581763240" sldId="270"/>
            <ac:spMk id="514" creationId="{1D0B0CCD-0595-B768-CCAF-671086BF13D9}"/>
          </ac:spMkLst>
        </pc:spChg>
        <pc:spChg chg="add mod">
          <ac:chgData name="김지나(Wei) - 서비스기획2팀" userId="6e8c8a86-0e65-4b65-b1b8-9f4bd60da1bb" providerId="ADAL" clId="{B6EFFC5C-84B7-4090-869E-C35384930126}" dt="2024-05-22T06:07:26.422" v="4633" actId="1037"/>
          <ac:spMkLst>
            <pc:docMk/>
            <pc:sldMk cId="3581763240" sldId="270"/>
            <ac:spMk id="515" creationId="{EB00C9EC-FFDE-187E-3BE5-E7397F708632}"/>
          </ac:spMkLst>
        </pc:spChg>
        <pc:spChg chg="add mod">
          <ac:chgData name="김지나(Wei) - 서비스기획2팀" userId="6e8c8a86-0e65-4b65-b1b8-9f4bd60da1bb" providerId="ADAL" clId="{B6EFFC5C-84B7-4090-869E-C35384930126}" dt="2024-05-22T06:06:11.692" v="4547" actId="571"/>
          <ac:spMkLst>
            <pc:docMk/>
            <pc:sldMk cId="3581763240" sldId="270"/>
            <ac:spMk id="516" creationId="{1E345D0F-FF96-A7F3-8A93-56DF182D693B}"/>
          </ac:spMkLst>
        </pc:spChg>
        <pc:spChg chg="add mod">
          <ac:chgData name="김지나(Wei) - 서비스기획2팀" userId="6e8c8a86-0e65-4b65-b1b8-9f4bd60da1bb" providerId="ADAL" clId="{B6EFFC5C-84B7-4090-869E-C35384930126}" dt="2024-05-22T06:06:11.692" v="4547" actId="571"/>
          <ac:spMkLst>
            <pc:docMk/>
            <pc:sldMk cId="3581763240" sldId="270"/>
            <ac:spMk id="517" creationId="{EC822D31-BE5D-A426-E9F7-713641E37B31}"/>
          </ac:spMkLst>
        </pc:spChg>
        <pc:spChg chg="add mod">
          <ac:chgData name="김지나(Wei) - 서비스기획2팀" userId="6e8c8a86-0e65-4b65-b1b8-9f4bd60da1bb" providerId="ADAL" clId="{B6EFFC5C-84B7-4090-869E-C35384930126}" dt="2024-05-22T06:23:31.907" v="4656"/>
          <ac:spMkLst>
            <pc:docMk/>
            <pc:sldMk cId="3581763240" sldId="270"/>
            <ac:spMk id="518" creationId="{F99FA518-12F8-5B31-00B1-A0696908AD93}"/>
          </ac:spMkLst>
        </pc:spChg>
        <pc:spChg chg="add mod">
          <ac:chgData name="김지나(Wei) - 서비스기획2팀" userId="6e8c8a86-0e65-4b65-b1b8-9f4bd60da1bb" providerId="ADAL" clId="{B6EFFC5C-84B7-4090-869E-C35384930126}" dt="2024-05-22T07:06:01.968" v="5018" actId="1076"/>
          <ac:spMkLst>
            <pc:docMk/>
            <pc:sldMk cId="3581763240" sldId="270"/>
            <ac:spMk id="519" creationId="{5B75D9DF-4722-C024-6950-22B0845307EE}"/>
          </ac:spMkLst>
        </pc:spChg>
        <pc:spChg chg="add mod">
          <ac:chgData name="김지나(Wei) - 서비스기획2팀" userId="6e8c8a86-0e65-4b65-b1b8-9f4bd60da1bb" providerId="ADAL" clId="{B6EFFC5C-84B7-4090-869E-C35384930126}" dt="2024-05-22T07:07:40.181" v="5099" actId="1037"/>
          <ac:spMkLst>
            <pc:docMk/>
            <pc:sldMk cId="3581763240" sldId="270"/>
            <ac:spMk id="520" creationId="{5033E205-3EF3-CE4D-23E9-23DB9ADB1E07}"/>
          </ac:spMkLst>
        </pc:spChg>
        <pc:spChg chg="add mod topLvl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521" creationId="{7ED8C5D0-D2F6-1E6C-F5DF-4066B17B7472}"/>
          </ac:spMkLst>
        </pc:spChg>
        <pc:spChg chg="add mod topLvl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522" creationId="{864F17A7-8486-EBEB-5AAA-2FD91BD595B9}"/>
          </ac:spMkLst>
        </pc:spChg>
        <pc:spChg chg="add mod">
          <ac:chgData name="김지나(Wei) - 서비스기획2팀" userId="6e8c8a86-0e65-4b65-b1b8-9f4bd60da1bb" providerId="ADAL" clId="{B6EFFC5C-84B7-4090-869E-C35384930126}" dt="2024-05-22T06:35:17.957" v="4891" actId="207"/>
          <ac:spMkLst>
            <pc:docMk/>
            <pc:sldMk cId="3581763240" sldId="270"/>
            <ac:spMk id="523" creationId="{5512EEA8-D7A0-EAF7-64C5-08626B245569}"/>
          </ac:spMkLst>
        </pc:spChg>
        <pc:spChg chg="add mod">
          <ac:chgData name="김지나(Wei) - 서비스기획2팀" userId="6e8c8a86-0e65-4b65-b1b8-9f4bd60da1bb" providerId="ADAL" clId="{B6EFFC5C-84B7-4090-869E-C35384930126}" dt="2024-05-22T06:24:04.892" v="4673" actId="207"/>
          <ac:spMkLst>
            <pc:docMk/>
            <pc:sldMk cId="3581763240" sldId="270"/>
            <ac:spMk id="524" creationId="{813D7C19-73BC-2B58-3440-7532FD416A4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5" creationId="{2BA17527-EDA5-1A3D-3B55-4152C5089C93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7" creationId="{4558C71B-7395-56EC-7FAA-56F51169C599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8" creationId="{26A23FAA-C8FF-0918-94C8-03A480F8DDB4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9" creationId="{37B2B4DF-B711-16C7-57F4-146EAC61CCCE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0" creationId="{88C7962D-99B8-7FA7-80C3-411DE7A87752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1" creationId="{23B833B2-70B8-AC6B-6153-78FA7EDD94FF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3" creationId="{2D1D6D38-05CF-600F-C0BB-E85A66BD2B02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6" creationId="{A8779FC3-D330-22FB-0BA2-E271DA7C6CDB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0" creationId="{C29D61CB-D85E-E914-AF8E-5CD7F9D438CA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1" creationId="{C78B8DAD-9E5C-2FF9-3485-2BAE08E3EACD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2" creationId="{4F2BD186-5D28-F3EA-B7E5-8AED89F594D8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3" creationId="{3EFB057D-32FA-885A-CCCA-21B2EB835F95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4" creationId="{E9F6F3FA-508B-DA10-1F2C-69C4D9ADD468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6" creationId="{F0340D79-CB35-120E-BB50-9FF5E3D5BD80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9" creationId="{3C6A2326-AB2D-1C27-6040-F31D014178A0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0" creationId="{BE356A56-8BFD-CDAF-2550-5657DE76D43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1" creationId="{940907F5-E9C9-E32C-29EB-592C070B721C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2" creationId="{AC71CE0E-A327-FA4D-E45F-4B2BFA8301F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3" creationId="{1A800A62-C3E9-E11E-FD14-C836DA6656A3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4" creationId="{4FC9F11E-9F22-355E-AE0A-84CCD3F31399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5" creationId="{F59A3159-103B-9D02-DA66-C8AD9A42EA70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6" creationId="{307ACC46-CB03-550D-1D0C-8CE75433E2B5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9" creationId="{4FA92349-8210-1C0D-9C20-FA4D1BF0688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0" creationId="{11152DD2-7EC3-D45E-2638-1103294BC24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1" creationId="{6E36066E-37B9-3CE7-FA9A-0F956EF21009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2" creationId="{35E02351-64B1-04FA-5B9B-B7EAA8600EA8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3" creationId="{29F4CC7A-8B68-DEED-59F1-AE4844088970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4" creationId="{6A21C35C-8714-3E6D-EA07-4745E1AECE4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5" creationId="{CDF3F837-F18F-DB95-FB74-FC541AEBFD00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6" creationId="{EDFCE25C-2932-6AB8-A26B-94A75B479168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7" creationId="{305BCE5F-DD2E-B960-91D7-686EBC4609C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8" creationId="{D364CC67-91D6-AF3F-7264-0F3F1EA0802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9" creationId="{852281CA-5BDF-EB3F-9D44-34F73B1E3E9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70" creationId="{3361B63F-3BF0-250F-95D1-1698A391C98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71" creationId="{02D3BCDC-1C4A-B6B0-496E-2F6443D1BB25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3" creationId="{DAEA38EB-B14B-5CBE-94D8-C241C3FFD933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4" creationId="{AE441D05-E159-4892-1515-9DB6B62FAF1C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5" creationId="{3E5D6F6F-63BB-E3A4-B227-5FFFA21B9024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6" creationId="{230E2A50-6B41-4091-5CB0-2708FDC5D384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7" creationId="{82AFBF9C-8089-1FEB-CEA8-BE486474C16D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9" creationId="{D7674A72-C18F-4B3C-0A0A-B12C1BF044E2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82" creationId="{11134BED-7BAB-8703-7440-B56F8287D69B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83" creationId="{2A9F7EED-2860-8108-04B1-AD9697D86D2B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4" creationId="{5AEDE996-8838-31BA-7849-7F629EA2367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5" creationId="{659626F5-1FF2-9A89-56FE-62FB6BA3C88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6" creationId="{3C088570-0427-7BA2-3425-4AD1BF764457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7" creationId="{95684A84-7098-0C47-3FED-9AF52BDFCD81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8" creationId="{139CE133-E51F-837C-09E6-BD312C8392B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9" creationId="{ABC96CDD-2AEB-F2CD-D535-16FB670A2D8A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0" creationId="{7BE15999-5AAA-B4DD-A3CB-6023771E1A4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3" creationId="{593AD17E-1ECB-BB21-5969-5AB20507FFB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4" creationId="{F82D35C9-1577-83FB-E7C6-4AEA85E29947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5" creationId="{44400FB5-091A-EA4C-C766-E2D49D692B1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6" creationId="{DAC9E692-D701-D03E-6985-4C89118CC20B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7" creationId="{E8C7067A-D1F6-1B7C-2A17-57F2E6268D6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8" creationId="{8C5C67E3-4FC8-8E2D-AB37-87BDD026175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9" creationId="{E4292CF3-8219-476C-2D4D-F8EF608FD62D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0" creationId="{F335F3EC-F6B5-92E3-1A89-991E70C87D71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1" creationId="{E3546E26-EF89-81DC-2BFE-A015F6F3C449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2" creationId="{DFFAC597-5D21-F803-A86D-E3FB267FDC49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3" creationId="{DD2CE11D-6E08-09EE-551A-3DBA7C4A70A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4" creationId="{0072118A-9F06-0E1A-670C-E657FBF568D8}"/>
          </ac:spMkLst>
        </pc:spChg>
        <pc:spChg chg="add mod">
          <ac:chgData name="김지나(Wei) - 서비스기획2팀" userId="6e8c8a86-0e65-4b65-b1b8-9f4bd60da1bb" providerId="ADAL" clId="{B6EFFC5C-84B7-4090-869E-C35384930126}" dt="2024-05-22T06:27:48.217" v="4697" actId="571"/>
          <ac:spMkLst>
            <pc:docMk/>
            <pc:sldMk cId="3581763240" sldId="270"/>
            <ac:spMk id="605" creationId="{B48F9F14-B0E3-EF8A-78C0-84B1600C7203}"/>
          </ac:spMkLst>
        </pc:spChg>
        <pc:spChg chg="add mod">
          <ac:chgData name="김지나(Wei) - 서비스기획2팀" userId="6e8c8a86-0e65-4b65-b1b8-9f4bd60da1bb" providerId="ADAL" clId="{B6EFFC5C-84B7-4090-869E-C35384930126}" dt="2024-05-22T06:27:48.217" v="4697" actId="571"/>
          <ac:spMkLst>
            <pc:docMk/>
            <pc:sldMk cId="3581763240" sldId="270"/>
            <ac:spMk id="606" creationId="{A043AA11-4E47-9FFD-33FD-199625A2CAA9}"/>
          </ac:spMkLst>
        </pc:spChg>
        <pc:spChg chg="add mod">
          <ac:chgData name="김지나(Wei) - 서비스기획2팀" userId="6e8c8a86-0e65-4b65-b1b8-9f4bd60da1bb" providerId="ADAL" clId="{B6EFFC5C-84B7-4090-869E-C35384930126}" dt="2024-05-22T06:27:48.217" v="4697" actId="571"/>
          <ac:spMkLst>
            <pc:docMk/>
            <pc:sldMk cId="3581763240" sldId="270"/>
            <ac:spMk id="607" creationId="{8EF164C0-FCFE-6ADA-3B57-0EFDB49A9E6F}"/>
          </ac:spMkLst>
        </pc:spChg>
        <pc:spChg chg="add mod">
          <ac:chgData name="김지나(Wei) - 서비스기획2팀" userId="6e8c8a86-0e65-4b65-b1b8-9f4bd60da1bb" providerId="ADAL" clId="{B6EFFC5C-84B7-4090-869E-C35384930126}" dt="2024-05-22T06:28:54.033" v="4723" actId="571"/>
          <ac:spMkLst>
            <pc:docMk/>
            <pc:sldMk cId="3581763240" sldId="270"/>
            <ac:spMk id="608" creationId="{C07C99F7-E7FE-D721-D4D4-FC32AED31298}"/>
          </ac:spMkLst>
        </pc:spChg>
        <pc:spChg chg="add mod">
          <ac:chgData name="김지나(Wei) - 서비스기획2팀" userId="6e8c8a86-0e65-4b65-b1b8-9f4bd60da1bb" providerId="ADAL" clId="{B6EFFC5C-84B7-4090-869E-C35384930126}" dt="2024-05-22T06:28:54.033" v="4723" actId="571"/>
          <ac:spMkLst>
            <pc:docMk/>
            <pc:sldMk cId="3581763240" sldId="270"/>
            <ac:spMk id="609" creationId="{4164570D-AE55-0A6C-40C2-71B56530F2B5}"/>
          </ac:spMkLst>
        </pc:spChg>
        <pc:spChg chg="add mod">
          <ac:chgData name="김지나(Wei) - 서비스기획2팀" userId="6e8c8a86-0e65-4b65-b1b8-9f4bd60da1bb" providerId="ADAL" clId="{B6EFFC5C-84B7-4090-869E-C35384930126}" dt="2024-05-22T06:29:05.137" v="4726" actId="571"/>
          <ac:spMkLst>
            <pc:docMk/>
            <pc:sldMk cId="3581763240" sldId="270"/>
            <ac:spMk id="610" creationId="{D5958408-6E21-9D64-5104-C289CBB598BA}"/>
          </ac:spMkLst>
        </pc:spChg>
        <pc:spChg chg="add mod">
          <ac:chgData name="김지나(Wei) - 서비스기획2팀" userId="6e8c8a86-0e65-4b65-b1b8-9f4bd60da1bb" providerId="ADAL" clId="{B6EFFC5C-84B7-4090-869E-C35384930126}" dt="2024-05-22T06:29:05.137" v="4726" actId="571"/>
          <ac:spMkLst>
            <pc:docMk/>
            <pc:sldMk cId="3581763240" sldId="270"/>
            <ac:spMk id="611" creationId="{4D1AA281-E6A9-AA6E-31E4-63D1C54533C8}"/>
          </ac:spMkLst>
        </pc:spChg>
        <pc:spChg chg="add mod">
          <ac:chgData name="김지나(Wei) - 서비스기획2팀" userId="6e8c8a86-0e65-4b65-b1b8-9f4bd60da1bb" providerId="ADAL" clId="{B6EFFC5C-84B7-4090-869E-C35384930126}" dt="2024-05-22T06:29:05.137" v="4726" actId="571"/>
          <ac:spMkLst>
            <pc:docMk/>
            <pc:sldMk cId="3581763240" sldId="270"/>
            <ac:spMk id="612" creationId="{37AC94DE-323A-9DE1-FE29-A9FECD10F81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29:22.258" v="4734" actId="478"/>
          <ac:spMkLst>
            <pc:docMk/>
            <pc:sldMk cId="3581763240" sldId="270"/>
            <ac:spMk id="613" creationId="{D4CBE223-761B-29E1-7685-D494C229101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29:22.258" v="4734" actId="478"/>
          <ac:spMkLst>
            <pc:docMk/>
            <pc:sldMk cId="3581763240" sldId="270"/>
            <ac:spMk id="614" creationId="{74F472A4-ECC7-9135-A790-1D74E03943ED}"/>
          </ac:spMkLst>
        </pc:spChg>
        <pc:spChg chg="add mod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615" creationId="{0052B9F1-562A-06F1-A8F3-E30055366158}"/>
          </ac:spMkLst>
        </pc:spChg>
        <pc:spChg chg="add mod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616" creationId="{AD6A7DDC-A82F-557C-0196-783387369F2F}"/>
          </ac:spMkLst>
        </pc:spChg>
        <pc:spChg chg="add mod topLvl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617" creationId="{25A489E9-B955-B88A-AD53-F97F8D3AEC94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21" creationId="{4B6A9F68-8CA6-E0CB-7125-658BEBB0B46B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3" creationId="{B4CBD074-144F-322B-6EC2-6382093473D3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4" creationId="{A78B104D-0835-00BE-E9B9-E17C7C5DCAB0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5" creationId="{253F74D8-15CF-259E-1BB2-A07C18CF3173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6" creationId="{F00ACAD4-EDB9-EE80-E658-56CA9CD5C6DA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7" creationId="{87F99A59-F73F-0153-F676-BD250FAC6751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9" creationId="{A16264B7-53D1-EBD6-1095-6C33F49334C5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32" creationId="{CDFEEA02-306B-057D-0D26-E6C11A2B8A91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33" creationId="{C3814DAE-E7F6-A879-4964-AA1F3EE2195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4" creationId="{A607AD14-1383-3BF3-BA84-B891BAAB036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5" creationId="{997E38DB-CA98-94C3-1EB8-4F7FFBEEF184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6" creationId="{AF999250-2C2F-92AC-4513-F4D9AF8022F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7" creationId="{EF7843F1-1A12-C3D2-E107-7EEE652B861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8" creationId="{F1547302-3BE4-D6A6-7684-402782CB26E1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9" creationId="{B61CF1DF-21AE-0CF7-181B-4C7190C1620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0" creationId="{7075C166-902F-A99D-C352-F8D4D540E474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3" creationId="{0E7C59EC-45F3-D545-EA23-AD1E1F16810F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4" creationId="{8F406FEF-56E8-8415-E48D-E6B304AB19C7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5" creationId="{1F299ACC-EFBA-4457-9962-8398D0E4F70D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6" creationId="{9D20D647-01AC-BB87-FC35-183253D9921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7" creationId="{A625E928-172E-466C-3DAA-991384C40D00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8" creationId="{F97C7899-849F-3E9A-DB0E-7EE008AFEA6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9" creationId="{D8937120-7CCD-91D2-8B02-DDCA82DEA67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0" creationId="{DEBEEC7B-A6FE-0758-8992-F82993BFC19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1" creationId="{DA316FE3-425F-A4EC-F37B-D2A9492801D2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2" creationId="{53E0F58C-09E0-B567-D6E1-CF5C2934D35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3" creationId="{40377A4F-BBF0-D1BF-3032-545C724E16DF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4" creationId="{E2D9F9FC-FB0F-6C51-1039-58878BE52435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55" creationId="{569E2717-90D2-C064-0314-87C335EFBD9E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57" creationId="{FC779B68-C45F-557B-2211-5C1DC6F10CE0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58" creationId="{02D7B522-B5ED-C65A-5652-77308E1547C2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59" creationId="{C766524E-CFC5-1765-2218-30AEA1DF2127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0" creationId="{CC8101A8-1C4D-FF9A-F7E7-31492EB78DC4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1" creationId="{BCC4FFA6-FAA8-DAC0-A5BB-4685415E2DE9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3" creationId="{BBC85539-C12D-8A2B-E742-DD44B955D96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6" creationId="{63A46B18-D6DD-D813-5611-7976A3A9EFC9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0" creationId="{EEDF4243-10A7-D787-623F-D08C6CE05427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1" creationId="{6056E998-1C57-B487-D829-D6949249612D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2" creationId="{06217FBB-5888-5DDE-C71F-532CE7CF010C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3" creationId="{5719AFD5-943C-697C-FC7F-1B384A739C43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4" creationId="{8B5339A6-0F73-B252-BFBC-F5A1B7C91EBF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6" creationId="{A2EFEFF1-F24E-8ABC-F8EE-D233F7524FA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9" creationId="{22A04071-BE5A-AC0E-D6E6-799CFA158EC0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80" creationId="{503AB63C-B950-B2CC-3278-CB84CDA704E2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1" creationId="{3AD270E2-0156-9DD3-4C42-93392461CCC4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2" creationId="{D2BFC5B8-FE41-5543-C4CB-481CF718F1D7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3" creationId="{2F236433-D40D-5CC3-C9E1-B4FCE725713B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4" creationId="{030F228D-FA23-9612-73DE-ACBB9CB6D141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5" creationId="{84DA08B2-D402-0BB2-9784-65FA5617C26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6" creationId="{8B245A55-6B06-BFF3-1512-F80FE7F0308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7" creationId="{D1443ADF-2E40-EFC7-5E42-1D710D31B704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0" creationId="{B065ECFE-9944-F5DB-9C28-47F2DA79CE3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1" creationId="{267B60CF-6037-0822-83E6-1A95D90F958C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2" creationId="{7FE56072-ADBD-1E38-9378-21FADD62658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3" creationId="{296415A6-24ED-CF62-C2CB-2E152639A4B5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4" creationId="{799689D3-5266-2F0C-3BFC-1C835AB24C3C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5" creationId="{7AF88BED-DB12-0F8A-C142-AFD364CD11E9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06:38.625" v="5030" actId="20577"/>
          <ac:spMkLst>
            <pc:docMk/>
            <pc:sldMk cId="3581763240" sldId="270"/>
            <ac:spMk id="696" creationId="{665A98E2-64C1-085E-0121-9DEB0E5344F3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07:35.138" v="5089" actId="1037"/>
          <ac:spMkLst>
            <pc:docMk/>
            <pc:sldMk cId="3581763240" sldId="270"/>
            <ac:spMk id="697" creationId="{546BCB07-1983-AC94-0DA7-668F55DA7EC9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8" creationId="{0C86CD63-26FA-D25D-7F35-8365BF2B8312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9" creationId="{7B42DEB2-EE57-E6EA-B689-BB8F2255E93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1" creationId="{36D9A1DC-6C40-CCF6-1364-C29A5C8A8573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3" creationId="{E8488132-6FEC-572D-ED22-6509AE986D52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4" creationId="{D4B88016-7313-C2C8-D2FC-D52721A9A713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6" creationId="{D7754906-7DED-F05E-2DE5-B536AB4B365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7" creationId="{5BEC4637-4F32-6FF8-31F8-A506CC06F78E}"/>
          </ac:spMkLst>
        </pc:spChg>
        <pc:spChg chg="mod">
          <ac:chgData name="김지나(Wei) - 서비스기획2팀" userId="6e8c8a86-0e65-4b65-b1b8-9f4bd60da1bb" providerId="ADAL" clId="{B6EFFC5C-84B7-4090-869E-C35384930126}" dt="2024-05-22T07:04:32.141" v="4969" actId="571"/>
          <ac:spMkLst>
            <pc:docMk/>
            <pc:sldMk cId="3581763240" sldId="270"/>
            <ac:spMk id="715" creationId="{E8D0B095-897E-CFC5-6547-2CDAEB83212D}"/>
          </ac:spMkLst>
        </pc:spChg>
        <pc:spChg chg="mod">
          <ac:chgData name="김지나(Wei) - 서비스기획2팀" userId="6e8c8a86-0e65-4b65-b1b8-9f4bd60da1bb" providerId="ADAL" clId="{B6EFFC5C-84B7-4090-869E-C35384930126}" dt="2024-05-22T07:04:37.708" v="4977" actId="20577"/>
          <ac:spMkLst>
            <pc:docMk/>
            <pc:sldMk cId="3581763240" sldId="270"/>
            <ac:spMk id="716" creationId="{050F6853-3B6A-A351-CBDC-ED266F3A8FA5}"/>
          </ac:spMkLst>
        </pc:spChg>
        <pc:spChg chg="add mod">
          <ac:chgData name="김지나(Wei) - 서비스기획2팀" userId="6e8c8a86-0e65-4b65-b1b8-9f4bd60da1bb" providerId="ADAL" clId="{B6EFFC5C-84B7-4090-869E-C35384930126}" dt="2024-05-22T07:06:33.363" v="5025" actId="1076"/>
          <ac:spMkLst>
            <pc:docMk/>
            <pc:sldMk cId="3581763240" sldId="270"/>
            <ac:spMk id="718" creationId="{6EF867A2-4E0D-8B8B-76A5-62810780DE44}"/>
          </ac:spMkLst>
        </pc:spChg>
        <pc:spChg chg="add mod">
          <ac:chgData name="김지나(Wei) - 서비스기획2팀" userId="6e8c8a86-0e65-4b65-b1b8-9f4bd60da1bb" providerId="ADAL" clId="{B6EFFC5C-84B7-4090-869E-C35384930126}" dt="2024-05-22T07:06:33.363" v="5025" actId="1076"/>
          <ac:spMkLst>
            <pc:docMk/>
            <pc:sldMk cId="3581763240" sldId="270"/>
            <ac:spMk id="719" creationId="{3DD3EE3D-DABC-DFF3-223F-F9221221A2A2}"/>
          </ac:spMkLst>
        </pc:spChg>
        <pc:spChg chg="add mod">
          <ac:chgData name="김지나(Wei) - 서비스기획2팀" userId="6e8c8a86-0e65-4b65-b1b8-9f4bd60da1bb" providerId="ADAL" clId="{B6EFFC5C-84B7-4090-869E-C35384930126}" dt="2024-05-22T07:12:03.766" v="5274" actId="1076"/>
          <ac:spMkLst>
            <pc:docMk/>
            <pc:sldMk cId="3581763240" sldId="270"/>
            <ac:spMk id="720" creationId="{64F41EC8-B4AF-E3D4-88BD-5E324C1E567D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2:18.724" v="5278" actId="478"/>
          <ac:spMkLst>
            <pc:docMk/>
            <pc:sldMk cId="3581763240" sldId="270"/>
            <ac:spMk id="721" creationId="{19480B11-BD76-6BDD-8E91-2DC755583087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2:23.781" v="5279" actId="478"/>
          <ac:spMkLst>
            <pc:docMk/>
            <pc:sldMk cId="3581763240" sldId="270"/>
            <ac:spMk id="722" creationId="{72F90C17-67AE-940D-4558-B3C386393A7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27" creationId="{07A413B3-5817-4810-EA13-B131FF3A73A4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28" creationId="{5B417FE9-455A-CF21-2E42-658FD39C3464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29" creationId="{DE5E8FB4-6356-F2C7-9125-A4C8F51ECD17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0" creationId="{AF5638D8-CDF2-52E9-8A36-94CF3CBC713B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1" creationId="{33DC6840-E157-8F65-FC31-B203F522866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2" creationId="{0F785B76-4CD9-881B-F9AB-83DD640B7BBA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3" creationId="{7D41D10E-F3E4-1A12-0657-6DA11FD7492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8" creationId="{63997EEA-326F-FA9A-5EF2-9AB597D86EA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48" creationId="{28B2893B-CE40-154D-6650-F40BC3A83AE4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49" creationId="{4620844E-E53A-10FA-51C0-1C8B8C1B357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0" creationId="{A36E78CA-D334-87EF-BE59-F68CB0D0D16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1" creationId="{E8AB3582-24B2-C1E6-20AD-7FE30F6BCFE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2" creationId="{3295CDF7-FDDA-E385-D04F-A999D6749A3E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4" creationId="{56924649-30DF-D43F-F818-68521307BB6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7" creationId="{4CBA7E3F-B094-9E52-4266-A8BE687178D1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1" creationId="{3B6D7715-769A-180A-6DBA-50BCCBC5C603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3" creationId="{19A1F5D7-9919-5D80-D296-A217424F8D8A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4" creationId="{1BC8065C-4D36-88D7-6E98-B9AAB72B0E1E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6" creationId="{A219A732-53FD-BE83-2AE0-5B3C9E3D239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9" creationId="{E7837AD0-00C1-A313-F23A-5D923724C751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0" creationId="{23163F01-69EA-6A79-7877-FD480DD46D9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1" creationId="{34B1551B-B1E1-FE7F-E2A5-ECB4AAA4F21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2" creationId="{CD85C598-177B-AF39-8DFE-9C7A78044C0D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4" creationId="{B2C3D423-0178-3EF0-2325-B4E7B56F25B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6" creationId="{B3542E7F-95A3-34E0-F22B-951766CACE7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0" creationId="{C2B4BF2C-7D1D-C6BA-4CD4-E1A5A2D54F9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1" creationId="{7CAEE2B4-F3B7-595D-000F-BC919D1E9FF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5" creationId="{345D9230-05AF-F4CE-69FE-6E9786CD4F5D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6" creationId="{F9BC0373-BC18-E1BF-DEAA-ABDEBE61E0D6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2:23.781" v="5279" actId="478"/>
          <ac:spMkLst>
            <pc:docMk/>
            <pc:sldMk cId="3581763240" sldId="270"/>
            <ac:spMk id="787" creationId="{8100B14E-A20D-5E12-197D-4EBB293561E9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9" creationId="{F8CE65BF-ACAD-6A0A-8E58-755461EE2472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0" creationId="{5FE0E4F5-9346-4B85-5196-2CAFBF0EA551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1" creationId="{F8D158BA-C3FD-6301-AB7E-FBECEB6B3FB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2" creationId="{38A805AA-A7A0-43DD-5590-F65FEAE34E7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3" creationId="{F51A03E3-FCF8-AEC0-E3C9-B2B60D662B83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5" creationId="{E63DD3BD-2760-3D66-9DF6-3EAE3192392E}"/>
          </ac:spMkLst>
        </pc:spChg>
        <pc:spChg chg="del mod topLvl">
          <ac:chgData name="김지나(Wei) - 서비스기획2팀" userId="6e8c8a86-0e65-4b65-b1b8-9f4bd60da1bb" providerId="ADAL" clId="{B6EFFC5C-84B7-4090-869E-C35384930126}" dt="2024-05-22T07:15:21.080" v="5296" actId="478"/>
          <ac:spMkLst>
            <pc:docMk/>
            <pc:sldMk cId="3581763240" sldId="270"/>
            <ac:spMk id="798" creationId="{7992589A-AACB-5140-5E6E-D45FB8BB0BCD}"/>
          </ac:spMkLst>
        </pc:spChg>
        <pc:spChg chg="del mod topLvl">
          <ac:chgData name="김지나(Wei) - 서비스기획2팀" userId="6e8c8a86-0e65-4b65-b1b8-9f4bd60da1bb" providerId="ADAL" clId="{B6EFFC5C-84B7-4090-869E-C35384930126}" dt="2024-05-22T07:15:18.606" v="5295" actId="478"/>
          <ac:spMkLst>
            <pc:docMk/>
            <pc:sldMk cId="3581763240" sldId="270"/>
            <ac:spMk id="799" creationId="{6172DEEF-8EAC-8131-ACC5-35CD41DF43A8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3:42.216" v="5284" actId="478"/>
          <ac:spMkLst>
            <pc:docMk/>
            <pc:sldMk cId="3581763240" sldId="270"/>
            <ac:spMk id="800" creationId="{8093271C-08F6-3BAB-41C7-972EAE4B4C1E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4:49.190" v="5291" actId="478"/>
          <ac:spMkLst>
            <pc:docMk/>
            <pc:sldMk cId="3581763240" sldId="270"/>
            <ac:spMk id="801" creationId="{9C2814C8-27E9-B9D4-900D-84F17C220FAC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3:39.275" v="5283" actId="478"/>
          <ac:spMkLst>
            <pc:docMk/>
            <pc:sldMk cId="3581763240" sldId="270"/>
            <ac:spMk id="802" creationId="{3E2982C9-3713-7B13-26BB-A04E7AF4202B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03" creationId="{672F179C-E9B6-129C-12CE-B40C6C37000C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04" creationId="{BF71F689-1A32-0683-A636-AE8D04B2AA6C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0.792" v="5287" actId="1076"/>
          <ac:spMkLst>
            <pc:docMk/>
            <pc:sldMk cId="3581763240" sldId="270"/>
            <ac:spMk id="805" creationId="{040B1BFD-11EC-B2BC-66A2-1F40A2F2C859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0.792" v="5287" actId="1076"/>
          <ac:spMkLst>
            <pc:docMk/>
            <pc:sldMk cId="3581763240" sldId="270"/>
            <ac:spMk id="806" creationId="{CF6E3062-5C64-5B27-6DA0-F078124AE83B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09" creationId="{1669E93F-F881-1851-68E7-1F2536AEC28F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10" creationId="{648FA899-6672-E6C2-4C05-C601ED97609A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11" creationId="{C2C24349-7CEB-E5BE-9570-DD57FE03B39E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12" creationId="{950E244C-7A0C-C4FE-3980-0483504B9624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3" creationId="{E55A9757-AEC4-C319-1F33-D4A04D9E36F9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4" creationId="{D4A9491E-26FB-FD72-E0C7-A31F06866CF0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5" creationId="{CDD4AFB5-E7D8-9B3B-31F3-D8E12A336361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6" creationId="{0A1ED4B7-0DD3-05FD-C436-1F93BD221028}"/>
          </ac:spMkLst>
        </pc:spChg>
        <pc:spChg chg="add mod">
          <ac:chgData name="김지나(Wei) - 서비스기획2팀" userId="6e8c8a86-0e65-4b65-b1b8-9f4bd60da1bb" providerId="ADAL" clId="{B6EFFC5C-84B7-4090-869E-C35384930126}" dt="2024-05-22T07:12:03.766" v="5274" actId="1076"/>
          <ac:spMkLst>
            <pc:docMk/>
            <pc:sldMk cId="3581763240" sldId="270"/>
            <ac:spMk id="817" creationId="{9DB34312-95F1-DBA3-9FB3-E81745AE0020}"/>
          </ac:spMkLst>
        </pc:spChg>
        <pc:spChg chg="add mod">
          <ac:chgData name="김지나(Wei) - 서비스기획2팀" userId="6e8c8a86-0e65-4b65-b1b8-9f4bd60da1bb" providerId="ADAL" clId="{B6EFFC5C-84B7-4090-869E-C35384930126}" dt="2024-05-22T07:12:03.766" v="5274" actId="1076"/>
          <ac:spMkLst>
            <pc:docMk/>
            <pc:sldMk cId="3581763240" sldId="270"/>
            <ac:spMk id="818" creationId="{9F50611F-23C1-1AEA-7D51-98175664952D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0" creationId="{F60AA2CA-9870-3B38-AEEB-91092AB26888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2" creationId="{C76ADFE6-552E-388A-4721-74445632A28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3" creationId="{97871C06-101E-BBEB-EC10-9A636B2C0B7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5" creationId="{5F3C6D27-5445-A8C4-6C16-918BC7EEC572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6" creationId="{231E150D-029D-A6B3-025B-6BB828F88B3F}"/>
          </ac:spMkLst>
        </pc:spChg>
        <pc:spChg chg="add mod">
          <ac:chgData name="김지나(Wei) - 서비스기획2팀" userId="6e8c8a86-0e65-4b65-b1b8-9f4bd60da1bb" providerId="ADAL" clId="{B6EFFC5C-84B7-4090-869E-C35384930126}" dt="2024-05-22T07:12:45.555" v="5282" actId="571"/>
          <ac:spMkLst>
            <pc:docMk/>
            <pc:sldMk cId="3581763240" sldId="270"/>
            <ac:spMk id="827" creationId="{9EFEE321-E701-0A5C-E538-7A7A59860FE4}"/>
          </ac:spMkLst>
        </pc:spChg>
        <pc:grpChg chg="add del mod">
          <ac:chgData name="김지나(Wei) - 서비스기획2팀" userId="6e8c8a86-0e65-4b65-b1b8-9f4bd60da1bb" providerId="ADAL" clId="{B6EFFC5C-84B7-4090-869E-C35384930126}" dt="2024-05-14T02:10:44.329" v="87" actId="478"/>
          <ac:grpSpMkLst>
            <pc:docMk/>
            <pc:sldMk cId="3581763240" sldId="270"/>
            <ac:grpSpMk id="9" creationId="{EDA11B2B-8B2C-BD2C-B8B7-7ED9563067D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12" creationId="{E78E7713-2FE6-AED9-8838-C8585BEAB2DE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3" creationId="{0BBE9360-14FC-34C5-0F10-7A0A28F20534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4" creationId="{0CF69C56-B797-F0BF-D93A-51FEE38EF366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5" creationId="{45356D84-40E1-BD01-B5E7-FDC93B698A2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49.280" v="90" actId="478"/>
          <ac:grpSpMkLst>
            <pc:docMk/>
            <pc:sldMk cId="3581763240" sldId="270"/>
            <ac:grpSpMk id="23" creationId="{3CD7CBD4-07CD-9A57-BD2F-256C0C9050E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25" creationId="{75FA546C-2529-ECFF-A0E9-CD6B233AD75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42.622" v="85" actId="478"/>
          <ac:grpSpMkLst>
            <pc:docMk/>
            <pc:sldMk cId="3581763240" sldId="270"/>
            <ac:grpSpMk id="26" creationId="{88B70C90-513C-6139-8503-EC4F3957781A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6" creationId="{EA2D422E-38FD-1735-0E57-5948E16DB18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31" creationId="{389DDB0F-16E2-B961-26EA-A98835573C6C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32" creationId="{834CCA86-48C7-8F89-654F-7767620420C5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33.858" v="3836" actId="478"/>
          <ac:grpSpMkLst>
            <pc:docMk/>
            <pc:sldMk cId="3581763240" sldId="270"/>
            <ac:grpSpMk id="36" creationId="{EA3CC26C-56A2-DA7D-E13E-50982ACD88E1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50.795" v="91" actId="478"/>
          <ac:grpSpMkLst>
            <pc:docMk/>
            <pc:sldMk cId="3581763240" sldId="270"/>
            <ac:grpSpMk id="40" creationId="{F45CDA2D-6EDD-61FF-D595-4E17B1483FEC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44" creationId="{A0D0C5FC-9D9E-23E9-7F6E-87FD3817232A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34.371" v="79" actId="478"/>
          <ac:grpSpMkLst>
            <pc:docMk/>
            <pc:sldMk cId="3581763240" sldId="270"/>
            <ac:grpSpMk id="47" creationId="{D2F7CE79-66F5-B03C-4B99-C0A32B2F92BA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1:38.512" v="3933" actId="478"/>
          <ac:grpSpMkLst>
            <pc:docMk/>
            <pc:sldMk cId="3581763240" sldId="270"/>
            <ac:grpSpMk id="49" creationId="{8C40B3A8-1FB2-56F4-0726-935292959A8F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51" creationId="{E42FBDED-5A90-F986-A944-B7564B3063E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37.175" v="81" actId="478"/>
          <ac:grpSpMkLst>
            <pc:docMk/>
            <pc:sldMk cId="3581763240" sldId="270"/>
            <ac:grpSpMk id="53" creationId="{5E3B700A-3127-FC0D-0EC4-94292A435F6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54" creationId="{5FFE1C92-BD4D-33B5-00E8-4F8769474AFC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56" creationId="{423E79F4-2DBF-B5E6-4BEF-EF2DE7F9337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1:34.673" v="3932" actId="478"/>
          <ac:grpSpMkLst>
            <pc:docMk/>
            <pc:sldMk cId="3581763240" sldId="270"/>
            <ac:grpSpMk id="62" creationId="{B5F0A688-3AFD-D17E-D7CC-75DA5B37218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35.449" v="80" actId="478"/>
          <ac:grpSpMkLst>
            <pc:docMk/>
            <pc:sldMk cId="3581763240" sldId="270"/>
            <ac:grpSpMk id="62" creationId="{D260D484-C723-ECE7-B564-B479B0C2513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1:34.673" v="3932" actId="478"/>
          <ac:grpSpMkLst>
            <pc:docMk/>
            <pc:sldMk cId="3581763240" sldId="270"/>
            <ac:grpSpMk id="194" creationId="{7163D5D7-B0C0-7F4B-CA76-DE35C17C8C85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95" creationId="{0943E3AE-96C2-0D6A-C2E0-7FE8CACBE1B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200" creationId="{9DCF8C4F-C7D2-D55B-D8A5-38166CED5C6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1:10.686" v="143" actId="21"/>
          <ac:grpSpMkLst>
            <pc:docMk/>
            <pc:sldMk cId="3581763240" sldId="270"/>
            <ac:grpSpMk id="201" creationId="{5F6689E7-07CC-4F9F-881F-DB40B7ABD496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01" creationId="{890F339C-A7B1-1361-858C-839EBC4D8BF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205" creationId="{0B85159D-4CEF-76F3-0DA2-0F3CC5EB8D88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06" creationId="{BA97C2E6-1107-3409-3F2D-CE6CEAFD921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33.858" v="3836" actId="478"/>
          <ac:grpSpMkLst>
            <pc:docMk/>
            <pc:sldMk cId="3581763240" sldId="270"/>
            <ac:grpSpMk id="211" creationId="{659D7826-340B-CB28-D248-13E70ADB26C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1:10.686" v="143" actId="21"/>
          <ac:grpSpMkLst>
            <pc:docMk/>
            <pc:sldMk cId="3581763240" sldId="270"/>
            <ac:grpSpMk id="212" creationId="{6DA69F69-A542-29CF-068A-9AECC3086F3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4:40.202" v="3825" actId="478"/>
          <ac:grpSpMkLst>
            <pc:docMk/>
            <pc:sldMk cId="3581763240" sldId="270"/>
            <ac:grpSpMk id="220" creationId="{EA28277A-CD3C-E62B-35C7-FD45C15B8DD7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28" creationId="{7CEA9994-21C5-2A7A-6AE2-69860EC067A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4:42.946" v="3826" actId="478"/>
          <ac:grpSpMkLst>
            <pc:docMk/>
            <pc:sldMk cId="3581763240" sldId="270"/>
            <ac:grpSpMk id="233" creationId="{0DA5C9AD-1FE8-0779-2585-ED2539B51296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41" creationId="{ECF8390F-20CF-D345-9039-EB238A1469D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4:40.202" v="3825" actId="478"/>
          <ac:grpSpMkLst>
            <pc:docMk/>
            <pc:sldMk cId="3581763240" sldId="270"/>
            <ac:grpSpMk id="248" creationId="{A2355BD4-A5C0-C902-38D4-F94A6A8AC65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33.858" v="3836" actId="478"/>
          <ac:grpSpMkLst>
            <pc:docMk/>
            <pc:sldMk cId="3581763240" sldId="270"/>
            <ac:grpSpMk id="251" creationId="{C3B21849-A61F-41A8-BF1B-75AE01A271A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390" creationId="{5725DE30-590E-B894-864F-F3BC92342F87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391" creationId="{F5F8D025-38E2-52DD-0FB0-85015B3851E9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394" creationId="{0CCD62E0-1119-D2AF-96E8-836BF96BF8C6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395" creationId="{C9D78D14-979B-0BC0-12A1-897260039A9B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05" creationId="{E2B44734-A019-2D51-33D2-E6ED9E0FDA21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06" creationId="{40C4C1A5-FAF3-C61D-5D0D-B3FB599A09E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11" creationId="{7F8FE328-F90B-F14A-0C88-4D81FBE00314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12" creationId="{A68A29FB-1B33-5F4B-B8B0-A5FF5EAD591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16" creationId="{4B26FD0A-CA2E-5851-6B3B-042943A0B902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24" creationId="{6A12AF3A-E3B0-6054-959E-9144256FE27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29" creationId="{1059083D-C4BB-FFED-A83C-F30C6BFD56E6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31" creationId="{D918F95A-6C65-EAFE-2BBD-393DFEAA415F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34" creationId="{EDA51ADE-198C-B853-EA83-1627277E2644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36" creationId="{B6032779-DB3E-0F9E-611A-61CC719B81FF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42" creationId="{38A7A62D-FFE1-E4E0-2B1F-E1ABD337913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46" creationId="{26A3F9F2-E800-8B09-606C-FF9FA1E03DEB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47" creationId="{43898A1A-4E4E-8571-2339-1A7402E5D49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51" creationId="{2C05BD58-C4A9-6202-6403-3D4A5EF62EC4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52" creationId="{4A8229B1-28B0-BC36-7EEF-50C01A63033E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57" creationId="{48ECD8C1-5336-F16F-7763-A66DFEC08BDC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66" creationId="{2B55C9D7-DDD6-27DD-8649-C81BBD7A8CA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76" creationId="{5EE9BD42-D68B-373A-9593-461B7B08939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80" creationId="{F05EBE98-FFFB-4F32-438D-DFF982B68294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5:22:40.490" v="3943" actId="165"/>
          <ac:grpSpMkLst>
            <pc:docMk/>
            <pc:sldMk cId="3581763240" sldId="270"/>
            <ac:grpSpMk id="481" creationId="{323F4A27-FF33-294F-075E-03BE0D4A164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85" creationId="{8DA1A3F4-834D-6946-5DA7-8BA886EB39B4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5:22:40.490" v="3943" actId="165"/>
          <ac:grpSpMkLst>
            <pc:docMk/>
            <pc:sldMk cId="3581763240" sldId="270"/>
            <ac:grpSpMk id="486" creationId="{D3EBF6EF-AFCB-F7B2-B163-2AD713B47D2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90" creationId="{849EC16D-792F-4A52-D121-FDE62BC88F54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5:22:40.490" v="3943" actId="165"/>
          <ac:grpSpMkLst>
            <pc:docMk/>
            <pc:sldMk cId="3581763240" sldId="270"/>
            <ac:grpSpMk id="491" creationId="{5E28B840-121B-BF1F-71EB-09E96A8B5A6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26" creationId="{128F30CE-48A5-A912-C5F8-37DBD41CB61C}"/>
          </ac:grpSpMkLst>
        </pc:grpChg>
        <pc:grpChg chg="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34" creationId="{DC9BFD99-7B69-CF6D-F649-4DBD1A591B0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39" creationId="{89ECF7B7-4474-B99B-9D92-CAA80ADDE71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48" creationId="{2E6CD5A4-0E9C-6AB5-8D8F-47102376D0C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572" creationId="{45635F00-155C-7887-1AB3-B7D8E360C10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581" creationId="{8433D024-A5C3-C138-7FAA-5A567E22A876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41.762" v="5281" actId="478"/>
          <ac:grpSpMkLst>
            <pc:docMk/>
            <pc:sldMk cId="3581763240" sldId="270"/>
            <ac:grpSpMk id="618" creationId="{36FE1B06-38C0-C9E8-AB0C-2DE8F7F73F8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39.656" v="5280" actId="165"/>
          <ac:grpSpMkLst>
            <pc:docMk/>
            <pc:sldMk cId="3581763240" sldId="270"/>
            <ac:grpSpMk id="619" creationId="{35A3D62A-8444-AE65-E0A7-FCABBF79A8B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39.656" v="5280" actId="165"/>
          <ac:grpSpMkLst>
            <pc:docMk/>
            <pc:sldMk cId="3581763240" sldId="270"/>
            <ac:grpSpMk id="620" creationId="{87AEC2E5-D20A-7EC0-63AB-BF2DFE6DBDE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622" creationId="{1610CB90-B7AF-7B50-19A9-BBF286BC302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631" creationId="{D135D360-D406-856B-0F15-A7804CFF5FA1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656" creationId="{4D6C090F-DD50-823F-8EB2-162AAB9FA11C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03.146" v="4897"/>
          <ac:grpSpMkLst>
            <pc:docMk/>
            <pc:sldMk cId="3581763240" sldId="270"/>
            <ac:grpSpMk id="664" creationId="{DAB6569A-231B-4FEB-3661-AB08F02F0DE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669" creationId="{86399038-C144-020E-6EB8-FE7B31ABF16B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678" creationId="{BEAC374E-71B6-913C-9B0C-29DF1BC2D6E6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700" creationId="{6C7D14DC-C3AA-A525-EE3A-1D6BA5015EF9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03.146" v="4897"/>
          <ac:grpSpMkLst>
            <pc:docMk/>
            <pc:sldMk cId="3581763240" sldId="270"/>
            <ac:grpSpMk id="702" creationId="{2F5C84A6-77A2-8A11-1D07-39469BA3E38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705" creationId="{39126991-440C-A55D-0B7F-59944E1A4BC3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08" creationId="{D7734C07-4FA0-CFC8-A39C-8A58CC221DDE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09" creationId="{46FD8BB8-ED38-A21B-8169-7653AF0F3265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10" creationId="{4F834A19-3AD2-6900-5A52-4F04888C75CC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11" creationId="{8A4981BF-A237-DB19-5B61-035DC2EE290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08:34.112" v="5102" actId="478"/>
          <ac:grpSpMkLst>
            <pc:docMk/>
            <pc:sldMk cId="3581763240" sldId="270"/>
            <ac:grpSpMk id="712" creationId="{8FC5BBF1-102D-769C-9B19-386B46379D9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04:27.698" v="4968" actId="165"/>
          <ac:grpSpMkLst>
            <pc:docMk/>
            <pc:sldMk cId="3581763240" sldId="270"/>
            <ac:grpSpMk id="713" creationId="{49996DC2-79F3-6391-E98E-A55415E957E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14" creationId="{E4FA603F-4D28-0389-2A83-204E73C15B0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23" creationId="{DA48C20E-D35C-1EA1-7BD5-934CE349147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24" creationId="{6FFDEFD6-2F87-C741-D977-D543728D04E2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25" creationId="{706EBBE4-7885-4C6E-6998-D7B95265A51A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26" creationId="{DC53751D-DCA8-8711-EBF6-1FACF3FB78E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36" creationId="{43B0B444-3985-597F-3130-61B92A92B3B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37" creationId="{F923FF46-6E5C-34B6-AB6E-2FD5620AEEA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42" creationId="{FFBFC562-AD92-D27A-FEEE-3C57A3ACCE2B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43" creationId="{DF821B6E-1703-77AE-6096-99085760F4A3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3:44.374" v="5285" actId="478"/>
          <ac:grpSpMkLst>
            <pc:docMk/>
            <pc:sldMk cId="3581763240" sldId="270"/>
            <ac:grpSpMk id="747" creationId="{B084AB3E-70E1-93B9-97FE-0D62B6256628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55" creationId="{0EB60AA5-7203-1C37-7224-96201C164AD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60" creationId="{6B44BEB2-1D6B-2D7C-2460-80B40461AF7B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62" creationId="{0887A8F3-7408-4509-E413-6CEFDAD95166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65" creationId="{F5083450-EE68-6661-D2D9-3BA8F23F8FC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67" creationId="{990CCB5B-AFF0-A9C9-107C-795E5C98DD4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73" creationId="{8D93E41A-3B42-33E9-33DD-6AE684B3E75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77" creationId="{A21C40FD-A881-45E1-2BD6-139E30972631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78" creationId="{305E7703-BAE8-231A-219F-E03DE7CE561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82" creationId="{97BBBD99-82D7-C23F-ACF0-BBE5419E9853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83" creationId="{C6C3A4BE-F2B8-FA3A-2DD3-D55B7144E12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4:52.790" v="5293" actId="478"/>
          <ac:grpSpMkLst>
            <pc:docMk/>
            <pc:sldMk cId="3581763240" sldId="270"/>
            <ac:grpSpMk id="788" creationId="{218DD299-5FB7-C299-59F7-40AF66593C3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5:18.606" v="5295" actId="478"/>
          <ac:grpSpMkLst>
            <pc:docMk/>
            <pc:sldMk cId="3581763240" sldId="270"/>
            <ac:grpSpMk id="797" creationId="{1653370D-476E-58B1-034B-6FBD32E6D78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12:03.766" v="5274" actId="1076"/>
          <ac:grpSpMkLst>
            <pc:docMk/>
            <pc:sldMk cId="3581763240" sldId="270"/>
            <ac:grpSpMk id="819" creationId="{D5697BA0-ADAC-3D71-4ECD-0A366A8F3A4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821" creationId="{CE6CAC5F-DA10-8017-D1D3-7BA89E11E42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12:03.766" v="5274" actId="1076"/>
          <ac:grpSpMkLst>
            <pc:docMk/>
            <pc:sldMk cId="3581763240" sldId="270"/>
            <ac:grpSpMk id="824" creationId="{EAFBD3DE-E590-1EDA-51A4-B032179DE8DC}"/>
          </ac:grpSpMkLst>
        </pc:grpChg>
        <pc:graphicFrameChg chg="add del mod">
          <ac:chgData name="김지나(Wei) - 서비스기획2팀" userId="6e8c8a86-0e65-4b65-b1b8-9f4bd60da1bb" providerId="ADAL" clId="{B6EFFC5C-84B7-4090-869E-C35384930126}" dt="2024-05-14T02:10:38.330" v="82" actId="478"/>
          <ac:graphicFrameMkLst>
            <pc:docMk/>
            <pc:sldMk cId="3581763240" sldId="270"/>
            <ac:graphicFrameMk id="7" creationId="{E2785558-BAF4-7A7E-C071-734A8A5203E2}"/>
          </ac:graphicFrameMkLst>
        </pc:graphicFrameChg>
        <pc:picChg chg="add del mod">
          <ac:chgData name="김지나(Wei) - 서비스기획2팀" userId="6e8c8a86-0e65-4b65-b1b8-9f4bd60da1bb" providerId="ADAL" clId="{B6EFFC5C-84B7-4090-869E-C35384930126}" dt="2024-05-22T05:16:44.087" v="3882" actId="478"/>
          <ac:picMkLst>
            <pc:docMk/>
            <pc:sldMk cId="3581763240" sldId="270"/>
            <ac:picMk id="6" creationId="{094CBC6C-57FA-78EF-7B93-76CCB515811B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2:12:58.913" v="114" actId="478"/>
          <ac:picMkLst>
            <pc:docMk/>
            <pc:sldMk cId="3581763240" sldId="270"/>
            <ac:picMk id="8" creationId="{AA0B2E5A-1975-477C-BB6E-D963E9BF3647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2" creationId="{A7087795-2EFB-5AE8-3BF7-60E58F14B01A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3" creationId="{1B4B2616-88FB-3BFE-3AA9-BCF97E3221E0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27" creationId="{86535959-94EF-C2DE-B3EE-2D5182150C25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8" creationId="{0C5BD583-3E18-E767-80AA-F7E55A678F41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9" creationId="{A5ACEDE6-D4B2-BFCB-66EA-D53A2C0CB917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0" creationId="{49597178-419D-C9E5-4DE4-9F43B61B870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3" creationId="{F77EDA18-E0EA-22FE-7CB1-36A53B66B10F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4" creationId="{162B53ED-3DDE-8D4F-6EF2-704E4BB3A13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5" creationId="{70E5BE68-5E78-BDB7-1C4D-C9F2B2EDC680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42" creationId="{0A663B28-2825-CDC2-CA02-3599202A4AFE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45" creationId="{D9AD759E-4579-7749-C971-8A3F120B7D72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57" creationId="{4FDE2275-602E-C6CB-38B9-F565E07D7EB2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58" creationId="{CB2673FA-6152-C31C-DFE3-896F889A0A12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192" creationId="{16F18C34-0A06-83F2-A9CB-98147BA8E091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94" creationId="{562E81F8-6682-41A2-022E-3604FEA4A486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95" creationId="{12EF0601-D346-F484-D645-0C41CF03441D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196" creationId="{AA2524BD-E6A2-0E72-23CD-18E6DD6C639A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02" creationId="{693C5899-9D7C-963F-B1A2-2A84EAA57975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07" creationId="{7F8AD471-9B74-1160-C9E7-9B5D6E9D43F9}"/>
          </ac:picMkLst>
        </pc:picChg>
        <pc:picChg chg="add mod">
          <ac:chgData name="김지나(Wei) - 서비스기획2팀" userId="6e8c8a86-0e65-4b65-b1b8-9f4bd60da1bb" providerId="ADAL" clId="{B6EFFC5C-84B7-4090-869E-C35384930126}" dt="2024-05-14T02:14:21.567" v="123"/>
          <ac:picMkLst>
            <pc:docMk/>
            <pc:sldMk cId="3581763240" sldId="270"/>
            <ac:picMk id="216" creationId="{3CEEA686-C5C4-0A9B-E5AA-B57DAAE2BF94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17" creationId="{143EF214-E6F5-74FC-F373-E937CA3A21DD}"/>
          </ac:picMkLst>
        </pc:picChg>
        <pc:picChg chg="add mod">
          <ac:chgData name="김지나(Wei) - 서비스기획2팀" userId="6e8c8a86-0e65-4b65-b1b8-9f4bd60da1bb" providerId="ADAL" clId="{B6EFFC5C-84B7-4090-869E-C35384930126}" dt="2024-05-14T02:14:21.567" v="123"/>
          <ac:picMkLst>
            <pc:docMk/>
            <pc:sldMk cId="3581763240" sldId="270"/>
            <ac:picMk id="217" creationId="{F011DE7C-55E6-2472-43AE-BB54E4E8B9B7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19" creationId="{1CFD420F-A0F2-8941-5E98-C43C591D393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26" creationId="{78D32E77-A661-6879-957C-602C26E6B646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29" creationId="{BF5416BB-101B-8D43-2A75-DEBD1C2E973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39" creationId="{8ECCF65C-BE85-3C76-4923-6D46D679535D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42" creationId="{0F2BE32C-7E1A-C761-95A3-67FB52740640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08" creationId="{0F4EC904-9D6D-231C-DBBD-4F6FA3B1308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09" creationId="{5B5DC06A-240A-BBA5-1779-F4451CE06F5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0" creationId="{7BB5CDE3-3541-0EB2-BEBD-A151649C49D4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3" creationId="{E757AAC8-6518-DCBC-3152-BD78AB728380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4" creationId="{273BF705-A390-2EB9-CBE2-7CD57BBDC92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5" creationId="{6A6E0C08-9780-F80D-CF75-3E71151ACA6B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22" creationId="{141B64B2-4911-7013-2623-82A98A4ED9F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25" creationId="{2F78993B-34AF-65F5-B80F-47187A6669EB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44" creationId="{D60EBEF4-D457-97ED-3E25-F5E916E90EE1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48" creationId="{A6CBEAE8-B82D-C6B0-5D42-410D2209EA78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53" creationId="{D898F6C5-0F87-7447-B53B-58671ADEEC61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63" creationId="{46983128-D7F3-97F6-B64F-A281C34DFF62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65" creationId="{CEEF08A7-1E34-4C7D-4A1B-77E46EB0B322}"/>
          </ac:picMkLst>
        </pc:picChg>
        <pc:picChg chg="add del mod ord">
          <ac:chgData name="김지나(Wei) - 서비스기획2팀" userId="6e8c8a86-0e65-4b65-b1b8-9f4bd60da1bb" providerId="ADAL" clId="{B6EFFC5C-84B7-4090-869E-C35384930126}" dt="2024-05-22T06:35:26.806" v="4894" actId="478"/>
          <ac:picMkLst>
            <pc:docMk/>
            <pc:sldMk cId="3581763240" sldId="270"/>
            <ac:picMk id="471" creationId="{DD87480D-318F-E15A-B18A-FA96C8D99A6F}"/>
          </ac:picMkLst>
        </pc:picChg>
        <pc:picChg chg="mod topLvl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78" creationId="{BA8BF718-AC29-4C43-2D67-624B50CF7D6B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2T05:27:12.896" v="4105" actId="478"/>
          <ac:picMkLst>
            <pc:docMk/>
            <pc:sldMk cId="3581763240" sldId="270"/>
            <ac:picMk id="482" creationId="{09B12770-B428-BAB8-FB26-527C8EACEF30}"/>
          </ac:picMkLst>
        </pc:picChg>
        <pc:picChg chg="mod ord topLvl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87" creationId="{404D2924-0BFE-65D4-FA21-1D14DA71969A}"/>
          </ac:picMkLst>
        </pc:picChg>
        <pc:picChg chg="mod ord topLvl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92" creationId="{1B5B18EB-686D-4125-66BF-05013071AAAC}"/>
          </ac:picMkLst>
        </pc:picChg>
        <pc:picChg chg="add mod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95" creationId="{638FC964-2778-8BF1-3918-79EDEE43D135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37.983" v="4397" actId="1036"/>
          <ac:picMkLst>
            <pc:docMk/>
            <pc:sldMk cId="3581763240" sldId="270"/>
            <ac:picMk id="505" creationId="{4CC47FDB-F935-0D42-3E08-98F020994AC2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33.032" v="4396" actId="571"/>
          <ac:picMkLst>
            <pc:docMk/>
            <pc:sldMk cId="3581763240" sldId="270"/>
            <ac:picMk id="507" creationId="{1E6AD725-9323-8ABE-74EE-D904A4963345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48.064" v="4399" actId="571"/>
          <ac:picMkLst>
            <pc:docMk/>
            <pc:sldMk cId="3581763240" sldId="270"/>
            <ac:picMk id="509" creationId="{267C9760-F0CD-BF0C-9101-ADAF124B0A79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58.833" v="4403" actId="1038"/>
          <ac:picMkLst>
            <pc:docMk/>
            <pc:sldMk cId="3581763240" sldId="270"/>
            <ac:picMk id="510" creationId="{29A11AD7-6185-0F36-CD62-28A243EF85FC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32" creationId="{AFE82569-DD80-9273-4FB7-3B2BFE38FCE4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35" creationId="{113A0730-5C5D-0065-0ECE-7C92B324FF4D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45" creationId="{EC9FB0C8-F32C-F522-C49F-7B9F927D70A4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47" creationId="{1E816E1F-8021-0213-39E5-AB80E704DDDA}"/>
          </ac:picMkLst>
        </pc:picChg>
        <pc:picChg chg="add 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57" creationId="{8BDA0FC6-8FFA-CF07-B367-6A41E48BE9CA}"/>
          </ac:picMkLst>
        </pc:picChg>
        <pc:picChg chg="add 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58" creationId="{26C63790-9793-01EC-290C-9C3413F84936}"/>
          </ac:picMkLst>
        </pc:picChg>
        <pc:picChg chg="mod">
          <ac:chgData name="김지나(Wei) - 서비스기획2팀" userId="6e8c8a86-0e65-4b65-b1b8-9f4bd60da1bb" providerId="ADAL" clId="{B6EFFC5C-84B7-4090-869E-C35384930126}" dt="2024-05-22T06:25:23.657" v="4692" actId="571"/>
          <ac:picMkLst>
            <pc:docMk/>
            <pc:sldMk cId="3581763240" sldId="270"/>
            <ac:picMk id="578" creationId="{0977A454-759A-48CE-C900-A625DEE9C773}"/>
          </ac:picMkLst>
        </pc:picChg>
        <pc:picChg chg="mod">
          <ac:chgData name="김지나(Wei) - 서비스기획2팀" userId="6e8c8a86-0e65-4b65-b1b8-9f4bd60da1bb" providerId="ADAL" clId="{B6EFFC5C-84B7-4090-869E-C35384930126}" dt="2024-05-22T06:25:23.657" v="4692" actId="571"/>
          <ac:picMkLst>
            <pc:docMk/>
            <pc:sldMk cId="3581763240" sldId="270"/>
            <ac:picMk id="580" creationId="{523DE1EF-28AF-7F2F-94B0-798D3FF3C70C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591" creationId="{665F55F1-B9EF-774E-B422-67A6F2D7267C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592" creationId="{C06B49BD-2483-0508-6FB4-2BDA07EFFEF2}"/>
          </ac:picMkLst>
        </pc:picChg>
        <pc:picChg chg="mod">
          <ac:chgData name="김지나(Wei) - 서비스기획2팀" userId="6e8c8a86-0e65-4b65-b1b8-9f4bd60da1bb" providerId="ADAL" clId="{B6EFFC5C-84B7-4090-869E-C35384930126}" dt="2024-05-22T06:32:51.717" v="4802" actId="571"/>
          <ac:picMkLst>
            <pc:docMk/>
            <pc:sldMk cId="3581763240" sldId="270"/>
            <ac:picMk id="628" creationId="{948390D6-9D0A-7A24-E8BA-1BC3BAA1DAEB}"/>
          </ac:picMkLst>
        </pc:picChg>
        <pc:picChg chg="mod">
          <ac:chgData name="김지나(Wei) - 서비스기획2팀" userId="6e8c8a86-0e65-4b65-b1b8-9f4bd60da1bb" providerId="ADAL" clId="{B6EFFC5C-84B7-4090-869E-C35384930126}" dt="2024-05-22T06:32:51.717" v="4802" actId="571"/>
          <ac:picMkLst>
            <pc:docMk/>
            <pc:sldMk cId="3581763240" sldId="270"/>
            <ac:picMk id="630" creationId="{7A801ECA-E686-EEA6-BFEB-2D8702E93F15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641" creationId="{E198E1D8-F8FE-2514-781F-B63F37111604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642" creationId="{0CE75AF9-F4C2-B457-707D-6D417EF90647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62" creationId="{F0993CA9-B53D-4902-9C25-7A3A2DD1F7F7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65" creationId="{13A05672-0282-79DE-93E0-C94655F51D20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75" creationId="{18847923-EC1A-0E2A-47A9-9CFDD435BF87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77" creationId="{DFC49A7D-9387-F981-C355-3C049B6771A1}"/>
          </ac:picMkLst>
        </pc:picChg>
        <pc:picChg chg="add mod">
          <ac:chgData name="김지나(Wei) - 서비스기획2팀" userId="6e8c8a86-0e65-4b65-b1b8-9f4bd60da1bb" providerId="ADAL" clId="{B6EFFC5C-84B7-4090-869E-C35384930126}" dt="2024-05-22T07:02:12.506" v="4959" actId="164"/>
          <ac:picMkLst>
            <pc:docMk/>
            <pc:sldMk cId="3581763240" sldId="270"/>
            <ac:picMk id="688" creationId="{3A1FA02D-431B-27A1-2F6B-D6AA7971E122}"/>
          </ac:picMkLst>
        </pc:picChg>
        <pc:picChg chg="add mod">
          <ac:chgData name="김지나(Wei) - 서비스기획2팀" userId="6e8c8a86-0e65-4b65-b1b8-9f4bd60da1bb" providerId="ADAL" clId="{B6EFFC5C-84B7-4090-869E-C35384930126}" dt="2024-05-22T07:02:12.506" v="4959" actId="164"/>
          <ac:picMkLst>
            <pc:docMk/>
            <pc:sldMk cId="3581763240" sldId="270"/>
            <ac:picMk id="689" creationId="{6C85CAC0-4221-6091-EB60-CFE627E7C6DA}"/>
          </ac:picMkLst>
        </pc:picChg>
        <pc:picChg chg="mod">
          <ac:chgData name="김지나(Wei) - 서비스기획2팀" userId="6e8c8a86-0e65-4b65-b1b8-9f4bd60da1bb" providerId="ADAL" clId="{B6EFFC5C-84B7-4090-869E-C35384930126}" dt="2024-05-22T07:04:32.141" v="4969" actId="571"/>
          <ac:picMkLst>
            <pc:docMk/>
            <pc:sldMk cId="3581763240" sldId="270"/>
            <ac:picMk id="717" creationId="{7838F596-28C3-DDC1-C4C0-B7D5DABC8E76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39" creationId="{EF3DAD49-812F-EEA2-DC02-8874BBF6D7F4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0" creationId="{10A5FE3A-F05E-A39B-45DF-D1B5E4603B62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1" creationId="{FAF82167-A57C-2DD3-1756-7F71C896DC02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4" creationId="{05E53D58-2507-3289-EF2B-86CFAB14C3D1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5" creationId="{016917E1-5A6B-CA09-7BCC-23E79D36A121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6" creationId="{0F9F1546-0033-F31A-5B3F-C79A8BBE59E0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53" creationId="{A0410CD4-7330-1BCD-9BB6-0AB825B97AF1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56" creationId="{FE297E5B-C705-D660-DB65-D837DF06BE4A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75" creationId="{65C308BB-A920-E65F-BA4D-275C71A5E423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79" creationId="{EBFA6CC8-DF6E-66AB-398A-767548D84285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84" creationId="{5F55AF45-1783-B69B-E432-5683D42623AE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94" creationId="{FB28A5B6-8F01-5CC8-B5D8-A538734C9F15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96" creationId="{796EA02C-055E-8A92-92CF-6FD95278F129}"/>
          </ac:picMkLst>
        </pc:picChg>
        <pc:picChg chg="add mod">
          <ac:chgData name="김지나(Wei) - 서비스기획2팀" userId="6e8c8a86-0e65-4b65-b1b8-9f4bd60da1bb" providerId="ADAL" clId="{B6EFFC5C-84B7-4090-869E-C35384930126}" dt="2024-05-22T07:14:10.792" v="5287" actId="1076"/>
          <ac:picMkLst>
            <pc:docMk/>
            <pc:sldMk cId="3581763240" sldId="270"/>
            <ac:picMk id="807" creationId="{8DDF8BF8-4F40-F640-FA47-C2DF85999AA9}"/>
          </ac:picMkLst>
        </pc:picChg>
        <pc:picChg chg="add mod">
          <ac:chgData name="김지나(Wei) - 서비스기획2팀" userId="6e8c8a86-0e65-4b65-b1b8-9f4bd60da1bb" providerId="ADAL" clId="{B6EFFC5C-84B7-4090-869E-C35384930126}" dt="2024-05-22T07:14:10.792" v="5287" actId="1076"/>
          <ac:picMkLst>
            <pc:docMk/>
            <pc:sldMk cId="3581763240" sldId="270"/>
            <ac:picMk id="808" creationId="{FC1407DB-D454-C13D-3376-09196CB40F51}"/>
          </ac:picMkLst>
        </pc:pic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20" creationId="{610EC7CA-0F8C-4819-9536-D9764A66DAF2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3" creationId="{50238139-EC17-A937-3CD6-014C3DF2ADD7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4" creationId="{44E15027-615D-FA2B-45C7-97F42D775761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34" creationId="{AAFB4CD8-9B31-4DCF-93C6-5CC8B2CE54F1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35" creationId="{DC65C811-F345-439F-BCA3-3CD56E08E06D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36" creationId="{083E6FEE-2C29-4C9D-B8D6-4E9D70288916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47" creationId="{5768D346-0486-5630-A302-6A7B108DEDC7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48" creationId="{4E1C5E33-BB4A-DB6F-BCCD-9C8445340E2D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57" creationId="{8007FACB-D17A-69DC-E924-BF428CFB590F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5:11:10.686" v="143" actId="21"/>
          <ac:cxnSpMkLst>
            <pc:docMk/>
            <pc:sldMk cId="3581763240" sldId="270"/>
            <ac:cxnSpMk id="208" creationId="{B268503A-09E6-46DD-8BD2-A65440E0DB1A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5:11:10.686" v="143" actId="21"/>
          <ac:cxnSpMkLst>
            <pc:docMk/>
            <pc:sldMk cId="3581763240" sldId="270"/>
            <ac:cxnSpMk id="209" creationId="{12EEF4E9-C472-4FFB-A328-22BF57AA9DB3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31" creationId="{F07834D4-0208-7503-08C3-2EC2BD5507F8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32" creationId="{5837E1A6-0BC9-350A-0957-D46BC50F71DB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44" creationId="{B83021F2-B41B-0EF2-2509-5F057B3EA239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45" creationId="{23F33E8F-EABD-C9C5-539F-EDCF40D08339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03" creationId="{F65449A1-468E-4319-096F-AB888D28297F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04" creationId="{54C731B7-60E8-DAE1-C5C5-4CEBB5759130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27" creationId="{73085019-6047-984F-1A56-64E2E4B23D26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28" creationId="{22821B19-5EC2-9079-22EB-AB6E7041927A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37" creationId="{0DB45A73-BFEF-16A7-B109-7A235C3D0DB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2T05:35:30.258" v="4243" actId="478"/>
          <ac:cxnSpMkLst>
            <pc:docMk/>
            <pc:sldMk cId="3581763240" sldId="270"/>
            <ac:cxnSpMk id="496" creationId="{AD81EC64-12D4-0719-D942-9D25D316082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2T05:35:30.258" v="4243" actId="478"/>
          <ac:cxnSpMkLst>
            <pc:docMk/>
            <pc:sldMk cId="3581763240" sldId="270"/>
            <ac:cxnSpMk id="499" creationId="{37083588-E5B2-075A-3E65-F1E1D71300C1}"/>
          </ac:cxnSpMkLst>
        </pc:cxnChg>
        <pc:cxnChg chg="mod">
          <ac:chgData name="김지나(Wei) - 서비스기획2팀" userId="6e8c8a86-0e65-4b65-b1b8-9f4bd60da1bb" providerId="ADAL" clId="{B6EFFC5C-84B7-4090-869E-C35384930126}" dt="2024-05-22T06:25:08.094" v="4691" actId="571"/>
          <ac:cxnSpMkLst>
            <pc:docMk/>
            <pc:sldMk cId="3581763240" sldId="270"/>
            <ac:cxnSpMk id="537" creationId="{45F0BA12-D84B-38C4-000B-BBD53764EA39}"/>
          </ac:cxnSpMkLst>
        </pc:cxnChg>
        <pc:cxnChg chg="mod">
          <ac:chgData name="김지나(Wei) - 서비스기획2팀" userId="6e8c8a86-0e65-4b65-b1b8-9f4bd60da1bb" providerId="ADAL" clId="{B6EFFC5C-84B7-4090-869E-C35384930126}" dt="2024-05-22T06:25:08.094" v="4691" actId="571"/>
          <ac:cxnSpMkLst>
            <pc:docMk/>
            <pc:sldMk cId="3581763240" sldId="270"/>
            <ac:cxnSpMk id="538" creationId="{2D63E2E5-F36B-75A8-953C-E9730365D800}"/>
          </ac:cxnSpMkLst>
        </pc:cxnChg>
        <pc:cxnChg chg="mod">
          <ac:chgData name="김지나(Wei) - 서비스기획2팀" userId="6e8c8a86-0e65-4b65-b1b8-9f4bd60da1bb" providerId="ADAL" clId="{B6EFFC5C-84B7-4090-869E-C35384930126}" dt="2024-05-22T06:59:03.146" v="4897"/>
          <ac:cxnSpMkLst>
            <pc:docMk/>
            <pc:sldMk cId="3581763240" sldId="270"/>
            <ac:cxnSpMk id="667" creationId="{7B25B4DA-C674-0D0D-BC87-F9337484E29F}"/>
          </ac:cxnSpMkLst>
        </pc:cxnChg>
        <pc:cxnChg chg="mod">
          <ac:chgData name="김지나(Wei) - 서비스기획2팀" userId="6e8c8a86-0e65-4b65-b1b8-9f4bd60da1bb" providerId="ADAL" clId="{B6EFFC5C-84B7-4090-869E-C35384930126}" dt="2024-05-22T06:59:03.146" v="4897"/>
          <ac:cxnSpMkLst>
            <pc:docMk/>
            <pc:sldMk cId="3581763240" sldId="270"/>
            <ac:cxnSpMk id="668" creationId="{03F8A6D8-BBB2-1F2B-4A21-3F8B51C49A07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34" creationId="{CA586EA7-54D2-1C1D-8B48-B47A9B3D6E26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35" creationId="{D269C878-FFEE-D0C6-7814-77FA2684E1C1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58" creationId="{DE338704-540B-308E-F21F-CEBF0050764B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59" creationId="{42F8FA60-6BD7-6891-493D-477BFAB5656E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68" creationId="{5EDD5F61-D100-8D0A-DC4C-B9808E791E5A}"/>
          </ac:cxnSpMkLst>
        </pc:cxnChg>
      </pc:sldChg>
      <pc:sldChg chg="addSp delSp modSp mod modClrScheme chgLayout">
        <pc:chgData name="김지나(Wei) - 서비스기획2팀" userId="6e8c8a86-0e65-4b65-b1b8-9f4bd60da1bb" providerId="ADAL" clId="{B6EFFC5C-84B7-4090-869E-C35384930126}" dt="2024-05-21T04:54:42.155" v="3554" actId="20577"/>
        <pc:sldMkLst>
          <pc:docMk/>
          <pc:sldMk cId="3103565227" sldId="271"/>
        </pc:sldMkLst>
        <pc:spChg chg="add mod">
          <ac:chgData name="김지나(Wei) - 서비스기획2팀" userId="6e8c8a86-0e65-4b65-b1b8-9f4bd60da1bb" providerId="ADAL" clId="{B6EFFC5C-84B7-4090-869E-C35384930126}" dt="2024-05-21T04:54:42.155" v="3554" actId="20577"/>
          <ac:spMkLst>
            <pc:docMk/>
            <pc:sldMk cId="3103565227" sldId="271"/>
            <ac:spMk id="3" creationId="{004AAE8C-4DA4-5611-89E2-6A4E8B3B8CC6}"/>
          </ac:spMkLst>
        </pc:spChg>
        <pc:spChg chg="del mod ord">
          <ac:chgData name="김지나(Wei) - 서비스기획2팀" userId="6e8c8a86-0e65-4b65-b1b8-9f4bd60da1bb" providerId="ADAL" clId="{B6EFFC5C-84B7-4090-869E-C35384930126}" dt="2024-05-14T05:13:27.341" v="157" actId="700"/>
          <ac:spMkLst>
            <pc:docMk/>
            <pc:sldMk cId="3103565227" sldId="271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B6EFFC5C-84B7-4090-869E-C35384930126}" dt="2024-05-14T05:13:27.341" v="157" actId="700"/>
          <ac:spMkLst>
            <pc:docMk/>
            <pc:sldMk cId="3103565227" sldId="271"/>
            <ac:spMk id="5" creationId="{EED509A4-35DD-B1BE-33D3-DA52AB7AC731}"/>
          </ac:spMkLst>
        </pc:spChg>
        <pc:spChg chg="add mod ord">
          <ac:chgData name="김지나(Wei) - 서비스기획2팀" userId="6e8c8a86-0e65-4b65-b1b8-9f4bd60da1bb" providerId="ADAL" clId="{B6EFFC5C-84B7-4090-869E-C35384930126}" dt="2024-05-14T05:13:27.341" v="157" actId="700"/>
          <ac:spMkLst>
            <pc:docMk/>
            <pc:sldMk cId="3103565227" sldId="271"/>
            <ac:spMk id="9" creationId="{66355D36-7CDA-9E86-8C55-A8B68D14A91C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246" creationId="{043DCA18-2C92-2127-2596-C8607F020404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361" creationId="{6F614419-C46A-3F00-9B0E-84FFFCEBA9C3}"/>
          </ac:spMkLst>
        </pc:spChg>
        <pc:picChg chg="add del mod">
          <ac:chgData name="김지나(Wei) - 서비스기획2팀" userId="6e8c8a86-0e65-4b65-b1b8-9f4bd60da1bb" providerId="ADAL" clId="{B6EFFC5C-84B7-4090-869E-C35384930126}" dt="2024-05-21T04:52:22.923" v="3492" actId="478"/>
          <ac:picMkLst>
            <pc:docMk/>
            <pc:sldMk cId="3103565227" sldId="271"/>
            <ac:picMk id="6" creationId="{E652BE02-E841-8977-C0E6-0B0E2226247A}"/>
          </ac:picMkLst>
        </pc:picChg>
        <pc:picChg chg="add del mod">
          <ac:chgData name="김지나(Wei) - 서비스기획2팀" userId="6e8c8a86-0e65-4b65-b1b8-9f4bd60da1bb" providerId="ADAL" clId="{B6EFFC5C-84B7-4090-869E-C35384930126}" dt="2024-05-21T04:52:23.792" v="3493" actId="478"/>
          <ac:picMkLst>
            <pc:docMk/>
            <pc:sldMk cId="3103565227" sldId="271"/>
            <ac:picMk id="8" creationId="{74499FBA-6310-C05B-3D66-CE72236160F4}"/>
          </ac:picMkLst>
        </pc:picChg>
      </pc:sldChg>
      <pc:sldChg chg="addSp delSp modSp mod ord modClrScheme chgLayout">
        <pc:chgData name="김지나(Wei) - 서비스기획2팀" userId="6e8c8a86-0e65-4b65-b1b8-9f4bd60da1bb" providerId="ADAL" clId="{B6EFFC5C-84B7-4090-869E-C35384930126}" dt="2024-05-21T04:55:23.034" v="3578"/>
        <pc:sldMkLst>
          <pc:docMk/>
          <pc:sldMk cId="1871385666" sldId="272"/>
        </pc:sldMkLst>
        <pc:spChg chg="mod">
          <ac:chgData name="김지나(Wei) - 서비스기획2팀" userId="6e8c8a86-0e65-4b65-b1b8-9f4bd60da1bb" providerId="ADAL" clId="{B6EFFC5C-84B7-4090-869E-C35384930126}" dt="2024-05-14T06:31:59.742" v="875" actId="1076"/>
          <ac:spMkLst>
            <pc:docMk/>
            <pc:sldMk cId="1871385666" sldId="272"/>
            <ac:spMk id="2" creationId="{90F8A10F-9084-1F84-3523-A4C164231CED}"/>
          </ac:spMkLst>
        </pc:spChg>
        <pc:spChg chg="del mod ord">
          <ac:chgData name="김지나(Wei) - 서비스기획2팀" userId="6e8c8a86-0e65-4b65-b1b8-9f4bd60da1bb" providerId="ADAL" clId="{B6EFFC5C-84B7-4090-869E-C35384930126}" dt="2024-05-14T05:13:39.535" v="159" actId="700"/>
          <ac:spMkLst>
            <pc:docMk/>
            <pc:sldMk cId="1871385666" sldId="272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B6EFFC5C-84B7-4090-869E-C35384930126}" dt="2024-05-21T04:55:03.756" v="3560" actId="478"/>
          <ac:spMkLst>
            <pc:docMk/>
            <pc:sldMk cId="1871385666" sldId="272"/>
            <ac:spMk id="3" creationId="{DFF3649F-50EC-7148-B6A8-29CD71032D37}"/>
          </ac:spMkLst>
        </pc:spChg>
        <pc:spChg chg="add">
          <ac:chgData name="김지나(Wei) - 서비스기획2팀" userId="6e8c8a86-0e65-4b65-b1b8-9f4bd60da1bb" providerId="ADAL" clId="{B6EFFC5C-84B7-4090-869E-C35384930126}" dt="2024-05-13T09:58:12.302" v="41"/>
          <ac:spMkLst>
            <pc:docMk/>
            <pc:sldMk cId="1871385666" sldId="272"/>
            <ac:spMk id="4" creationId="{A56AE249-8075-676F-A85C-93FDD72E76E9}"/>
          </ac:spMkLst>
        </pc:spChg>
        <pc:spChg chg="add mod">
          <ac:chgData name="김지나(Wei) - 서비스기획2팀" userId="6e8c8a86-0e65-4b65-b1b8-9f4bd60da1bb" providerId="ADAL" clId="{B6EFFC5C-84B7-4090-869E-C35384930126}" dt="2024-05-20T06:44:52.860" v="2873" actId="255"/>
          <ac:spMkLst>
            <pc:docMk/>
            <pc:sldMk cId="1871385666" sldId="272"/>
            <ac:spMk id="4" creationId="{B45223D2-64AB-3DD0-7701-A8E060BBD759}"/>
          </ac:spMkLst>
        </pc:spChg>
        <pc:spChg chg="mod ord">
          <ac:chgData name="김지나(Wei) - 서비스기획2팀" userId="6e8c8a86-0e65-4b65-b1b8-9f4bd60da1bb" providerId="ADAL" clId="{B6EFFC5C-84B7-4090-869E-C35384930126}" dt="2024-05-20T06:46:05.646" v="2887" actId="700"/>
          <ac:spMkLst>
            <pc:docMk/>
            <pc:sldMk cId="1871385666" sldId="272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B6EFFC5C-84B7-4090-869E-C35384930126}" dt="2024-05-21T04:55:23.034" v="3578"/>
          <ac:spMkLst>
            <pc:docMk/>
            <pc:sldMk cId="1871385666" sldId="272"/>
            <ac:spMk id="7" creationId="{0C12A958-6DEA-4468-B4B1-4A1FE7250F58}"/>
          </ac:spMkLst>
        </pc:spChg>
        <pc:spChg chg="add mod">
          <ac:chgData name="김지나(Wei) - 서비스기획2팀" userId="6e8c8a86-0e65-4b65-b1b8-9f4bd60da1bb" providerId="ADAL" clId="{B6EFFC5C-84B7-4090-869E-C35384930126}" dt="2024-05-20T02:28:58.530" v="2108" actId="571"/>
          <ac:spMkLst>
            <pc:docMk/>
            <pc:sldMk cId="1871385666" sldId="272"/>
            <ac:spMk id="7" creationId="{70285052-76D4-083D-3251-78DBE5565644}"/>
          </ac:spMkLst>
        </pc:spChg>
        <pc:spChg chg="add mod">
          <ac:chgData name="김지나(Wei) - 서비스기획2팀" userId="6e8c8a86-0e65-4b65-b1b8-9f4bd60da1bb" providerId="ADAL" clId="{B6EFFC5C-84B7-4090-869E-C35384930126}" dt="2024-05-20T02:28:58.530" v="2108" actId="571"/>
          <ac:spMkLst>
            <pc:docMk/>
            <pc:sldMk cId="1871385666" sldId="272"/>
            <ac:spMk id="8" creationId="{6EA81BF3-9CA0-B1F5-C367-05658B482E4F}"/>
          </ac:spMkLst>
        </pc:spChg>
        <pc:spChg chg="add mod">
          <ac:chgData name="김지나(Wei) - 서비스기획2팀" userId="6e8c8a86-0e65-4b65-b1b8-9f4bd60da1bb" providerId="ADAL" clId="{B6EFFC5C-84B7-4090-869E-C35384930126}" dt="2024-05-20T06:56:50.008" v="3304" actId="1036"/>
          <ac:spMkLst>
            <pc:docMk/>
            <pc:sldMk cId="1871385666" sldId="272"/>
            <ac:spMk id="9" creationId="{F3255B93-EF06-E00A-7A65-FF505D94CDBA}"/>
          </ac:spMkLst>
        </pc:spChg>
        <pc:spChg chg="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1" creationId="{326A1D35-F2A4-D219-CA22-3FB4750CE175}"/>
          </ac:spMkLst>
        </pc:spChg>
        <pc:spChg chg="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2" creationId="{1F31E596-59A1-A0E8-8B79-8A47EC2B4D22}"/>
          </ac:spMkLst>
        </pc:spChg>
        <pc:spChg chg="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3" creationId="{85AD6D73-1425-467A-E892-42F4B2B5C86F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2:27:12.098" v="2044" actId="478"/>
          <ac:spMkLst>
            <pc:docMk/>
            <pc:sldMk cId="1871385666" sldId="272"/>
            <ac:spMk id="14" creationId="{DB01BC20-9D9A-47D2-0BED-8ADA65BD410B}"/>
          </ac:spMkLst>
        </pc:spChg>
        <pc:spChg chg="add 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7" creationId="{41451E17-4507-1790-3B11-DBEEB5366C88}"/>
          </ac:spMkLst>
        </pc:spChg>
        <pc:spChg chg="add del mod">
          <ac:chgData name="김지나(Wei) - 서비스기획2팀" userId="6e8c8a86-0e65-4b65-b1b8-9f4bd60da1bb" providerId="ADAL" clId="{B6EFFC5C-84B7-4090-869E-C35384930126}" dt="2024-05-20T02:15:33.856" v="1975" actId="478"/>
          <ac:spMkLst>
            <pc:docMk/>
            <pc:sldMk cId="1871385666" sldId="272"/>
            <ac:spMk id="18" creationId="{AD242CEF-64F8-6C7B-B51E-D016D1BA760C}"/>
          </ac:spMkLst>
        </pc:spChg>
        <pc:spChg chg="add mod">
          <ac:chgData name="김지나(Wei) - 서비스기획2팀" userId="6e8c8a86-0e65-4b65-b1b8-9f4bd60da1bb" providerId="ADAL" clId="{B6EFFC5C-84B7-4090-869E-C35384930126}" dt="2024-05-20T06:53:34.392" v="3147" actId="164"/>
          <ac:spMkLst>
            <pc:docMk/>
            <pc:sldMk cId="1871385666" sldId="272"/>
            <ac:spMk id="19" creationId="{91BDC1AA-9BDA-3751-F1FB-0EA19843F15B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4T05:41:23.018" v="355" actId="478"/>
          <ac:spMkLst>
            <pc:docMk/>
            <pc:sldMk cId="1871385666" sldId="272"/>
            <ac:spMk id="20" creationId="{07924D49-FA33-9AA0-7FA5-BE3FBFA7ECBC}"/>
          </ac:spMkLst>
        </pc:spChg>
        <pc:spChg chg="add del mod">
          <ac:chgData name="김지나(Wei) - 서비스기획2팀" userId="6e8c8a86-0e65-4b65-b1b8-9f4bd60da1bb" providerId="ADAL" clId="{B6EFFC5C-84B7-4090-869E-C35384930126}" dt="2024-05-20T04:31:20.956" v="2455" actId="478"/>
          <ac:spMkLst>
            <pc:docMk/>
            <pc:sldMk cId="1871385666" sldId="272"/>
            <ac:spMk id="20" creationId="{FF28E541-0BF6-0BA8-7102-C9E8091BB4B6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20T02:15:27.288" v="1974" actId="478"/>
          <ac:spMkLst>
            <pc:docMk/>
            <pc:sldMk cId="1871385666" sldId="272"/>
            <ac:spMk id="21" creationId="{DFDE0655-6DA0-15FC-03D6-D28BEA3E0298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2:15:25.520" v="1973" actId="478"/>
          <ac:spMkLst>
            <pc:docMk/>
            <pc:sldMk cId="1871385666" sldId="272"/>
            <ac:spMk id="22" creationId="{41748A8D-AAB3-B5B8-290F-8D8D565A432B}"/>
          </ac:spMkLst>
        </pc:spChg>
        <pc:spChg chg="add del mod ord">
          <ac:chgData name="김지나(Wei) - 서비스기획2팀" userId="6e8c8a86-0e65-4b65-b1b8-9f4bd60da1bb" providerId="ADAL" clId="{B6EFFC5C-84B7-4090-869E-C35384930126}" dt="2024-05-14T05:51:50.635" v="669" actId="700"/>
          <ac:spMkLst>
            <pc:docMk/>
            <pc:sldMk cId="1871385666" sldId="272"/>
            <ac:spMk id="25" creationId="{C33B25EF-EE6B-1F3C-1832-B7B444BB56C9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52:20.781" v="3127"/>
          <ac:spMkLst>
            <pc:docMk/>
            <pc:sldMk cId="1871385666" sldId="272"/>
            <ac:spMk id="28" creationId="{6FDD3E51-6CD3-445E-7BF6-FE8290ADDAF7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53:19.976" v="3145" actId="478"/>
          <ac:spMkLst>
            <pc:docMk/>
            <pc:sldMk cId="1871385666" sldId="272"/>
            <ac:spMk id="29" creationId="{8530F98D-EF98-27B3-DADD-A90A2307AD85}"/>
          </ac:spMkLst>
        </pc:spChg>
        <pc:spChg chg="add del mod ord">
          <ac:chgData name="김지나(Wei) - 서비스기획2팀" userId="6e8c8a86-0e65-4b65-b1b8-9f4bd60da1bb" providerId="ADAL" clId="{B6EFFC5C-84B7-4090-869E-C35384930126}" dt="2024-05-20T06:46:05.646" v="2887" actId="700"/>
          <ac:spMkLst>
            <pc:docMk/>
            <pc:sldMk cId="1871385666" sldId="272"/>
            <ac:spMk id="31" creationId="{DA61B73F-CD3A-7BF9-BB43-C355E08EA3FA}"/>
          </ac:spMkLst>
        </pc:spChg>
        <pc:spChg chg="add del mod ord">
          <ac:chgData name="김지나(Wei) - 서비스기획2팀" userId="6e8c8a86-0e65-4b65-b1b8-9f4bd60da1bb" providerId="ADAL" clId="{B6EFFC5C-84B7-4090-869E-C35384930126}" dt="2024-05-20T06:46:11.079" v="2889" actId="478"/>
          <ac:spMkLst>
            <pc:docMk/>
            <pc:sldMk cId="1871385666" sldId="272"/>
            <ac:spMk id="32" creationId="{25A1316C-3857-D7F2-675E-73CEC8F5D43C}"/>
          </ac:spMkLst>
        </pc:spChg>
        <pc:spChg chg="add mod">
          <ac:chgData name="김지나(Wei) - 서비스기획2팀" userId="6e8c8a86-0e65-4b65-b1b8-9f4bd60da1bb" providerId="ADAL" clId="{B6EFFC5C-84B7-4090-869E-C35384930126}" dt="2024-05-14T05:16:31.714" v="226" actId="571"/>
          <ac:spMkLst>
            <pc:docMk/>
            <pc:sldMk cId="1871385666" sldId="272"/>
            <ac:spMk id="32" creationId="{2CBD72D8-4D68-A8F5-756F-E695C068FBD4}"/>
          </ac:spMkLst>
        </pc:spChg>
        <pc:spChg chg="add mod">
          <ac:chgData name="김지나(Wei) - 서비스기획2팀" userId="6e8c8a86-0e65-4b65-b1b8-9f4bd60da1bb" providerId="ADAL" clId="{B6EFFC5C-84B7-4090-869E-C35384930126}" dt="2024-05-14T05:16:31.714" v="226" actId="571"/>
          <ac:spMkLst>
            <pc:docMk/>
            <pc:sldMk cId="1871385666" sldId="272"/>
            <ac:spMk id="33" creationId="{082FEA48-BD52-C54D-A3EA-25C736EAEA6E}"/>
          </ac:spMkLst>
        </pc:spChg>
        <pc:spChg chg="add mod ord">
          <ac:chgData name="김지나(Wei) - 서비스기획2팀" userId="6e8c8a86-0e65-4b65-b1b8-9f4bd60da1bb" providerId="ADAL" clId="{B6EFFC5C-84B7-4090-869E-C35384930126}" dt="2024-05-20T06:46:05.646" v="2887" actId="700"/>
          <ac:spMkLst>
            <pc:docMk/>
            <pc:sldMk cId="1871385666" sldId="272"/>
            <ac:spMk id="34" creationId="{35FDCC97-CC21-D52F-5D24-12435AA4346A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47:07.855" v="2919" actId="478"/>
          <ac:spMkLst>
            <pc:docMk/>
            <pc:sldMk cId="1871385666" sldId="272"/>
            <ac:spMk id="36" creationId="{03D5FDB3-432D-4B57-B79A-83E7D2430090}"/>
          </ac:spMkLst>
        </pc:spChg>
        <pc:spChg chg="add mod">
          <ac:chgData name="김지나(Wei) - 서비스기획2팀" userId="6e8c8a86-0e65-4b65-b1b8-9f4bd60da1bb" providerId="ADAL" clId="{B6EFFC5C-84B7-4090-869E-C35384930126}" dt="2024-05-20T06:46:59.459" v="2913" actId="571"/>
          <ac:spMkLst>
            <pc:docMk/>
            <pc:sldMk cId="1871385666" sldId="272"/>
            <ac:spMk id="38" creationId="{945D6560-DB2D-51DF-189F-D075DB967571}"/>
          </ac:spMkLst>
        </pc:spChg>
        <pc:spChg chg="mod">
          <ac:chgData name="김지나(Wei) - 서비스기획2팀" userId="6e8c8a86-0e65-4b65-b1b8-9f4bd60da1bb" providerId="ADAL" clId="{B6EFFC5C-84B7-4090-869E-C35384930126}" dt="2024-05-20T06:57:01.700" v="3306" actId="14100"/>
          <ac:spMkLst>
            <pc:docMk/>
            <pc:sldMk cId="1871385666" sldId="272"/>
            <ac:spMk id="42" creationId="{D4742BFD-D94E-52EC-0F33-909E70615772}"/>
          </ac:spMkLst>
        </pc:spChg>
        <pc:spChg chg="mod">
          <ac:chgData name="김지나(Wei) - 서비스기획2팀" userId="6e8c8a86-0e65-4b65-b1b8-9f4bd60da1bb" providerId="ADAL" clId="{B6EFFC5C-84B7-4090-869E-C35384930126}" dt="2024-05-20T06:53:46.168" v="3155" actId="571"/>
          <ac:spMkLst>
            <pc:docMk/>
            <pc:sldMk cId="1871385666" sldId="272"/>
            <ac:spMk id="43" creationId="{426C5544-D5D8-8520-60CF-D74973D18EBF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37:39.640" v="291" actId="478"/>
          <ac:spMkLst>
            <pc:docMk/>
            <pc:sldMk cId="1871385666" sldId="272"/>
            <ac:spMk id="45" creationId="{C18539C1-256F-FFA6-9808-28F719ED9276}"/>
          </ac:spMkLst>
        </pc:spChg>
        <pc:spChg chg="mod">
          <ac:chgData name="김지나(Wei) - 서비스기획2팀" userId="6e8c8a86-0e65-4b65-b1b8-9f4bd60da1bb" providerId="ADAL" clId="{B6EFFC5C-84B7-4090-869E-C35384930126}" dt="2024-05-20T06:57:04.332" v="3307" actId="14100"/>
          <ac:spMkLst>
            <pc:docMk/>
            <pc:sldMk cId="1871385666" sldId="272"/>
            <ac:spMk id="45" creationId="{FA042E22-6186-BDC8-190E-35D7000CDF42}"/>
          </ac:spMkLst>
        </pc:spChg>
        <pc:spChg chg="mod">
          <ac:chgData name="김지나(Wei) - 서비스기획2팀" userId="6e8c8a86-0e65-4b65-b1b8-9f4bd60da1bb" providerId="ADAL" clId="{B6EFFC5C-84B7-4090-869E-C35384930126}" dt="2024-05-20T06:53:49.987" v="3156" actId="571"/>
          <ac:spMkLst>
            <pc:docMk/>
            <pc:sldMk cId="1871385666" sldId="272"/>
            <ac:spMk id="46" creationId="{ECA434E4-E0C1-C201-BDE4-1ABB9D958D5B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5" creationId="{4426F1D9-0845-3A03-1318-FBFF82A26103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6" creationId="{C3AD7C72-FA67-79E8-3419-1157F1A5089B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7" creationId="{9F564A36-25C5-55B4-C457-BDF44B0BEDBF}"/>
          </ac:spMkLst>
        </pc:spChg>
        <pc:spChg chg="mod">
          <ac:chgData name="김지나(Wei) - 서비스기획2팀" userId="6e8c8a86-0e65-4b65-b1b8-9f4bd60da1bb" providerId="ADAL" clId="{B6EFFC5C-84B7-4090-869E-C35384930126}" dt="2024-05-14T06:44:31.507" v="1121" actId="14100"/>
          <ac:spMkLst>
            <pc:docMk/>
            <pc:sldMk cId="1871385666" sldId="272"/>
            <ac:spMk id="58" creationId="{46CE5369-7BBF-8BD5-B7B5-9F945F122582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9" creationId="{459C91D6-21CB-3241-D2EE-1A4DB0CF0283}"/>
          </ac:spMkLst>
        </pc:spChg>
        <pc:spChg chg="mod">
          <ac:chgData name="김지나(Wei) - 서비스기획2팀" userId="6e8c8a86-0e65-4b65-b1b8-9f4bd60da1bb" providerId="ADAL" clId="{B6EFFC5C-84B7-4090-869E-C35384930126}" dt="2024-05-14T05:47:54.846" v="647"/>
          <ac:spMkLst>
            <pc:docMk/>
            <pc:sldMk cId="1871385666" sldId="272"/>
            <ac:spMk id="60" creationId="{99877E18-1F70-348B-AAEC-BBCC8D993CD1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2" creationId="{26979009-9C65-72F0-9FF0-138FE54E7289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3" creationId="{CFAF25BA-5AFB-7E27-8CD4-A991C7B369E9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4" creationId="{2BEA50D9-19C7-BA00-E14E-FFA026C953F5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7" creationId="{4F0EB96A-BB9A-FCE9-A588-63F14EE32C61}"/>
          </ac:spMkLst>
        </pc:spChg>
        <pc:spChg chg="add 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0" creationId="{924BF34A-080A-432D-99AD-7D3C7C892DAC}"/>
          </ac:spMkLst>
        </pc:spChg>
        <pc:spChg chg="add 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1" creationId="{9ACE5F64-173C-49A3-B5E2-F5A63BFDB8EC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3" creationId="{FCE82789-4E85-0C3A-4F65-60CF6C9E4646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4" creationId="{A4067C9B-9250-2239-617B-9759455498D2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5" creationId="{452E837F-87B1-AF46-2AFA-9C3656E08F47}"/>
          </ac:spMkLst>
        </pc:spChg>
        <pc:spChg chg="del">
          <ac:chgData name="김지나(Wei) - 서비스기획2팀" userId="6e8c8a86-0e65-4b65-b1b8-9f4bd60da1bb" providerId="ADAL" clId="{B6EFFC5C-84B7-4090-869E-C35384930126}" dt="2024-05-14T05:13:47.623" v="160" actId="478"/>
          <ac:spMkLst>
            <pc:docMk/>
            <pc:sldMk cId="1871385666" sldId="272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B6EFFC5C-84B7-4090-869E-C35384930126}" dt="2024-05-20T06:52:44.713" v="3131" actId="478"/>
          <ac:spMkLst>
            <pc:docMk/>
            <pc:sldMk cId="1871385666" sldId="272"/>
            <ac:spMk id="246" creationId="{043DCA18-2C92-2127-2596-C8607F020404}"/>
          </ac:spMkLst>
        </pc:spChg>
        <pc:spChg chg="del">
          <ac:chgData name="김지나(Wei) - 서비스기획2팀" userId="6e8c8a86-0e65-4b65-b1b8-9f4bd60da1bb" providerId="ADAL" clId="{B6EFFC5C-84B7-4090-869E-C35384930126}" dt="2024-05-14T05:13:50.143" v="161" actId="478"/>
          <ac:spMkLst>
            <pc:docMk/>
            <pc:sldMk cId="1871385666" sldId="272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B6EFFC5C-84B7-4090-869E-C35384930126}" dt="2024-05-14T05:11:44.176" v="148" actId="478"/>
          <ac:spMkLst>
            <pc:docMk/>
            <pc:sldMk cId="1871385666" sldId="272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B6EFFC5C-84B7-4090-869E-C35384930126}" dt="2024-05-14T06:31:59.742" v="875" actId="1076"/>
          <ac:spMkLst>
            <pc:docMk/>
            <pc:sldMk cId="1871385666" sldId="272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B6EFFC5C-84B7-4090-869E-C35384930126}" dt="2024-05-14T06:31:59.742" v="875" actId="1076"/>
          <ac:spMkLst>
            <pc:docMk/>
            <pc:sldMk cId="1871385666" sldId="272"/>
            <ac:spMk id="393" creationId="{A5B65D34-64D7-AE59-8192-7A9DCCE16166}"/>
          </ac:spMkLst>
        </pc:spChg>
        <pc:spChg chg="del mod">
          <ac:chgData name="김지나(Wei) - 서비스기획2팀" userId="6e8c8a86-0e65-4b65-b1b8-9f4bd60da1bb" providerId="ADAL" clId="{B6EFFC5C-84B7-4090-869E-C35384930126}" dt="2024-05-14T05:48:51.280" v="649" actId="478"/>
          <ac:spMkLst>
            <pc:docMk/>
            <pc:sldMk cId="1871385666" sldId="272"/>
            <ac:spMk id="1028" creationId="{6F699EEE-D84E-A1F1-F645-2BA3CD31006D}"/>
          </ac:spMkLst>
        </pc:spChg>
        <pc:spChg chg="mod">
          <ac:chgData name="김지나(Wei) - 서비스기획2팀" userId="6e8c8a86-0e65-4b65-b1b8-9f4bd60da1bb" providerId="ADAL" clId="{B6EFFC5C-84B7-4090-869E-C35384930126}" dt="2024-05-14T05:48:11.385" v="648" actId="571"/>
          <ac:spMkLst>
            <pc:docMk/>
            <pc:sldMk cId="1871385666" sldId="272"/>
            <ac:spMk id="1030" creationId="{1A97F996-1C69-A103-B64D-44AFABEB8ED7}"/>
          </ac:spMkLst>
        </pc:spChg>
        <pc:spChg chg="mod">
          <ac:chgData name="김지나(Wei) - 서비스기획2팀" userId="6e8c8a86-0e65-4b65-b1b8-9f4bd60da1bb" providerId="ADAL" clId="{B6EFFC5C-84B7-4090-869E-C35384930126}" dt="2024-05-14T05:48:11.385" v="648" actId="571"/>
          <ac:spMkLst>
            <pc:docMk/>
            <pc:sldMk cId="1871385666" sldId="272"/>
            <ac:spMk id="1031" creationId="{9D26F867-0B1B-94DD-B16F-38611BB8CDE5}"/>
          </ac:spMkLst>
        </pc:spChg>
        <pc:spChg chg="mod">
          <ac:chgData name="김지나(Wei) - 서비스기획2팀" userId="6e8c8a86-0e65-4b65-b1b8-9f4bd60da1bb" providerId="ADAL" clId="{B6EFFC5C-84B7-4090-869E-C35384930126}" dt="2024-05-14T05:48:11.385" v="648" actId="571"/>
          <ac:spMkLst>
            <pc:docMk/>
            <pc:sldMk cId="1871385666" sldId="272"/>
            <ac:spMk id="1032" creationId="{6DC24992-51CA-A2A0-C12C-C9FF34407FAB}"/>
          </ac:spMkLst>
        </pc:spChg>
        <pc:spChg chg="del mod">
          <ac:chgData name="김지나(Wei) - 서비스기획2팀" userId="6e8c8a86-0e65-4b65-b1b8-9f4bd60da1bb" providerId="ADAL" clId="{B6EFFC5C-84B7-4090-869E-C35384930126}" dt="2024-05-14T05:48:54.506" v="651" actId="478"/>
          <ac:spMkLst>
            <pc:docMk/>
            <pc:sldMk cId="1871385666" sldId="272"/>
            <ac:spMk id="1033" creationId="{FDD764FD-9ECC-487C-2C86-58FEC0F30A3D}"/>
          </ac:spMkLst>
        </pc:spChg>
        <pc:spChg chg="del mod">
          <ac:chgData name="김지나(Wei) - 서비스기획2팀" userId="6e8c8a86-0e65-4b65-b1b8-9f4bd60da1bb" providerId="ADAL" clId="{B6EFFC5C-84B7-4090-869E-C35384930126}" dt="2024-05-14T05:48:53.334" v="650" actId="478"/>
          <ac:spMkLst>
            <pc:docMk/>
            <pc:sldMk cId="1871385666" sldId="272"/>
            <ac:spMk id="1034" creationId="{1178BB2D-0A11-6AFA-0A13-916CB86EEB1E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45:59.184" v="2886" actId="478"/>
          <ac:spMkLst>
            <pc:docMk/>
            <pc:sldMk cId="1871385666" sldId="272"/>
            <ac:spMk id="1039" creationId="{D0ECB479-DEAB-4B8B-D608-183A6E5200AF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51:30.312" v="668" actId="478"/>
          <ac:spMkLst>
            <pc:docMk/>
            <pc:sldMk cId="1871385666" sldId="272"/>
            <ac:spMk id="1040" creationId="{A90EACD3-61CC-719C-FE59-8FCB00BFB200}"/>
          </ac:spMkLst>
        </pc:spChg>
        <pc:spChg chg="add del mod ord">
          <ac:chgData name="김지나(Wei) - 서비스기획2팀" userId="6e8c8a86-0e65-4b65-b1b8-9f4bd60da1bb" providerId="ADAL" clId="{B6EFFC5C-84B7-4090-869E-C35384930126}" dt="2024-05-14T06:50:36.781" v="1248" actId="700"/>
          <ac:spMkLst>
            <pc:docMk/>
            <pc:sldMk cId="1871385666" sldId="272"/>
            <ac:spMk id="1041" creationId="{8A3F78AA-ACA4-EDE6-12AB-1F0A54C885FC}"/>
          </ac:spMkLst>
        </pc:spChg>
        <pc:spChg chg="add mod topLvl">
          <ac:chgData name="김지나(Wei) - 서비스기획2팀" userId="6e8c8a86-0e65-4b65-b1b8-9f4bd60da1bb" providerId="ADAL" clId="{B6EFFC5C-84B7-4090-869E-C35384930126}" dt="2024-05-20T06:44:20.888" v="2871" actId="1036"/>
          <ac:spMkLst>
            <pc:docMk/>
            <pc:sldMk cId="1871385666" sldId="272"/>
            <ac:spMk id="1043" creationId="{A6A0913F-D39E-FD66-345A-C47FA2C13BE2}"/>
          </ac:spMkLst>
        </pc:spChg>
        <pc:spChg chg="add mod topLvl">
          <ac:chgData name="김지나(Wei) - 서비스기획2팀" userId="6e8c8a86-0e65-4b65-b1b8-9f4bd60da1bb" providerId="ADAL" clId="{B6EFFC5C-84B7-4090-869E-C35384930126}" dt="2024-05-20T06:47:04.736" v="2917" actId="1076"/>
          <ac:spMkLst>
            <pc:docMk/>
            <pc:sldMk cId="1871385666" sldId="272"/>
            <ac:spMk id="1044" creationId="{91F0A822-CE67-0A1E-E205-74202FABE908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20T06:44:37.404" v="2872" actId="478"/>
          <ac:spMkLst>
            <pc:docMk/>
            <pc:sldMk cId="1871385666" sldId="272"/>
            <ac:spMk id="1049" creationId="{4D6932E2-0380-FDA4-1484-D293EC235FB8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50:40.173" v="1249" actId="478"/>
          <ac:spMkLst>
            <pc:docMk/>
            <pc:sldMk cId="1871385666" sldId="272"/>
            <ac:spMk id="1056" creationId="{C579F8C7-0297-EE3E-5ECE-C17CBD184C7A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0" creationId="{42AF91E0-4F94-4B65-7838-867B1A136056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1" creationId="{0A7CF594-594A-932C-1182-829ADDDC1C2D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2" creationId="{78C6B1BE-6D81-44F8-4DAF-CF6AA3A7E326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3" creationId="{0387E864-AB4B-49D1-C505-FBAB01A61E0F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4" creationId="{DA865C41-2529-EF34-02B4-8423B87A2228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47.154" v="2881" actId="478"/>
          <ac:spMkLst>
            <pc:docMk/>
            <pc:sldMk cId="1871385666" sldId="272"/>
            <ac:spMk id="1071" creationId="{4F710A03-C632-EE21-3AF3-D4ED648E5729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41.394" v="2879" actId="478"/>
          <ac:spMkLst>
            <pc:docMk/>
            <pc:sldMk cId="1871385666" sldId="272"/>
            <ac:spMk id="1072" creationId="{CEA5310D-B055-16E6-654A-1035152BFA43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51.610" v="2883" actId="478"/>
          <ac:spMkLst>
            <pc:docMk/>
            <pc:sldMk cId="1871385666" sldId="272"/>
            <ac:spMk id="1073" creationId="{FAE03684-43EC-CD74-8955-D9177FCAB3BC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50.484" v="2882" actId="478"/>
          <ac:spMkLst>
            <pc:docMk/>
            <pc:sldMk cId="1871385666" sldId="272"/>
            <ac:spMk id="1074" creationId="{26C9D78E-991C-A4D9-24BE-508BF5899CE5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43.720" v="2880" actId="478"/>
          <ac:spMkLst>
            <pc:docMk/>
            <pc:sldMk cId="1871385666" sldId="272"/>
            <ac:spMk id="1075" creationId="{1E1D3D5B-132D-BCE4-7FC3-4D896FAA54CE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4:08.241" v="890" actId="478"/>
          <ac:spMkLst>
            <pc:docMk/>
            <pc:sldMk cId="1871385666" sldId="272"/>
            <ac:spMk id="1078" creationId="{040D83B6-0DF1-4EA4-A834-76564062A2C4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79" creationId="{7EAD01F2-5CD1-7045-37F4-E02990C4FB85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1" creationId="{07D99453-92F1-FEE9-F92D-DCC29CA5F25B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2" creationId="{850E4A78-AC85-1E65-CF64-D0535AD64993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3" creationId="{4BAEAE40-1D33-6760-2017-DE75995A1952}"/>
          </ac:spMkLst>
        </pc:spChg>
        <pc:spChg chg="add mod">
          <ac:chgData name="김지나(Wei) - 서비스기획2팀" userId="6e8c8a86-0e65-4b65-b1b8-9f4bd60da1bb" providerId="ADAL" clId="{B6EFFC5C-84B7-4090-869E-C35384930126}" dt="2024-05-14T06:44:04.385" v="1115" actId="571"/>
          <ac:spMkLst>
            <pc:docMk/>
            <pc:sldMk cId="1871385666" sldId="272"/>
            <ac:spMk id="1084" creationId="{CCAAC7AE-52CB-4FD9-7032-0276515F26F9}"/>
          </ac:spMkLst>
        </pc:spChg>
        <pc:spChg chg="add mod">
          <ac:chgData name="김지나(Wei) - 서비스기획2팀" userId="6e8c8a86-0e65-4b65-b1b8-9f4bd60da1bb" providerId="ADAL" clId="{B6EFFC5C-84B7-4090-869E-C35384930126}" dt="2024-05-14T06:44:04.385" v="1115" actId="571"/>
          <ac:spMkLst>
            <pc:docMk/>
            <pc:sldMk cId="1871385666" sldId="272"/>
            <ac:spMk id="1085" creationId="{DAF9C749-2FAD-7744-C49F-68B8FD5FA574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6" creationId="{866F316E-AD58-0C91-79A4-C6992EE6A399}"/>
          </ac:spMkLst>
        </pc:spChg>
        <pc:spChg chg="add del mod ord">
          <ac:chgData name="김지나(Wei) - 서비스기획2팀" userId="6e8c8a86-0e65-4b65-b1b8-9f4bd60da1bb" providerId="ADAL" clId="{B6EFFC5C-84B7-4090-869E-C35384930126}" dt="2024-05-20T06:44:12.352" v="2857" actId="700"/>
          <ac:spMkLst>
            <pc:docMk/>
            <pc:sldMk cId="1871385666" sldId="272"/>
            <ac:spMk id="1087" creationId="{9F336EA4-987D-FA50-D768-85BE5BAAF091}"/>
          </ac:spMkLst>
        </pc:spChg>
        <pc:grpChg chg="add mod">
          <ac:chgData name="김지나(Wei) - 서비스기획2팀" userId="6e8c8a86-0e65-4b65-b1b8-9f4bd60da1bb" providerId="ADAL" clId="{B6EFFC5C-84B7-4090-869E-C35384930126}" dt="2024-05-20T02:28:15.030" v="2106" actId="164"/>
          <ac:grpSpMkLst>
            <pc:docMk/>
            <pc:sldMk cId="1871385666" sldId="272"/>
            <ac:grpSpMk id="6" creationId="{E11CB184-4C9A-C888-942E-577FAC83BB5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6:35.945" v="227" actId="165"/>
          <ac:grpSpMkLst>
            <pc:docMk/>
            <pc:sldMk cId="1871385666" sldId="272"/>
            <ac:grpSpMk id="10" creationId="{E9219796-2BF2-F1A7-D887-FAEA6823151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1:50.695" v="149" actId="165"/>
          <ac:grpSpMkLst>
            <pc:docMk/>
            <pc:sldMk cId="1871385666" sldId="272"/>
            <ac:grpSpMk id="19" creationId="{6C7C2E00-0587-3B29-DD16-A7880A7E3463}"/>
          </ac:grpSpMkLst>
        </pc:grpChg>
        <pc:grpChg chg="add mod">
          <ac:chgData name="김지나(Wei) - 서비스기획2팀" userId="6e8c8a86-0e65-4b65-b1b8-9f4bd60da1bb" providerId="ADAL" clId="{B6EFFC5C-84B7-4090-869E-C35384930126}" dt="2024-05-20T06:53:37.105" v="3154" actId="1036"/>
          <ac:grpSpMkLst>
            <pc:docMk/>
            <pc:sldMk cId="1871385666" sldId="272"/>
            <ac:grpSpMk id="40" creationId="{B26D275D-4ACE-6D4B-C075-C75B9B57BD81}"/>
          </ac:grpSpMkLst>
        </pc:grpChg>
        <pc:grpChg chg="add mod">
          <ac:chgData name="김지나(Wei) - 서비스기획2팀" userId="6e8c8a86-0e65-4b65-b1b8-9f4bd60da1bb" providerId="ADAL" clId="{B6EFFC5C-84B7-4090-869E-C35384930126}" dt="2024-05-20T06:53:46.168" v="3155" actId="571"/>
          <ac:grpSpMkLst>
            <pc:docMk/>
            <pc:sldMk cId="1871385666" sldId="272"/>
            <ac:grpSpMk id="41" creationId="{4D35C02F-BDBA-3DF6-4182-7DE8A30CFDDB}"/>
          </ac:grpSpMkLst>
        </pc:grpChg>
        <pc:grpChg chg="add mod">
          <ac:chgData name="김지나(Wei) - 서비스기획2팀" userId="6e8c8a86-0e65-4b65-b1b8-9f4bd60da1bb" providerId="ADAL" clId="{B6EFFC5C-84B7-4090-869E-C35384930126}" dt="2024-05-20T06:57:13.123" v="3319" actId="1035"/>
          <ac:grpSpMkLst>
            <pc:docMk/>
            <pc:sldMk cId="1871385666" sldId="272"/>
            <ac:grpSpMk id="44" creationId="{DF955661-F72F-9082-BB71-568238D015D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2:16:58.288" v="2002" actId="165"/>
          <ac:grpSpMkLst>
            <pc:docMk/>
            <pc:sldMk cId="1871385666" sldId="272"/>
            <ac:grpSpMk id="53" creationId="{ADCCE55B-C8F3-ACB9-9C2E-E5608C9318E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2:17:28.233" v="2006" actId="478"/>
          <ac:grpSpMkLst>
            <pc:docMk/>
            <pc:sldMk cId="1871385666" sldId="272"/>
            <ac:grpSpMk id="54" creationId="{E70AAB10-85B4-0ECD-CBAC-50734BCF7140}"/>
          </ac:grpSpMkLst>
        </pc:grpChg>
        <pc:grpChg chg="add mod">
          <ac:chgData name="김지나(Wei) - 서비스기획2팀" userId="6e8c8a86-0e65-4b65-b1b8-9f4bd60da1bb" providerId="ADAL" clId="{B6EFFC5C-84B7-4090-869E-C35384930126}" dt="2024-05-14T05:11:18.003" v="144"/>
          <ac:grpSpMkLst>
            <pc:docMk/>
            <pc:sldMk cId="1871385666" sldId="272"/>
            <ac:grpSpMk id="201" creationId="{5F6689E7-07CC-4F9F-881F-DB40B7ABD496}"/>
          </ac:grpSpMkLst>
        </pc:grpChg>
        <pc:grpChg chg="add mod">
          <ac:chgData name="김지나(Wei) - 서비스기획2팀" userId="6e8c8a86-0e65-4b65-b1b8-9f4bd60da1bb" providerId="ADAL" clId="{B6EFFC5C-84B7-4090-869E-C35384930126}" dt="2024-05-14T05:11:18.003" v="144"/>
          <ac:grpSpMkLst>
            <pc:docMk/>
            <pc:sldMk cId="1871385666" sldId="272"/>
            <ac:grpSpMk id="212" creationId="{6DA69F69-A542-29CF-068A-9AECC3086F3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2:17:26.088" v="2005" actId="478"/>
          <ac:grpSpMkLst>
            <pc:docMk/>
            <pc:sldMk cId="1871385666" sldId="272"/>
            <ac:grpSpMk id="1026" creationId="{967AB153-89BE-B32D-78F8-A3D2F829E57A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53:39.304" v="672" actId="165"/>
          <ac:grpSpMkLst>
            <pc:docMk/>
            <pc:sldMk cId="1871385666" sldId="272"/>
            <ac:grpSpMk id="1042" creationId="{F749C801-470A-4CF2-8F50-A576DFCC6AD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6:43:36.130" v="2854" actId="165"/>
          <ac:grpSpMkLst>
            <pc:docMk/>
            <pc:sldMk cId="1871385666" sldId="272"/>
            <ac:grpSpMk id="1067" creationId="{2FB8E911-5146-7B39-4B25-42FB85AA610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6:33:27.445" v="884" actId="165"/>
          <ac:grpSpMkLst>
            <pc:docMk/>
            <pc:sldMk cId="1871385666" sldId="272"/>
            <ac:grpSpMk id="1068" creationId="{7E38E803-BE87-BBC8-4DC3-A8D75B85CF41}"/>
          </ac:grpSpMkLst>
        </pc:grpChg>
        <pc:picChg chg="add del">
          <ac:chgData name="김지나(Wei) - 서비스기획2팀" userId="6e8c8a86-0e65-4b65-b1b8-9f4bd60da1bb" providerId="ADAL" clId="{B6EFFC5C-84B7-4090-869E-C35384930126}" dt="2024-05-13T09:58:23.589" v="43" actId="22"/>
          <ac:picMkLst>
            <pc:docMk/>
            <pc:sldMk cId="1871385666" sldId="272"/>
            <ac:picMk id="7" creationId="{FE80E15C-E1F2-12B5-386E-24E83FF4D804}"/>
          </ac:picMkLst>
        </pc:picChg>
        <pc:picChg chg="add del">
          <ac:chgData name="김지나(Wei) - 서비스기획2팀" userId="6e8c8a86-0e65-4b65-b1b8-9f4bd60da1bb" providerId="ADAL" clId="{B6EFFC5C-84B7-4090-869E-C35384930126}" dt="2024-05-14T01:30:00.143" v="58" actId="478"/>
          <ac:picMkLst>
            <pc:docMk/>
            <pc:sldMk cId="1871385666" sldId="272"/>
            <ac:picMk id="9" creationId="{AB26A2C2-0F8B-A6A8-E3E9-EB3256148819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2:17:03.048" v="2003" actId="478"/>
          <ac:picMkLst>
            <pc:docMk/>
            <pc:sldMk cId="1871385666" sldId="272"/>
            <ac:picMk id="23" creationId="{B84C7612-F595-BE15-7D48-42D56258124A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2:17:04.247" v="2004" actId="478"/>
          <ac:picMkLst>
            <pc:docMk/>
            <pc:sldMk cId="1871385666" sldId="272"/>
            <ac:picMk id="24" creationId="{CCBD0EE1-74D8-FA7A-2965-57249E9D066A}"/>
          </ac:picMkLst>
        </pc:picChg>
        <pc:picChg chg="add del mod">
          <ac:chgData name="김지나(Wei) - 서비스기획2팀" userId="6e8c8a86-0e65-4b65-b1b8-9f4bd60da1bb" providerId="ADAL" clId="{B6EFFC5C-84B7-4090-869E-C35384930126}" dt="2024-05-20T04:31:31.455" v="2456" actId="478"/>
          <ac:picMkLst>
            <pc:docMk/>
            <pc:sldMk cId="1871385666" sldId="272"/>
            <ac:picMk id="26" creationId="{7D2BBD82-29D4-8EE4-66DC-66597260A2F7}"/>
          </ac:picMkLst>
        </pc:picChg>
        <pc:picChg chg="add del mod ord">
          <ac:chgData name="김지나(Wei) - 서비스기획2팀" userId="6e8c8a86-0e65-4b65-b1b8-9f4bd60da1bb" providerId="ADAL" clId="{B6EFFC5C-84B7-4090-869E-C35384930126}" dt="2024-05-14T06:34:28.955" v="897" actId="478"/>
          <ac:picMkLst>
            <pc:docMk/>
            <pc:sldMk cId="1871385666" sldId="272"/>
            <ac:picMk id="31" creationId="{030FCD23-D4DC-4639-DAD1-9F95F1E9E530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3.722" v="751" actId="478"/>
          <ac:picMkLst>
            <pc:docMk/>
            <pc:sldMk cId="1871385666" sldId="272"/>
            <ac:picMk id="37" creationId="{19602BE5-E711-7495-6D01-E6D6028A9373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4.787" v="753" actId="478"/>
          <ac:picMkLst>
            <pc:docMk/>
            <pc:sldMk cId="1871385666" sldId="272"/>
            <ac:picMk id="39" creationId="{2D41A749-2B39-F93A-6CF5-E11AA397FF43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5.703" v="754" actId="478"/>
          <ac:picMkLst>
            <pc:docMk/>
            <pc:sldMk cId="1871385666" sldId="272"/>
            <ac:picMk id="41" creationId="{BC6CDF51-1339-B9DC-C8BF-2B486E0F247A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3.096" v="750" actId="478"/>
          <ac:picMkLst>
            <pc:docMk/>
            <pc:sldMk cId="1871385666" sldId="272"/>
            <ac:picMk id="43" creationId="{960A702A-F07D-CC0F-15C4-927F6F7D7528}"/>
          </ac:picMkLst>
        </pc:picChg>
        <pc:picChg chg="add mod topLvl">
          <ac:chgData name="김지나(Wei) - 서비스기획2팀" userId="6e8c8a86-0e65-4b65-b1b8-9f4bd60da1bb" providerId="ADAL" clId="{B6EFFC5C-84B7-4090-869E-C35384930126}" dt="2024-05-20T02:28:15.030" v="2106" actId="164"/>
          <ac:picMkLst>
            <pc:docMk/>
            <pc:sldMk cId="1871385666" sldId="272"/>
            <ac:picMk id="47" creationId="{5EF004B5-CFB1-B3ED-FAC1-C50D3BCEA771}"/>
          </ac:picMkLst>
        </pc:picChg>
        <pc:picChg chg="add mod topLvl">
          <ac:chgData name="김지나(Wei) - 서비스기획2팀" userId="6e8c8a86-0e65-4b65-b1b8-9f4bd60da1bb" providerId="ADAL" clId="{B6EFFC5C-84B7-4090-869E-C35384930126}" dt="2024-05-20T02:16:58.288" v="2002" actId="165"/>
          <ac:picMkLst>
            <pc:docMk/>
            <pc:sldMk cId="1871385666" sldId="272"/>
            <ac:picMk id="49" creationId="{62D2B9B5-67E5-066F-D73F-C4620B61AF0A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5:46:05.619" v="570" actId="478"/>
          <ac:picMkLst>
            <pc:docMk/>
            <pc:sldMk cId="1871385666" sldId="272"/>
            <ac:picMk id="50" creationId="{E068426B-23E9-875F-6D58-D3A8D4FF5188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5:46:01.704" v="569" actId="478"/>
          <ac:picMkLst>
            <pc:docMk/>
            <pc:sldMk cId="1871385666" sldId="272"/>
            <ac:picMk id="51" creationId="{798B57B5-BCE7-1EBF-5C5C-7A7F75C8A963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61" creationId="{4039B18C-7250-403B-F16B-1CD7E63922DF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62" creationId="{17516ABC-5FCB-651F-7501-1E2028692435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63" creationId="{338A7736-B87D-D6E3-3805-6E0744BCE349}"/>
          </ac:picMkLst>
        </pc:picChg>
        <pc:picChg chg="mod">
          <ac:chgData name="김지나(Wei) - 서비스기획2팀" userId="6e8c8a86-0e65-4b65-b1b8-9f4bd60da1bb" providerId="ADAL" clId="{B6EFFC5C-84B7-4090-869E-C35384930126}" dt="2024-05-14T05:11:18.003" v="144"/>
          <ac:picMkLst>
            <pc:docMk/>
            <pc:sldMk cId="1871385666" sldId="272"/>
            <ac:picMk id="216" creationId="{3CEEA686-C5C4-0A9B-E5AA-B57DAAE2BF94}"/>
          </ac:picMkLst>
        </pc:picChg>
        <pc:picChg chg="mod">
          <ac:chgData name="김지나(Wei) - 서비스기획2팀" userId="6e8c8a86-0e65-4b65-b1b8-9f4bd60da1bb" providerId="ADAL" clId="{B6EFFC5C-84B7-4090-869E-C35384930126}" dt="2024-05-14T05:11:18.003" v="144"/>
          <ac:picMkLst>
            <pc:docMk/>
            <pc:sldMk cId="1871385666" sldId="272"/>
            <ac:picMk id="217" creationId="{F011DE7C-55E6-2472-43AE-BB54E4E8B9B7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1024" creationId="{75B62527-3353-6D15-DA84-2C07273EE979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4.339" v="752" actId="478"/>
          <ac:picMkLst>
            <pc:docMk/>
            <pc:sldMk cId="1871385666" sldId="272"/>
            <ac:picMk id="1027" creationId="{ADC85ACF-D1A8-8B55-17BA-B36BDA32F838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6.214" v="755" actId="478"/>
          <ac:picMkLst>
            <pc:docMk/>
            <pc:sldMk cId="1871385666" sldId="272"/>
            <ac:picMk id="1029" creationId="{A952A8A5-7737-0616-7C3B-BC5648061826}"/>
          </ac:picMkLst>
        </pc:picChg>
        <pc:picChg chg="mod">
          <ac:chgData name="김지나(Wei) - 서비스기획2팀" userId="6e8c8a86-0e65-4b65-b1b8-9f4bd60da1bb" providerId="ADAL" clId="{B6EFFC5C-84B7-4090-869E-C35384930126}" dt="2024-05-14T05:48:11.385" v="648" actId="571"/>
          <ac:picMkLst>
            <pc:docMk/>
            <pc:sldMk cId="1871385666" sldId="272"/>
            <ac:picMk id="1035" creationId="{7B04CE3C-3B80-ECA6-0443-D00DBC6BCBA9}"/>
          </ac:picMkLst>
        </pc:picChg>
        <pc:picChg chg="mod">
          <ac:chgData name="김지나(Wei) - 서비스기획2팀" userId="6e8c8a86-0e65-4b65-b1b8-9f4bd60da1bb" providerId="ADAL" clId="{B6EFFC5C-84B7-4090-869E-C35384930126}" dt="2024-05-14T05:48:11.385" v="648" actId="571"/>
          <ac:picMkLst>
            <pc:docMk/>
            <pc:sldMk cId="1871385666" sldId="272"/>
            <ac:picMk id="1036" creationId="{5A76683C-AFFA-710F-B94C-2166F1D43395}"/>
          </ac:picMkLst>
        </pc:picChg>
        <pc:picChg chg="mod">
          <ac:chgData name="김지나(Wei) - 서비스기획2팀" userId="6e8c8a86-0e65-4b65-b1b8-9f4bd60da1bb" providerId="ADAL" clId="{B6EFFC5C-84B7-4090-869E-C35384930126}" dt="2024-05-14T05:48:11.385" v="648" actId="571"/>
          <ac:picMkLst>
            <pc:docMk/>
            <pc:sldMk cId="1871385666" sldId="272"/>
            <ac:picMk id="1037" creationId="{269B3959-75D2-6584-5EE0-C6CF1D06D531}"/>
          </ac:picMkLst>
        </pc:picChg>
        <pc:picChg chg="del mod">
          <ac:chgData name="김지나(Wei) - 서비스기획2팀" userId="6e8c8a86-0e65-4b65-b1b8-9f4bd60da1bb" providerId="ADAL" clId="{B6EFFC5C-84B7-4090-869E-C35384930126}" dt="2024-05-14T05:48:56.124" v="652" actId="478"/>
          <ac:picMkLst>
            <pc:docMk/>
            <pc:sldMk cId="1871385666" sldId="272"/>
            <ac:picMk id="1038" creationId="{F6B483DF-9829-5543-8661-C7B9F49EEA54}"/>
          </ac:picMkLst>
        </pc:picChg>
        <pc:picChg chg="add del mod topLvl">
          <ac:chgData name="김지나(Wei) - 서비스기획2팀" userId="6e8c8a86-0e65-4b65-b1b8-9f4bd60da1bb" providerId="ADAL" clId="{B6EFFC5C-84B7-4090-869E-C35384930126}" dt="2024-05-14T06:31:34.563" v="871" actId="478"/>
          <ac:picMkLst>
            <pc:docMk/>
            <pc:sldMk cId="1871385666" sldId="272"/>
            <ac:picMk id="1045" creationId="{A7087795-2EFB-5AE8-3BF7-60E58F14B01A}"/>
          </ac:picMkLst>
        </pc:picChg>
        <pc:picChg chg="add del mod topLvl">
          <ac:chgData name="김지나(Wei) - 서비스기획2팀" userId="6e8c8a86-0e65-4b65-b1b8-9f4bd60da1bb" providerId="ADAL" clId="{B6EFFC5C-84B7-4090-869E-C35384930126}" dt="2024-05-14T06:31:34.563" v="871" actId="478"/>
          <ac:picMkLst>
            <pc:docMk/>
            <pc:sldMk cId="1871385666" sldId="272"/>
            <ac:picMk id="1046" creationId="{1B4B2616-88FB-3BFE-3AA9-BCF97E3221E0}"/>
          </ac:picMkLst>
        </pc:picChg>
        <pc:picChg chg="add mod">
          <ac:chgData name="김지나(Wei) - 서비스기획2팀" userId="6e8c8a86-0e65-4b65-b1b8-9f4bd60da1bb" providerId="ADAL" clId="{B6EFFC5C-84B7-4090-869E-C35384930126}" dt="2024-05-14T05:54:13.426" v="708" actId="571"/>
          <ac:picMkLst>
            <pc:docMk/>
            <pc:sldMk cId="1871385666" sldId="272"/>
            <ac:picMk id="1047" creationId="{28E99FB8-B987-D616-40D3-71D248F83D87}"/>
          </ac:picMkLst>
        </pc:picChg>
        <pc:picChg chg="add mod">
          <ac:chgData name="김지나(Wei) - 서비스기획2팀" userId="6e8c8a86-0e65-4b65-b1b8-9f4bd60da1bb" providerId="ADAL" clId="{B6EFFC5C-84B7-4090-869E-C35384930126}" dt="2024-05-14T05:54:13.426" v="708" actId="571"/>
          <ac:picMkLst>
            <pc:docMk/>
            <pc:sldMk cId="1871385666" sldId="272"/>
            <ac:picMk id="1048" creationId="{5364C69F-60A0-BB4C-6E4D-E79D90C4CA19}"/>
          </ac:picMkLst>
        </pc:picChg>
        <pc:picChg chg="add del mod">
          <ac:chgData name="김지나(Wei) - 서비스기획2팀" userId="6e8c8a86-0e65-4b65-b1b8-9f4bd60da1bb" providerId="ADAL" clId="{B6EFFC5C-84B7-4090-869E-C35384930126}" dt="2024-05-20T02:15:52.397" v="1977" actId="478"/>
          <ac:picMkLst>
            <pc:docMk/>
            <pc:sldMk cId="1871385666" sldId="272"/>
            <ac:picMk id="1050" creationId="{A7087795-2EFB-5AE8-3BF7-60E58F14B01A}"/>
          </ac:picMkLst>
        </pc:picChg>
        <pc:picChg chg="add del mod">
          <ac:chgData name="김지나(Wei) - 서비스기획2팀" userId="6e8c8a86-0e65-4b65-b1b8-9f4bd60da1bb" providerId="ADAL" clId="{B6EFFC5C-84B7-4090-869E-C35384930126}" dt="2024-05-20T02:15:54.738" v="1978" actId="478"/>
          <ac:picMkLst>
            <pc:docMk/>
            <pc:sldMk cId="1871385666" sldId="272"/>
            <ac:picMk id="1051" creationId="{1B4B2616-88FB-3BFE-3AA9-BCF97E3221E0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2:04.671" v="876" actId="1076"/>
          <ac:picMkLst>
            <pc:docMk/>
            <pc:sldMk cId="1871385666" sldId="272"/>
            <ac:picMk id="1052" creationId="{5036DEA2-FAC6-76AF-7A67-0F5CB9113083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4:31.529" v="899" actId="1076"/>
          <ac:picMkLst>
            <pc:docMk/>
            <pc:sldMk cId="1871385666" sldId="272"/>
            <ac:picMk id="1053" creationId="{322D793C-A7D5-4250-200B-183EE2512523}"/>
          </ac:picMkLst>
        </pc:picChg>
        <pc:picChg chg="add del mod">
          <ac:chgData name="김지나(Wei) - 서비스기획2팀" userId="6e8c8a86-0e65-4b65-b1b8-9f4bd60da1bb" providerId="ADAL" clId="{B6EFFC5C-84B7-4090-869E-C35384930126}" dt="2024-05-21T04:52:35.494" v="3495" actId="478"/>
          <ac:picMkLst>
            <pc:docMk/>
            <pc:sldMk cId="1871385666" sldId="272"/>
            <ac:picMk id="1054" creationId="{86666450-62EB-0D26-2CC1-81ED117C1011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1:50.154" v="874"/>
          <ac:picMkLst>
            <pc:docMk/>
            <pc:sldMk cId="1871385666" sldId="272"/>
            <ac:picMk id="1055" creationId="{949E05CF-7DA5-D1A9-C15D-51512BB6D4A0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33:17.676" v="882" actId="478"/>
          <ac:picMkLst>
            <pc:docMk/>
            <pc:sldMk cId="1871385666" sldId="272"/>
            <ac:picMk id="1065" creationId="{8C21ED59-5931-3E0C-1200-2C6809D4E656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33:17.676" v="882" actId="478"/>
          <ac:picMkLst>
            <pc:docMk/>
            <pc:sldMk cId="1871385666" sldId="272"/>
            <ac:picMk id="1066" creationId="{A3F59CD5-C405-F1C2-6491-443D90F3CFBB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6:45:53.632" v="2885" actId="478"/>
          <ac:picMkLst>
            <pc:docMk/>
            <pc:sldMk cId="1871385666" sldId="272"/>
            <ac:picMk id="1076" creationId="{8B9B559A-D6E3-736C-944F-11055919DB8F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6:45:52.747" v="2884" actId="478"/>
          <ac:picMkLst>
            <pc:docMk/>
            <pc:sldMk cId="1871385666" sldId="272"/>
            <ac:picMk id="1077" creationId="{0E0F49B8-2A00-6356-9B49-9B4F43508C99}"/>
          </ac:picMkLst>
        </pc:picChg>
        <pc:cxnChg chg="add del mod">
          <ac:chgData name="김지나(Wei) - 서비스기획2팀" userId="6e8c8a86-0e65-4b65-b1b8-9f4bd60da1bb" providerId="ADAL" clId="{B6EFFC5C-84B7-4090-869E-C35384930126}" dt="2024-05-20T02:15:37.412" v="1976" actId="478"/>
          <ac:cxnSpMkLst>
            <pc:docMk/>
            <pc:sldMk cId="1871385666" sldId="272"/>
            <ac:cxnSpMk id="15" creationId="{95D58806-DA47-2E1E-CF58-48497D6036D7}"/>
          </ac:cxnSpMkLst>
        </pc:cxnChg>
        <pc:cxnChg chg="add del mod topLvl">
          <ac:chgData name="김지나(Wei) - 서비스기획2팀" userId="6e8c8a86-0e65-4b65-b1b8-9f4bd60da1bb" providerId="ADAL" clId="{B6EFFC5C-84B7-4090-869E-C35384930126}" dt="2024-05-20T06:57:54.432" v="3356" actId="478"/>
          <ac:cxnSpMkLst>
            <pc:docMk/>
            <pc:sldMk cId="1871385666" sldId="272"/>
            <ac:cxnSpMk id="16" creationId="{CA32B4CD-F995-0352-3E13-3B85F67CBE8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6:44:01.207" v="2856" actId="478"/>
          <ac:cxnSpMkLst>
            <pc:docMk/>
            <pc:sldMk cId="1871385666" sldId="272"/>
            <ac:cxnSpMk id="30" creationId="{9B8F2B90-E1B0-3AFA-382E-1647172ADAC8}"/>
          </ac:cxnSpMkLst>
        </pc:cxnChg>
        <pc:cxnChg chg="add del mod ord">
          <ac:chgData name="김지나(Wei) - 서비스기획2팀" userId="6e8c8a86-0e65-4b65-b1b8-9f4bd60da1bb" providerId="ADAL" clId="{B6EFFC5C-84B7-4090-869E-C35384930126}" dt="2024-05-20T06:46:12.712" v="2890" actId="478"/>
          <ac:cxnSpMkLst>
            <pc:docMk/>
            <pc:sldMk cId="1871385666" sldId="272"/>
            <ac:cxnSpMk id="33" creationId="{876CB8F0-E616-20DA-1C57-BC8DC32822B6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6:47:10.959" v="2920" actId="1037"/>
          <ac:cxnSpMkLst>
            <pc:docMk/>
            <pc:sldMk cId="1871385666" sldId="272"/>
            <ac:cxnSpMk id="35" creationId="{631F09B1-F3FF-F0EF-F400-59A756EC52C7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46:59.459" v="2913" actId="571"/>
          <ac:cxnSpMkLst>
            <pc:docMk/>
            <pc:sldMk cId="1871385666" sldId="272"/>
            <ac:cxnSpMk id="37" creationId="{36E19E73-9238-7559-E8D6-FAA1F7E8C6AD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47:14.485" v="2921" actId="571"/>
          <ac:cxnSpMkLst>
            <pc:docMk/>
            <pc:sldMk cId="1871385666" sldId="272"/>
            <ac:cxnSpMk id="39" creationId="{42EBDEF2-ED7E-C4AD-28C5-5972EEB5CB22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57:51.594" v="3355" actId="208"/>
          <ac:cxnSpMkLst>
            <pc:docMk/>
            <pc:sldMk cId="1871385666" sldId="272"/>
            <ac:cxnSpMk id="48" creationId="{AB2B09BC-F7C8-0042-8048-80F631C3EEEB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58:00.832" v="3357" actId="571"/>
          <ac:cxnSpMkLst>
            <pc:docMk/>
            <pc:sldMk cId="1871385666" sldId="272"/>
            <ac:cxnSpMk id="50" creationId="{0EB8B449-3897-CEF3-C707-0890A84A5A59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2:17:32.808" v="2007" actId="478"/>
          <ac:cxnSpMkLst>
            <pc:docMk/>
            <pc:sldMk cId="1871385666" sldId="272"/>
            <ac:cxnSpMk id="52" creationId="{8178EC39-405E-2E0E-FA89-146A8E1234FF}"/>
          </ac:cxnSpMkLst>
        </pc:cxnChg>
        <pc:cxnChg chg="add mod">
          <ac:chgData name="김지나(Wei) - 서비스기획2팀" userId="6e8c8a86-0e65-4b65-b1b8-9f4bd60da1bb" providerId="ADAL" clId="{B6EFFC5C-84B7-4090-869E-C35384930126}" dt="2024-05-14T05:11:18.003" v="144"/>
          <ac:cxnSpMkLst>
            <pc:docMk/>
            <pc:sldMk cId="1871385666" sldId="272"/>
            <ac:cxnSpMk id="208" creationId="{B268503A-09E6-46DD-8BD2-A65440E0DB1A}"/>
          </ac:cxnSpMkLst>
        </pc:cxnChg>
        <pc:cxnChg chg="add mod">
          <ac:chgData name="김지나(Wei) - 서비스기획2팀" userId="6e8c8a86-0e65-4b65-b1b8-9f4bd60da1bb" providerId="ADAL" clId="{B6EFFC5C-84B7-4090-869E-C35384930126}" dt="2024-05-14T05:11:18.003" v="144"/>
          <ac:cxnSpMkLst>
            <pc:docMk/>
            <pc:sldMk cId="1871385666" sldId="272"/>
            <ac:cxnSpMk id="209" creationId="{12EEF4E9-C472-4FFB-A328-22BF57AA9DB3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6:46:09.023" v="2888" actId="478"/>
          <ac:cxnSpMkLst>
            <pc:docMk/>
            <pc:sldMk cId="1871385666" sldId="272"/>
            <ac:cxnSpMk id="1025" creationId="{830D3241-C114-9AA2-52F5-3C7D9536DA5C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6:32:42.889" v="878" actId="478"/>
          <ac:cxnSpMkLst>
            <pc:docMk/>
            <pc:sldMk cId="1871385666" sldId="272"/>
            <ac:cxnSpMk id="1057" creationId="{CF25D5A3-272E-DB80-86B5-FE4669F16E8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6:33:17.676" v="882" actId="478"/>
          <ac:cxnSpMkLst>
            <pc:docMk/>
            <pc:sldMk cId="1871385666" sldId="272"/>
            <ac:cxnSpMk id="1058" creationId="{15D5622F-509D-EAD5-B60C-CF449992BBCA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6:33:17.676" v="882" actId="478"/>
          <ac:cxnSpMkLst>
            <pc:docMk/>
            <pc:sldMk cId="1871385666" sldId="272"/>
            <ac:cxnSpMk id="1059" creationId="{5CC51607-1A9E-72EC-470B-128DD63B37B8}"/>
          </ac:cxnSpMkLst>
        </pc:cxnChg>
        <pc:cxnChg chg="add del mod topLvl">
          <ac:chgData name="김지나(Wei) - 서비스기획2팀" userId="6e8c8a86-0e65-4b65-b1b8-9f4bd60da1bb" providerId="ADAL" clId="{B6EFFC5C-84B7-4090-869E-C35384930126}" dt="2024-05-20T06:47:17.723" v="2922" actId="478"/>
          <ac:cxnSpMkLst>
            <pc:docMk/>
            <pc:sldMk cId="1871385666" sldId="272"/>
            <ac:cxnSpMk id="1069" creationId="{E22F76AD-275E-7EB9-5A6A-9A69983E8A18}"/>
          </ac:cxnSpMkLst>
        </pc:cxnChg>
        <pc:cxnChg chg="del mod topLvl">
          <ac:chgData name="김지나(Wei) - 서비스기획2팀" userId="6e8c8a86-0e65-4b65-b1b8-9f4bd60da1bb" providerId="ADAL" clId="{B6EFFC5C-84B7-4090-869E-C35384930126}" dt="2024-05-20T06:45:38.543" v="2878" actId="478"/>
          <ac:cxnSpMkLst>
            <pc:docMk/>
            <pc:sldMk cId="1871385666" sldId="272"/>
            <ac:cxnSpMk id="1070" creationId="{4E9CB03E-D753-2A65-65B4-65327EB768A4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51:12.575" v="1267" actId="1038"/>
          <ac:cxnSpMkLst>
            <pc:docMk/>
            <pc:sldMk cId="1871385666" sldId="272"/>
            <ac:cxnSpMk id="1080" creationId="{AFE2F0B5-0B50-155E-28F7-C1FD83259DA5}"/>
          </ac:cxnSpMkLst>
        </pc:cxnChg>
      </pc:sldChg>
      <pc:sldChg chg="addSp modSp mod">
        <pc:chgData name="김지나(Wei) - 서비스기획2팀" userId="6e8c8a86-0e65-4b65-b1b8-9f4bd60da1bb" providerId="ADAL" clId="{B6EFFC5C-84B7-4090-869E-C35384930126}" dt="2024-05-21T05:08:50.692" v="3774" actId="20577"/>
        <pc:sldMkLst>
          <pc:docMk/>
          <pc:sldMk cId="1665778885" sldId="275"/>
        </pc:sldMkLst>
        <pc:spChg chg="add mod">
          <ac:chgData name="김지나(Wei) - 서비스기획2팀" userId="6e8c8a86-0e65-4b65-b1b8-9f4bd60da1bb" providerId="ADAL" clId="{B6EFFC5C-84B7-4090-869E-C35384930126}" dt="2024-05-21T05:08:50.692" v="3774" actId="20577"/>
          <ac:spMkLst>
            <pc:docMk/>
            <pc:sldMk cId="1665778885" sldId="275"/>
            <ac:spMk id="7" creationId="{080FF373-5143-6BFF-C926-2F14DB9A59D9}"/>
          </ac:spMkLst>
        </pc:spChg>
        <pc:picChg chg="add mod">
          <ac:chgData name="김지나(Wei) - 서비스기획2팀" userId="6e8c8a86-0e65-4b65-b1b8-9f4bd60da1bb" providerId="ADAL" clId="{B6EFFC5C-84B7-4090-869E-C35384930126}" dt="2024-05-21T05:08:43.875" v="3761" actId="1076"/>
          <ac:picMkLst>
            <pc:docMk/>
            <pc:sldMk cId="1665778885" sldId="275"/>
            <ac:picMk id="6" creationId="{7AD81A99-E56F-B33A-2700-D2CEA8064E08}"/>
          </ac:picMkLst>
        </pc:picChg>
      </pc:sldChg>
      <pc:sldChg chg="addSp modSp mod">
        <pc:chgData name="김지나(Wei) - 서비스기획2팀" userId="6e8c8a86-0e65-4b65-b1b8-9f4bd60da1bb" providerId="ADAL" clId="{B6EFFC5C-84B7-4090-869E-C35384930126}" dt="2024-05-21T05:02:31.118" v="3707" actId="1076"/>
        <pc:sldMkLst>
          <pc:docMk/>
          <pc:sldMk cId="4268033720" sldId="276"/>
        </pc:sldMkLst>
        <pc:spChg chg="add mod">
          <ac:chgData name="김지나(Wei) - 서비스기획2팀" userId="6e8c8a86-0e65-4b65-b1b8-9f4bd60da1bb" providerId="ADAL" clId="{B6EFFC5C-84B7-4090-869E-C35384930126}" dt="2024-05-21T05:02:31.118" v="3707" actId="1076"/>
          <ac:spMkLst>
            <pc:docMk/>
            <pc:sldMk cId="4268033720" sldId="276"/>
            <ac:spMk id="7" creationId="{B99356B3-5C4B-AFEA-1D6C-CE28C18F6E44}"/>
          </ac:spMkLst>
        </pc:spChg>
        <pc:picChg chg="add mod">
          <ac:chgData name="김지나(Wei) - 서비스기획2팀" userId="6e8c8a86-0e65-4b65-b1b8-9f4bd60da1bb" providerId="ADAL" clId="{B6EFFC5C-84B7-4090-869E-C35384930126}" dt="2024-05-21T05:01:57.630" v="3661" actId="1076"/>
          <ac:picMkLst>
            <pc:docMk/>
            <pc:sldMk cId="4268033720" sldId="276"/>
            <ac:picMk id="6" creationId="{BCC39248-E3EB-CB23-B079-68713B422BC3}"/>
          </ac:picMkLst>
        </pc:picChg>
      </pc:sldChg>
      <pc:sldChg chg="addSp modSp del mod">
        <pc:chgData name="김지나(Wei) - 서비스기획2팀" userId="6e8c8a86-0e65-4b65-b1b8-9f4bd60da1bb" providerId="ADAL" clId="{B6EFFC5C-84B7-4090-869E-C35384930126}" dt="2024-05-13T09:57:54.042" v="38" actId="47"/>
        <pc:sldMkLst>
          <pc:docMk/>
          <pc:sldMk cId="2326146680" sldId="278"/>
        </pc:sldMkLst>
        <pc:picChg chg="add mod">
          <ac:chgData name="김지나(Wei) - 서비스기획2팀" userId="6e8c8a86-0e65-4b65-b1b8-9f4bd60da1bb" providerId="ADAL" clId="{B6EFFC5C-84B7-4090-869E-C35384930126}" dt="2024-05-13T09:57:48.399" v="36" actId="1076"/>
          <ac:picMkLst>
            <pc:docMk/>
            <pc:sldMk cId="2326146680" sldId="278"/>
            <ac:picMk id="5" creationId="{B8E7318B-C9AB-B40B-8D1A-587ECDDCBE24}"/>
          </ac:picMkLst>
        </pc:picChg>
      </pc:sldChg>
      <pc:sldChg chg="addSp delSp modSp add mod modClrScheme chgLayout">
        <pc:chgData name="김지나(Wei) - 서비스기획2팀" userId="6e8c8a86-0e65-4b65-b1b8-9f4bd60da1bb" providerId="ADAL" clId="{B6EFFC5C-84B7-4090-869E-C35384930126}" dt="2024-05-16T04:19:10.896" v="1959" actId="207"/>
        <pc:sldMkLst>
          <pc:docMk/>
          <pc:sldMk cId="1679378224" sldId="279"/>
        </pc:sldMkLst>
        <pc:spChg chg="del mod ord">
          <ac:chgData name="김지나(Wei) - 서비스기획2팀" userId="6e8c8a86-0e65-4b65-b1b8-9f4bd60da1bb" providerId="ADAL" clId="{B6EFFC5C-84B7-4090-869E-C35384930126}" dt="2024-05-16T04:07:35.298" v="1270" actId="700"/>
          <ac:spMkLst>
            <pc:docMk/>
            <pc:sldMk cId="1679378224" sldId="279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B6EFFC5C-84B7-4090-869E-C35384930126}" dt="2024-05-16T04:07:35.298" v="1270" actId="700"/>
          <ac:spMkLst>
            <pc:docMk/>
            <pc:sldMk cId="1679378224" sldId="279"/>
            <ac:spMk id="5" creationId="{EED509A4-35DD-B1BE-33D3-DA52AB7AC731}"/>
          </ac:spMkLst>
        </pc:spChg>
        <pc:spChg chg="add mod topLvl">
          <ac:chgData name="김지나(Wei) - 서비스기획2팀" userId="6e8c8a86-0e65-4b65-b1b8-9f4bd60da1bb" providerId="ADAL" clId="{B6EFFC5C-84B7-4090-869E-C35384930126}" dt="2024-05-16T04:15:33.779" v="1875" actId="164"/>
          <ac:spMkLst>
            <pc:docMk/>
            <pc:sldMk cId="1679378224" sldId="279"/>
            <ac:spMk id="9" creationId="{F4247C6A-7A4C-87F7-987F-59E8CF8F0313}"/>
          </ac:spMkLst>
        </pc:spChg>
        <pc:spChg chg="add mod topLvl">
          <ac:chgData name="김지나(Wei) - 서비스기획2팀" userId="6e8c8a86-0e65-4b65-b1b8-9f4bd60da1bb" providerId="ADAL" clId="{B6EFFC5C-84B7-4090-869E-C35384930126}" dt="2024-05-16T04:19:05.932" v="1957" actId="14100"/>
          <ac:spMkLst>
            <pc:docMk/>
            <pc:sldMk cId="1679378224" sldId="279"/>
            <ac:spMk id="10" creationId="{9FDEE318-190A-824A-4CAA-13EDC8829BD0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6T04:13:35.925" v="1718" actId="478"/>
          <ac:spMkLst>
            <pc:docMk/>
            <pc:sldMk cId="1679378224" sldId="279"/>
            <ac:spMk id="11" creationId="{A3F2FB22-C078-3576-3CCD-E9B26CE862BD}"/>
          </ac:spMkLst>
        </pc:spChg>
        <pc:spChg chg="add mod topLvl">
          <ac:chgData name="김지나(Wei) - 서비스기획2팀" userId="6e8c8a86-0e65-4b65-b1b8-9f4bd60da1bb" providerId="ADAL" clId="{B6EFFC5C-84B7-4090-869E-C35384930126}" dt="2024-05-16T04:15:33.779" v="1875" actId="164"/>
          <ac:spMkLst>
            <pc:docMk/>
            <pc:sldMk cId="1679378224" sldId="279"/>
            <ac:spMk id="12" creationId="{668F487E-CDC2-FC83-DA71-393AB7D6170B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6T04:15:33.779" v="1875" actId="164"/>
          <ac:spMkLst>
            <pc:docMk/>
            <pc:sldMk cId="1679378224" sldId="279"/>
            <ac:spMk id="13" creationId="{530038C8-906C-080D-E78D-C90E596CADB5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6T04:09:40.124" v="1347" actId="478"/>
          <ac:spMkLst>
            <pc:docMk/>
            <pc:sldMk cId="1679378224" sldId="279"/>
            <ac:spMk id="14" creationId="{B4998C7F-DFF9-89AA-862E-60226301D24B}"/>
          </ac:spMkLst>
        </pc:spChg>
        <pc:spChg chg="add mod ord">
          <ac:chgData name="김지나(Wei) - 서비스기획2팀" userId="6e8c8a86-0e65-4b65-b1b8-9f4bd60da1bb" providerId="ADAL" clId="{B6EFFC5C-84B7-4090-869E-C35384930126}" dt="2024-05-16T04:07:35.298" v="1270" actId="700"/>
          <ac:spMkLst>
            <pc:docMk/>
            <pc:sldMk cId="1679378224" sldId="279"/>
            <ac:spMk id="15" creationId="{E1535BE3-490E-E8D4-2752-5923D9B56B07}"/>
          </ac:spMkLst>
        </pc:spChg>
        <pc:spChg chg="add del mod">
          <ac:chgData name="김지나(Wei) - 서비스기획2팀" userId="6e8c8a86-0e65-4b65-b1b8-9f4bd60da1bb" providerId="ADAL" clId="{B6EFFC5C-84B7-4090-869E-C35384930126}" dt="2024-05-16T04:13:38.237" v="1719" actId="478"/>
          <ac:spMkLst>
            <pc:docMk/>
            <pc:sldMk cId="1679378224" sldId="279"/>
            <ac:spMk id="17" creationId="{B4998C7F-DFF9-89AA-862E-60226301D24B}"/>
          </ac:spMkLst>
        </pc:spChg>
        <pc:spChg chg="add mod">
          <ac:chgData name="김지나(Wei) - 서비스기획2팀" userId="6e8c8a86-0e65-4b65-b1b8-9f4bd60da1bb" providerId="ADAL" clId="{B6EFFC5C-84B7-4090-869E-C35384930126}" dt="2024-05-16T04:19:05.932" v="1957" actId="14100"/>
          <ac:spMkLst>
            <pc:docMk/>
            <pc:sldMk cId="1679378224" sldId="279"/>
            <ac:spMk id="18" creationId="{9A49ADD6-1AAB-B7BC-7FAA-1A98C6E817D3}"/>
          </ac:spMkLst>
        </pc:spChg>
        <pc:spChg chg="del">
          <ac:chgData name="김지나(Wei) - 서비스기획2팀" userId="6e8c8a86-0e65-4b65-b1b8-9f4bd60da1bb" providerId="ADAL" clId="{B6EFFC5C-84B7-4090-869E-C35384930126}" dt="2024-05-13T09:58:46.345" v="52" actId="478"/>
          <ac:spMkLst>
            <pc:docMk/>
            <pc:sldMk cId="1679378224" sldId="279"/>
            <ac:spMk id="245" creationId="{F2706F50-09CF-53C0-0D96-D9978F1065C1}"/>
          </ac:spMkLst>
        </pc:spChg>
        <pc:spChg chg="mod">
          <ac:chgData name="김지나(Wei) - 서비스기획2팀" userId="6e8c8a86-0e65-4b65-b1b8-9f4bd60da1bb" providerId="ADAL" clId="{B6EFFC5C-84B7-4090-869E-C35384930126}" dt="2024-05-16T04:17:05.179" v="1892" actId="208"/>
          <ac:spMkLst>
            <pc:docMk/>
            <pc:sldMk cId="1679378224" sldId="279"/>
            <ac:spMk id="246" creationId="{043DCA18-2C92-2127-2596-C8607F020404}"/>
          </ac:spMkLst>
        </pc:spChg>
        <pc:spChg chg="del mod">
          <ac:chgData name="김지나(Wei) - 서비스기획2팀" userId="6e8c8a86-0e65-4b65-b1b8-9f4bd60da1bb" providerId="ADAL" clId="{B6EFFC5C-84B7-4090-869E-C35384930126}" dt="2024-05-13T09:58:49.043" v="54" actId="478"/>
          <ac:spMkLst>
            <pc:docMk/>
            <pc:sldMk cId="1679378224" sldId="279"/>
            <ac:spMk id="356" creationId="{66711259-EED8-9E53-9F0C-9399AA9D9A82}"/>
          </ac:spMkLst>
        </pc:spChg>
        <pc:spChg chg="add del mod">
          <ac:chgData name="김지나(Wei) - 서비스기획2팀" userId="6e8c8a86-0e65-4b65-b1b8-9f4bd60da1bb" providerId="ADAL" clId="{B6EFFC5C-84B7-4090-869E-C35384930126}" dt="2024-05-16T04:19:10.896" v="1959" actId="207"/>
          <ac:spMkLst>
            <pc:docMk/>
            <pc:sldMk cId="1679378224" sldId="279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B6EFFC5C-84B7-4090-869E-C35384930126}" dt="2024-05-16T04:07:58.784" v="1276" actId="1076"/>
          <ac:spMkLst>
            <pc:docMk/>
            <pc:sldMk cId="1679378224" sldId="279"/>
            <ac:spMk id="393" creationId="{A5B65D34-64D7-AE59-8192-7A9DCCE16166}"/>
          </ac:spMkLst>
        </pc:spChg>
        <pc:grpChg chg="add del mod">
          <ac:chgData name="김지나(Wei) - 서비스기획2팀" userId="6e8c8a86-0e65-4b65-b1b8-9f4bd60da1bb" providerId="ADAL" clId="{B6EFFC5C-84B7-4090-869E-C35384930126}" dt="2024-05-16T04:07:43.131" v="1272" actId="165"/>
          <ac:grpSpMkLst>
            <pc:docMk/>
            <pc:sldMk cId="1679378224" sldId="279"/>
            <ac:grpSpMk id="4" creationId="{0DDE0F7E-7A45-479F-986E-D542DD9810BC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16T04:07:49.350" v="1273" actId="165"/>
          <ac:grpSpMkLst>
            <pc:docMk/>
            <pc:sldMk cId="1679378224" sldId="279"/>
            <ac:grpSpMk id="7" creationId="{C3155290-EC25-4C85-C12D-3A66071C1658}"/>
          </ac:grpSpMkLst>
        </pc:grpChg>
        <pc:grpChg chg="add mod">
          <ac:chgData name="김지나(Wei) - 서비스기획2팀" userId="6e8c8a86-0e65-4b65-b1b8-9f4bd60da1bb" providerId="ADAL" clId="{B6EFFC5C-84B7-4090-869E-C35384930126}" dt="2024-05-16T04:18:34.714" v="1944" actId="1036"/>
          <ac:grpSpMkLst>
            <pc:docMk/>
            <pc:sldMk cId="1679378224" sldId="279"/>
            <ac:grpSpMk id="21" creationId="{0324B168-6705-5696-7EE1-14A988A8557E}"/>
          </ac:grpSpMkLst>
        </pc:grpChg>
        <pc:picChg chg="add del mod">
          <ac:chgData name="김지나(Wei) - 서비스기획2팀" userId="6e8c8a86-0e65-4b65-b1b8-9f4bd60da1bb" providerId="ADAL" clId="{B6EFFC5C-84B7-4090-869E-C35384930126}" dt="2024-05-16T04:13:33.225" v="1716" actId="478"/>
          <ac:picMkLst>
            <pc:docMk/>
            <pc:sldMk cId="1679378224" sldId="279"/>
            <ac:picMk id="6" creationId="{B5F87E76-A730-A84B-F851-8D05DEDFF346}"/>
          </ac:picMkLst>
        </pc:picChg>
        <pc:picChg chg="add mod topLvl">
          <ac:chgData name="김지나(Wei) - 서비스기획2팀" userId="6e8c8a86-0e65-4b65-b1b8-9f4bd60da1bb" providerId="ADAL" clId="{B6EFFC5C-84B7-4090-869E-C35384930126}" dt="2024-05-16T04:19:05.932" v="1957" actId="14100"/>
          <ac:picMkLst>
            <pc:docMk/>
            <pc:sldMk cId="1679378224" sldId="279"/>
            <ac:picMk id="8" creationId="{0FA21A18-B052-A036-C080-6C9C77D648FE}"/>
          </ac:picMkLst>
        </pc:picChg>
        <pc:picChg chg="add del mod">
          <ac:chgData name="김지나(Wei) - 서비스기획2팀" userId="6e8c8a86-0e65-4b65-b1b8-9f4bd60da1bb" providerId="ADAL" clId="{B6EFFC5C-84B7-4090-869E-C35384930126}" dt="2024-05-16T04:13:34.261" v="1717" actId="478"/>
          <ac:picMkLst>
            <pc:docMk/>
            <pc:sldMk cId="1679378224" sldId="279"/>
            <ac:picMk id="16" creationId="{01AF2A74-FCE4-4BCB-AD81-6521B64C148E}"/>
          </ac:picMkLst>
        </pc:picChg>
        <pc:picChg chg="add del mod modCrop">
          <ac:chgData name="김지나(Wei) - 서비스기획2팀" userId="6e8c8a86-0e65-4b65-b1b8-9f4bd60da1bb" providerId="ADAL" clId="{B6EFFC5C-84B7-4090-869E-C35384930126}" dt="2024-05-16T04:13:11.505" v="1712" actId="478"/>
          <ac:picMkLst>
            <pc:docMk/>
            <pc:sldMk cId="1679378224" sldId="279"/>
            <ac:picMk id="20" creationId="{68D1BC71-8B04-929F-761A-6764289AE5CC}"/>
          </ac:picMkLst>
        </pc:picChg>
        <pc:cxnChg chg="add del mod">
          <ac:chgData name="김지나(Wei) - 서비스기획2팀" userId="6e8c8a86-0e65-4b65-b1b8-9f4bd60da1bb" providerId="ADAL" clId="{B6EFFC5C-84B7-4090-869E-C35384930126}" dt="2024-05-16T04:17:20.255" v="1894" actId="478"/>
          <ac:cxnSpMkLst>
            <pc:docMk/>
            <pc:sldMk cId="1679378224" sldId="279"/>
            <ac:cxnSpMk id="23" creationId="{A38DB98F-2456-403F-59F6-F0742ABDDA5C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6T04:17:21.693" v="1895" actId="478"/>
          <ac:cxnSpMkLst>
            <pc:docMk/>
            <pc:sldMk cId="1679378224" sldId="279"/>
            <ac:cxnSpMk id="24" creationId="{17BE5A41-BA87-D318-3156-64CFA6CB3D5F}"/>
          </ac:cxnSpMkLst>
        </pc:cxnChg>
      </pc:sldChg>
      <pc:sldChg chg="add del">
        <pc:chgData name="김지나(Wei) - 서비스기획2팀" userId="6e8c8a86-0e65-4b65-b1b8-9f4bd60da1bb" providerId="ADAL" clId="{B6EFFC5C-84B7-4090-869E-C35384930126}" dt="2024-05-13T09:57:57.900" v="40"/>
        <pc:sldMkLst>
          <pc:docMk/>
          <pc:sldMk cId="2159293179" sldId="280"/>
        </pc:sldMkLst>
      </pc:sldChg>
      <pc:sldChg chg="addSp delSp modSp add mod modClrScheme chgLayout">
        <pc:chgData name="김지나(Wei) - 서비스기획2팀" userId="6e8c8a86-0e65-4b65-b1b8-9f4bd60da1bb" providerId="ADAL" clId="{B6EFFC5C-84B7-4090-869E-C35384930126}" dt="2024-05-14T06:31:31.043" v="870" actId="21"/>
        <pc:sldMkLst>
          <pc:docMk/>
          <pc:sldMk cId="3141680034" sldId="280"/>
        </pc:sldMkLst>
        <pc:spChg chg="mod">
          <ac:chgData name="김지나(Wei) - 서비스기획2팀" userId="6e8c8a86-0e65-4b65-b1b8-9f4bd60da1bb" providerId="ADAL" clId="{B6EFFC5C-84B7-4090-869E-C35384930126}" dt="2024-05-14T06:24:53.103" v="797" actId="1076"/>
          <ac:spMkLst>
            <pc:docMk/>
            <pc:sldMk cId="3141680034" sldId="280"/>
            <ac:spMk id="2" creationId="{90F8A10F-9084-1F84-3523-A4C164231CED}"/>
          </ac:spMkLst>
        </pc:spChg>
        <pc:spChg chg="add mod">
          <ac:chgData name="김지나(Wei) - 서비스기획2팀" userId="6e8c8a86-0e65-4b65-b1b8-9f4bd60da1bb" providerId="ADAL" clId="{B6EFFC5C-84B7-4090-869E-C35384930126}" dt="2024-05-14T06:19:34.152" v="770" actId="1076"/>
          <ac:spMkLst>
            <pc:docMk/>
            <pc:sldMk cId="3141680034" sldId="280"/>
            <ac:spMk id="3" creationId="{97D072F6-3FA0-1D80-3431-42A2E10609C0}"/>
          </ac:spMkLst>
        </pc:spChg>
        <pc:spChg chg="add mod ord">
          <ac:chgData name="김지나(Wei) - 서비스기획2팀" userId="6e8c8a86-0e65-4b65-b1b8-9f4bd60da1bb" providerId="ADAL" clId="{B6EFFC5C-84B7-4090-869E-C35384930126}" dt="2024-05-14T06:23:23.356" v="792" actId="700"/>
          <ac:spMkLst>
            <pc:docMk/>
            <pc:sldMk cId="3141680034" sldId="280"/>
            <ac:spMk id="4" creationId="{70119AC8-F079-7524-0EE9-3FDB280921CA}"/>
          </ac:spMkLst>
        </pc:spChg>
        <pc:spChg chg="mod ord">
          <ac:chgData name="김지나(Wei) - 서비스기획2팀" userId="6e8c8a86-0e65-4b65-b1b8-9f4bd60da1bb" providerId="ADAL" clId="{B6EFFC5C-84B7-4090-869E-C35384930126}" dt="2024-05-14T06:23:23.356" v="792" actId="700"/>
          <ac:spMkLst>
            <pc:docMk/>
            <pc:sldMk cId="3141680034" sldId="280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B6EFFC5C-84B7-4090-869E-C35384930126}" dt="2024-05-14T06:29:19.983" v="843" actId="1038"/>
          <ac:spMkLst>
            <pc:docMk/>
            <pc:sldMk cId="3141680034" sldId="280"/>
            <ac:spMk id="6" creationId="{77D001F1-0E12-DAB5-5DFF-CBB45608A7EA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8:06.900" v="812" actId="478"/>
          <ac:spMkLst>
            <pc:docMk/>
            <pc:sldMk cId="3141680034" sldId="280"/>
            <ac:spMk id="7" creationId="{5108A492-B16E-1D62-9C07-F8BC23AB1C48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9:15.360" v="836" actId="478"/>
          <ac:spMkLst>
            <pc:docMk/>
            <pc:sldMk cId="3141680034" sldId="280"/>
            <ac:spMk id="8" creationId="{19E74BB1-49A8-5680-1A89-D5BC4C7087B3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7:17.547" v="810" actId="478"/>
          <ac:spMkLst>
            <pc:docMk/>
            <pc:sldMk cId="3141680034" sldId="280"/>
            <ac:spMk id="10" creationId="{60730DD9-C14A-870F-7793-37CAC9E04F79}"/>
          </ac:spMkLst>
        </pc:spChg>
        <pc:spChg chg="add mod">
          <ac:chgData name="김지나(Wei) - 서비스기획2팀" userId="6e8c8a86-0e65-4b65-b1b8-9f4bd60da1bb" providerId="ADAL" clId="{B6EFFC5C-84B7-4090-869E-C35384930126}" dt="2024-05-14T06:28:42.019" v="819" actId="571"/>
          <ac:spMkLst>
            <pc:docMk/>
            <pc:sldMk cId="3141680034" sldId="280"/>
            <ac:spMk id="20" creationId="{1360EDE0-0331-1233-2E0D-3AAB5163ED10}"/>
          </ac:spMkLst>
        </pc:spChg>
        <pc:spChg chg="add mod">
          <ac:chgData name="김지나(Wei) - 서비스기획2팀" userId="6e8c8a86-0e65-4b65-b1b8-9f4bd60da1bb" providerId="ADAL" clId="{B6EFFC5C-84B7-4090-869E-C35384930126}" dt="2024-05-14T06:28:42.019" v="819" actId="571"/>
          <ac:spMkLst>
            <pc:docMk/>
            <pc:sldMk cId="3141680034" sldId="280"/>
            <ac:spMk id="25" creationId="{C875EB2D-A57C-B1BD-7B78-100F8BC74432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8:56.925" v="822" actId="478"/>
          <ac:spMkLst>
            <pc:docMk/>
            <pc:sldMk cId="3141680034" sldId="280"/>
            <ac:spMk id="26" creationId="{EAB391D5-C9A8-F5F8-CCF9-63C9AA6B3B04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27" creationId="{9C06340A-CE1C-EE51-4D64-887571996964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0" creationId="{0E2BE581-CF25-B846-8D48-F267305E9AFB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2" creationId="{8F521675-0BFF-EEA0-8E4C-5FC33F648039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4" creationId="{CB1011B4-DC2D-409E-D08A-68FC45B3D73D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5" creationId="{EAEFA53C-0F45-B230-CF55-5BF594441796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6" creationId="{83BE12A9-14F8-489D-8A07-3554E187DAB1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8" creationId="{5E583B11-9C1F-F4C9-BB61-78E84EAD8A88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40" creationId="{8FF5B270-5934-79C8-FC68-0BC4151F3BEE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42" creationId="{06DCD7A4-70FE-1ADD-8C56-BAC47A8CE286}"/>
          </ac:spMkLst>
        </pc:spChg>
        <pc:spChg chg="mod">
          <ac:chgData name="김지나(Wei) - 서비스기획2팀" userId="6e8c8a86-0e65-4b65-b1b8-9f4bd60da1bb" providerId="ADAL" clId="{B6EFFC5C-84B7-4090-869E-C35384930126}" dt="2024-05-14T06:24:53.103" v="797" actId="1076"/>
          <ac:spMkLst>
            <pc:docMk/>
            <pc:sldMk cId="3141680034" sldId="280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B6EFFC5C-84B7-4090-869E-C35384930126}" dt="2024-05-14T06:24:53.103" v="797" actId="1076"/>
          <ac:spMkLst>
            <pc:docMk/>
            <pc:sldMk cId="3141680034" sldId="280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28" creationId="{AAFD165C-DE36-95CC-9B9F-BDE856562B79}"/>
          </ac:spMkLst>
        </pc:spChg>
        <pc:spChg chg="mod">
          <ac:chgData name="김지나(Wei) - 서비스기획2팀" userId="6e8c8a86-0e65-4b65-b1b8-9f4bd60da1bb" providerId="ADAL" clId="{B6EFFC5C-84B7-4090-869E-C35384930126}" dt="2024-05-14T06:23:04.785" v="790" actId="14100"/>
          <ac:spMkLst>
            <pc:docMk/>
            <pc:sldMk cId="3141680034" sldId="280"/>
            <ac:spMk id="1032" creationId="{6DC24992-51CA-A2A0-C12C-C9FF34407FAB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33" creationId="{E7D9E80D-8BE9-A857-8C74-CEB1BF032545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34" creationId="{466FF4E9-605A-5050-EE67-FD67BFD7DB80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38" creationId="{90471B2D-4402-EF5A-F41F-DE87E1EBA993}"/>
          </ac:spMkLst>
        </pc:spChg>
        <pc:spChg chg="mod">
          <ac:chgData name="김지나(Wei) - 서비스기획2팀" userId="6e8c8a86-0e65-4b65-b1b8-9f4bd60da1bb" providerId="ADAL" clId="{B6EFFC5C-84B7-4090-869E-C35384930126}" dt="2024-05-14T06:26:12.255" v="806" actId="1038"/>
          <ac:spMkLst>
            <pc:docMk/>
            <pc:sldMk cId="3141680034" sldId="280"/>
            <ac:spMk id="1039" creationId="{D0ECB479-DEAB-4B8B-D608-183A6E5200AF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40" creationId="{6736EF1B-9BCF-42D0-CCC7-7A5BC1405CEE}"/>
          </ac:spMkLst>
        </pc:spChg>
        <pc:spChg chg="del mod ord">
          <ac:chgData name="김지나(Wei) - 서비스기획2팀" userId="6e8c8a86-0e65-4b65-b1b8-9f4bd60da1bb" providerId="ADAL" clId="{B6EFFC5C-84B7-4090-869E-C35384930126}" dt="2024-05-14T06:23:23.356" v="792" actId="700"/>
          <ac:spMkLst>
            <pc:docMk/>
            <pc:sldMk cId="3141680034" sldId="280"/>
            <ac:spMk id="1041" creationId="{8A3F78AA-ACA4-EDE6-12AB-1F0A54C885FC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42" creationId="{6A047302-8235-9D8F-1B8F-71932F18E44F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54" creationId="{00783B54-821C-FC57-DAE9-5997D2EC0BA2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55" creationId="{548B29D9-640A-ADFD-81DC-AED6194B3FAD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56" creationId="{BC868878-7290-4BA8-C0ED-1AA23CDC082C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0" creationId="{74308891-411B-4DE7-AA8A-FD8460DAB6A8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1" creationId="{6E1EB653-43C6-DDC8-975A-4DBF6113E8A2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2" creationId="{1BD22C1C-379F-D126-4124-C94B2C3FAABA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5" creationId="{0D8A5CBD-158F-6AFE-810B-9F26D3EC5766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6" creationId="{277070D6-3F29-10E2-69A6-5384AE040F8D}"/>
          </ac:spMkLst>
        </pc:spChg>
        <pc:grpChg chg="add mod">
          <ac:chgData name="김지나(Wei) - 서비스기획2팀" userId="6e8c8a86-0e65-4b65-b1b8-9f4bd60da1bb" providerId="ADAL" clId="{B6EFFC5C-84B7-4090-869E-C35384930126}" dt="2024-05-14T06:30:52.500" v="869"/>
          <ac:grpSpMkLst>
            <pc:docMk/>
            <pc:sldMk cId="3141680034" sldId="280"/>
            <ac:grpSpMk id="33" creationId="{E165760F-C654-D9A6-B9F5-4339ABF4869E}"/>
          </ac:grpSpMkLst>
        </pc:grpChg>
        <pc:grpChg chg="add mod">
          <ac:chgData name="김지나(Wei) - 서비스기획2팀" userId="6e8c8a86-0e65-4b65-b1b8-9f4bd60da1bb" providerId="ADAL" clId="{B6EFFC5C-84B7-4090-869E-C35384930126}" dt="2024-05-14T06:30:52.500" v="869"/>
          <ac:grpSpMkLst>
            <pc:docMk/>
            <pc:sldMk cId="3141680034" sldId="280"/>
            <ac:grpSpMk id="51" creationId="{363B4DB0-F10A-0D05-7928-31A78865DF7A}"/>
          </ac:grpSpMkLst>
        </pc:grpChg>
        <pc:grpChg chg="add mod">
          <ac:chgData name="김지나(Wei) - 서비스기획2팀" userId="6e8c8a86-0e65-4b65-b1b8-9f4bd60da1bb" providerId="ADAL" clId="{B6EFFC5C-84B7-4090-869E-C35384930126}" dt="2024-05-14T06:30:52.500" v="869"/>
          <ac:grpSpMkLst>
            <pc:docMk/>
            <pc:sldMk cId="3141680034" sldId="280"/>
            <ac:grpSpMk id="1053" creationId="{71C1A14C-3FB2-EF7E-BCA3-2ED7099FD933}"/>
          </ac:grpSpMkLst>
        </pc:grpChg>
        <pc:picChg chg="add del mod">
          <ac:chgData name="김지나(Wei) - 서비스기획2팀" userId="6e8c8a86-0e65-4b65-b1b8-9f4bd60da1bb" providerId="ADAL" clId="{B6EFFC5C-84B7-4090-869E-C35384930126}" dt="2024-05-14T06:27:36.688" v="811" actId="478"/>
          <ac:picMkLst>
            <pc:docMk/>
            <pc:sldMk cId="3141680034" sldId="280"/>
            <ac:picMk id="9" creationId="{8F6FD092-95C7-077E-6D24-6ABC3FA6BB64}"/>
          </ac:picMkLst>
        </pc:picChg>
        <pc:picChg chg="mod">
          <ac:chgData name="김지나(Wei) - 서비스기획2팀" userId="6e8c8a86-0e65-4b65-b1b8-9f4bd60da1bb" providerId="ADAL" clId="{B6EFFC5C-84B7-4090-869E-C35384930126}" dt="2024-05-14T06:26:23.704" v="807" actId="1076"/>
          <ac:picMkLst>
            <pc:docMk/>
            <pc:sldMk cId="3141680034" sldId="280"/>
            <ac:picMk id="37" creationId="{19602BE5-E711-7495-6D01-E6D6028A9373}"/>
          </ac:picMkLst>
        </pc:picChg>
        <pc:picChg chg="del mod">
          <ac:chgData name="김지나(Wei) - 서비스기획2팀" userId="6e8c8a86-0e65-4b65-b1b8-9f4bd60da1bb" providerId="ADAL" clId="{B6EFFC5C-84B7-4090-869E-C35384930126}" dt="2024-05-14T06:20:22.692" v="779" actId="478"/>
          <ac:picMkLst>
            <pc:docMk/>
            <pc:sldMk cId="3141680034" sldId="280"/>
            <ac:picMk id="39" creationId="{2D41A749-2B39-F93A-6CF5-E11AA397FF43}"/>
          </ac:picMkLst>
        </pc:picChg>
        <pc:picChg chg="del mod">
          <ac:chgData name="김지나(Wei) - 서비스기획2팀" userId="6e8c8a86-0e65-4b65-b1b8-9f4bd60da1bb" providerId="ADAL" clId="{B6EFFC5C-84B7-4090-869E-C35384930126}" dt="2024-05-14T06:20:24.387" v="781" actId="478"/>
          <ac:picMkLst>
            <pc:docMk/>
            <pc:sldMk cId="3141680034" sldId="280"/>
            <ac:picMk id="41" creationId="{BC6CDF51-1339-B9DC-C8BF-2B486E0F247A}"/>
          </ac:picMkLst>
        </pc:picChg>
        <pc:picChg chg="mod">
          <ac:chgData name="김지나(Wei) - 서비스기획2팀" userId="6e8c8a86-0e65-4b65-b1b8-9f4bd60da1bb" providerId="ADAL" clId="{B6EFFC5C-84B7-4090-869E-C35384930126}" dt="2024-05-14T06:27:01.155" v="808" actId="1076"/>
          <ac:picMkLst>
            <pc:docMk/>
            <pc:sldMk cId="3141680034" sldId="280"/>
            <ac:picMk id="43" creationId="{960A702A-F07D-CC0F-15C4-927F6F7D7528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4" creationId="{8B171E12-3558-A578-0102-B5B9C98FF0B2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5" creationId="{B2E9324D-56F9-21F0-E2DB-471DE246F25E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6" creationId="{B6CE5025-A078-1D82-E02F-9EC3D18B688F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8" creationId="{FE93B194-7C44-2DF6-7C31-A5C8659AFB5F}"/>
          </ac:picMkLst>
        </pc:picChg>
        <pc:picChg chg="del mod">
          <ac:chgData name="김지나(Wei) - 서비스기획2팀" userId="6e8c8a86-0e65-4b65-b1b8-9f4bd60da1bb" providerId="ADAL" clId="{B6EFFC5C-84B7-4090-869E-C35384930126}" dt="2024-05-14T06:20:25.903" v="783" actId="478"/>
          <ac:picMkLst>
            <pc:docMk/>
            <pc:sldMk cId="3141680034" sldId="280"/>
            <ac:picMk id="1029" creationId="{A952A8A5-7737-0616-7C3B-BC5648061826}"/>
          </ac:picMkLst>
        </pc:picChg>
        <pc:picChg chg="del mod">
          <ac:chgData name="김지나(Wei) - 서비스기획2팀" userId="6e8c8a86-0e65-4b65-b1b8-9f4bd60da1bb" providerId="ADAL" clId="{B6EFFC5C-84B7-4090-869E-C35384930126}" dt="2024-05-14T06:31:31.043" v="870" actId="21"/>
          <ac:picMkLst>
            <pc:docMk/>
            <pc:sldMk cId="3141680034" sldId="280"/>
            <ac:picMk id="1045" creationId="{A7087795-2EFB-5AE8-3BF7-60E58F14B01A}"/>
          </ac:picMkLst>
        </pc:picChg>
        <pc:picChg chg="del mod">
          <ac:chgData name="김지나(Wei) - 서비스기획2팀" userId="6e8c8a86-0e65-4b65-b1b8-9f4bd60da1bb" providerId="ADAL" clId="{B6EFFC5C-84B7-4090-869E-C35384930126}" dt="2024-05-14T06:31:31.043" v="870" actId="21"/>
          <ac:picMkLst>
            <pc:docMk/>
            <pc:sldMk cId="3141680034" sldId="280"/>
            <ac:picMk id="1046" creationId="{1B4B2616-88FB-3BFE-3AA9-BCF97E3221E0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47" creationId="{3451A5E6-9A9D-464D-6974-A36967B01208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48" creationId="{A5C23A22-2C89-E4BA-D229-E929A16507D7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0" creationId="{4F562DF8-6E61-B5CD-BFB5-074682086FCA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1" creationId="{5FEBC9DA-AAF5-8AC7-C985-DA6EBDBD882A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7" creationId="{453C4A40-2299-41A6-3A31-C7E5A5D8217B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8" creationId="{348248F6-5BB3-87A4-F14D-7CC0D7B11E83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9" creationId="{66712AC2-2BD7-57DC-8C39-4A947F9803FE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63" creationId="{160F568D-67FF-7010-2700-31E172CB3272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64" creationId="{16F0830E-C2D6-A342-C025-CF0176871C57}"/>
          </ac:picMkLst>
        </pc:picChg>
        <pc:cxnChg chg="add mod">
          <ac:chgData name="김지나(Wei) - 서비스기획2팀" userId="6e8c8a86-0e65-4b65-b1b8-9f4bd60da1bb" providerId="ADAL" clId="{B6EFFC5C-84B7-4090-869E-C35384930126}" dt="2024-05-14T06:29:25.152" v="845" actId="14100"/>
          <ac:cxnSpMkLst>
            <pc:docMk/>
            <pc:sldMk cId="3141680034" sldId="280"/>
            <ac:cxnSpMk id="19" creationId="{E76FE10D-05AA-D5D1-8E41-FE9E3C04F4AA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28" creationId="{414DA263-87D7-C2DA-4E2E-ED4ACCE7D373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29" creationId="{DF8590B4-0632-4AE9-9235-3366726BAB08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50" creationId="{0225295D-4424-E751-8491-DE6591FFA6EE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1052" creationId="{67C7BA05-B3B3-0E46-2B1A-A7A4DE917886}"/>
          </ac:cxnSpMkLst>
        </pc:cxnChg>
      </pc:sldChg>
      <pc:sldChg chg="add del">
        <pc:chgData name="김지나(Wei) - 서비스기획2팀" userId="6e8c8a86-0e65-4b65-b1b8-9f4bd60da1bb" providerId="ADAL" clId="{B6EFFC5C-84B7-4090-869E-C35384930126}" dt="2024-05-21T04:55:48.130" v="3580" actId="2696"/>
        <pc:sldMkLst>
          <pc:docMk/>
          <pc:sldMk cId="1982883929" sldId="281"/>
        </pc:sldMkLst>
      </pc:sldChg>
      <pc:sldChg chg="addSp delSp modSp new mod">
        <pc:chgData name="김지나(Wei) - 서비스기획2팀" userId="6e8c8a86-0e65-4b65-b1b8-9f4bd60da1bb" providerId="ADAL" clId="{B6EFFC5C-84B7-4090-869E-C35384930126}" dt="2024-05-20T06:41:20.633" v="2851" actId="1036"/>
        <pc:sldMkLst>
          <pc:docMk/>
          <pc:sldMk cId="2314418134" sldId="286"/>
        </pc:sldMkLst>
        <pc:spChg chg="add mod">
          <ac:chgData name="김지나(Wei) - 서비스기획2팀" userId="6e8c8a86-0e65-4b65-b1b8-9f4bd60da1bb" providerId="ADAL" clId="{B6EFFC5C-84B7-4090-869E-C35384930126}" dt="2024-05-20T06:41:20.633" v="2851" actId="1036"/>
          <ac:spMkLst>
            <pc:docMk/>
            <pc:sldMk cId="2314418134" sldId="286"/>
            <ac:spMk id="6" creationId="{F3043FC0-52B5-A474-B450-D82ABBDEB13B}"/>
          </ac:spMkLst>
        </pc:spChg>
        <pc:graphicFrameChg chg="add del mod modGraphic">
          <ac:chgData name="김지나(Wei) - 서비스기획2팀" userId="6e8c8a86-0e65-4b65-b1b8-9f4bd60da1bb" providerId="ADAL" clId="{B6EFFC5C-84B7-4090-869E-C35384930126}" dt="2024-05-20T06:12:04.953" v="2532" actId="478"/>
          <ac:graphicFrameMkLst>
            <pc:docMk/>
            <pc:sldMk cId="2314418134" sldId="286"/>
            <ac:graphicFrameMk id="3" creationId="{382162D3-13AB-ECB0-E3EF-E98509A554E5}"/>
          </ac:graphicFrameMkLst>
        </pc:graphicFrameChg>
        <pc:graphicFrameChg chg="add mod modGraphic">
          <ac:chgData name="김지나(Wei) - 서비스기획2팀" userId="6e8c8a86-0e65-4b65-b1b8-9f4bd60da1bb" providerId="ADAL" clId="{B6EFFC5C-84B7-4090-869E-C35384930126}" dt="2024-05-20T06:41:20.633" v="2851" actId="1036"/>
          <ac:graphicFrameMkLst>
            <pc:docMk/>
            <pc:sldMk cId="2314418134" sldId="286"/>
            <ac:graphicFrameMk id="4" creationId="{3C952A0D-B7F7-BD58-3D4C-36C89ECF1187}"/>
          </ac:graphicFrameMkLst>
        </pc:graphicFrameChg>
      </pc:sldChg>
      <pc:sldChg chg="new">
        <pc:chgData name="김지나(Wei) - 서비스기획2팀" userId="6e8c8a86-0e65-4b65-b1b8-9f4bd60da1bb" providerId="ADAL" clId="{B6EFFC5C-84B7-4090-869E-C35384930126}" dt="2024-05-20T06:58:20.643" v="3358" actId="680"/>
        <pc:sldMkLst>
          <pc:docMk/>
          <pc:sldMk cId="3778180083" sldId="287"/>
        </pc:sldMkLst>
      </pc:sldChg>
      <pc:sldChg chg="new">
        <pc:chgData name="김지나(Wei) - 서비스기획2팀" userId="6e8c8a86-0e65-4b65-b1b8-9f4bd60da1bb" providerId="ADAL" clId="{B6EFFC5C-84B7-4090-869E-C35384930126}" dt="2024-05-20T06:58:20.777" v="3359" actId="680"/>
        <pc:sldMkLst>
          <pc:docMk/>
          <pc:sldMk cId="2979124362" sldId="288"/>
        </pc:sldMkLst>
      </pc:sldChg>
      <pc:sldChg chg="new">
        <pc:chgData name="김지나(Wei) - 서비스기획2팀" userId="6e8c8a86-0e65-4b65-b1b8-9f4bd60da1bb" providerId="ADAL" clId="{B6EFFC5C-84B7-4090-869E-C35384930126}" dt="2024-05-20T06:58:21.005" v="3360" actId="680"/>
        <pc:sldMkLst>
          <pc:docMk/>
          <pc:sldMk cId="1983673326" sldId="289"/>
        </pc:sldMkLst>
      </pc:sldChg>
      <pc:sldChg chg="add">
        <pc:chgData name="김지나(Wei) - 서비스기획2팀" userId="6e8c8a86-0e65-4b65-b1b8-9f4bd60da1bb" providerId="ADAL" clId="{B6EFFC5C-84B7-4090-869E-C35384930126}" dt="2024-05-21T04:44:49.876" v="3361"/>
        <pc:sldMkLst>
          <pc:docMk/>
          <pc:sldMk cId="1072481206" sldId="290"/>
        </pc:sldMkLst>
      </pc:sldChg>
      <pc:sldChg chg="add">
        <pc:chgData name="김지나(Wei) - 서비스기획2팀" userId="6e8c8a86-0e65-4b65-b1b8-9f4bd60da1bb" providerId="ADAL" clId="{B6EFFC5C-84B7-4090-869E-C35384930126}" dt="2024-05-21T04:44:59.432" v="3362"/>
        <pc:sldMkLst>
          <pc:docMk/>
          <pc:sldMk cId="1613311205" sldId="291"/>
        </pc:sldMkLst>
      </pc:sldChg>
      <pc:sldChg chg="add">
        <pc:chgData name="김지나(Wei) - 서비스기획2팀" userId="6e8c8a86-0e65-4b65-b1b8-9f4bd60da1bb" providerId="ADAL" clId="{B6EFFC5C-84B7-4090-869E-C35384930126}" dt="2024-05-21T04:45:07.799" v="3363"/>
        <pc:sldMkLst>
          <pc:docMk/>
          <pc:sldMk cId="2878764738" sldId="292"/>
        </pc:sldMkLst>
      </pc:sldChg>
      <pc:sldChg chg="addSp delSp modSp mod modClrScheme chgLayout">
        <pc:chgData name="김지나(Wei) - 서비스기획2팀" userId="6e8c8a86-0e65-4b65-b1b8-9f4bd60da1bb" providerId="ADAL" clId="{B6EFFC5C-84B7-4090-869E-C35384930126}" dt="2024-05-22T05:32:44.584" v="4173" actId="700"/>
        <pc:sldMkLst>
          <pc:docMk/>
          <pc:sldMk cId="1072481206" sldId="296"/>
        </pc:sldMkLst>
        <pc:spChg chg="add mod">
          <ac:chgData name="김지나(Wei) - 서비스기획2팀" userId="6e8c8a86-0e65-4b65-b1b8-9f4bd60da1bb" providerId="ADAL" clId="{B6EFFC5C-84B7-4090-869E-C35384930126}" dt="2024-05-21T05:00:20.679" v="3655" actId="20577"/>
          <ac:spMkLst>
            <pc:docMk/>
            <pc:sldMk cId="1072481206" sldId="296"/>
            <ac:spMk id="3" creationId="{16B191FC-8237-769B-486E-72E465ED9373}"/>
          </ac:spMkLst>
        </pc:spChg>
        <pc:spChg chg="mod ord">
          <ac:chgData name="김지나(Wei) - 서비스기획2팀" userId="6e8c8a86-0e65-4b65-b1b8-9f4bd60da1bb" providerId="ADAL" clId="{B6EFFC5C-84B7-4090-869E-C35384930126}" dt="2024-05-22T05:32:44.584" v="4173" actId="700"/>
          <ac:spMkLst>
            <pc:docMk/>
            <pc:sldMk cId="1072481206" sldId="296"/>
            <ac:spMk id="5" creationId="{EED509A4-35DD-B1BE-33D3-DA52AB7AC731}"/>
          </ac:spMkLst>
        </pc:spChg>
        <pc:spChg chg="add mod ord">
          <ac:chgData name="김지나(Wei) - 서비스기획2팀" userId="6e8c8a86-0e65-4b65-b1b8-9f4bd60da1bb" providerId="ADAL" clId="{B6EFFC5C-84B7-4090-869E-C35384930126}" dt="2024-05-22T05:32:44.584" v="4173" actId="700"/>
          <ac:spMkLst>
            <pc:docMk/>
            <pc:sldMk cId="1072481206" sldId="296"/>
            <ac:spMk id="7" creationId="{188B14DB-D56B-6BBA-23D9-E0F1A9AE520F}"/>
          </ac:spMkLst>
        </pc:spChg>
        <pc:spChg chg="del mod ord">
          <ac:chgData name="김지나(Wei) - 서비스기획2팀" userId="6e8c8a86-0e65-4b65-b1b8-9f4bd60da1bb" providerId="ADAL" clId="{B6EFFC5C-84B7-4090-869E-C35384930126}" dt="2024-05-22T05:32:44.584" v="4173" actId="700"/>
          <ac:spMkLst>
            <pc:docMk/>
            <pc:sldMk cId="1072481206" sldId="296"/>
            <ac:spMk id="233" creationId="{88159564-C55F-3716-7FD3-09E2298FB5D5}"/>
          </ac:spMkLst>
        </pc:spChg>
      </pc:sldChg>
      <pc:sldChg chg="addSp delSp modSp mod">
        <pc:chgData name="김지나(Wei) - 서비스기획2팀" userId="6e8c8a86-0e65-4b65-b1b8-9f4bd60da1bb" providerId="ADAL" clId="{B6EFFC5C-84B7-4090-869E-C35384930126}" dt="2024-05-21T05:00:12.280" v="3654" actId="20577"/>
        <pc:sldMkLst>
          <pc:docMk/>
          <pc:sldMk cId="1613311205" sldId="297"/>
        </pc:sldMkLst>
        <pc:spChg chg="add mod">
          <ac:chgData name="김지나(Wei) - 서비스기획2팀" userId="6e8c8a86-0e65-4b65-b1b8-9f4bd60da1bb" providerId="ADAL" clId="{B6EFFC5C-84B7-4090-869E-C35384930126}" dt="2024-05-21T05:00:12.280" v="3654" actId="20577"/>
          <ac:spMkLst>
            <pc:docMk/>
            <pc:sldMk cId="1613311205" sldId="297"/>
            <ac:spMk id="4" creationId="{FB046B21-B16B-8D74-BEEB-4A30D8662CA8}"/>
          </ac:spMkLst>
        </pc:spChg>
        <pc:spChg chg="mod">
          <ac:chgData name="김지나(Wei) - 서비스기획2팀" userId="6e8c8a86-0e65-4b65-b1b8-9f4bd60da1bb" providerId="ADAL" clId="{B6EFFC5C-84B7-4090-869E-C35384930126}" dt="2024-05-21T04:54:23.112" v="3535" actId="1076"/>
          <ac:spMkLst>
            <pc:docMk/>
            <pc:sldMk cId="1613311205" sldId="297"/>
            <ac:spMk id="42" creationId="{F6C3D1A2-7253-932C-B877-256419B40E69}"/>
          </ac:spMkLst>
        </pc:spChg>
        <pc:spChg chg="mod">
          <ac:chgData name="김지나(Wei) - 서비스기획2팀" userId="6e8c8a86-0e65-4b65-b1b8-9f4bd60da1bb" providerId="ADAL" clId="{B6EFFC5C-84B7-4090-869E-C35384930126}" dt="2024-05-21T04:54:23.112" v="3535" actId="1076"/>
          <ac:spMkLst>
            <pc:docMk/>
            <pc:sldMk cId="1613311205" sldId="297"/>
            <ac:spMk id="43" creationId="{5C7631B4-2B3C-4E97-AF66-F40D47190D6F}"/>
          </ac:spMkLst>
        </pc:spChg>
        <pc:picChg chg="del mod">
          <ac:chgData name="김지나(Wei) - 서비스기획2팀" userId="6e8c8a86-0e65-4b65-b1b8-9f4bd60da1bb" providerId="ADAL" clId="{B6EFFC5C-84B7-4090-869E-C35384930126}" dt="2024-05-21T04:50:14.026" v="3447" actId="478"/>
          <ac:picMkLst>
            <pc:docMk/>
            <pc:sldMk cId="1613311205" sldId="297"/>
            <ac:picMk id="6" creationId="{E652BE02-E841-8977-C0E6-0B0E2226247A}"/>
          </ac:picMkLst>
        </pc:picChg>
        <pc:picChg chg="add del mod">
          <ac:chgData name="김지나(Wei) - 서비스기획2팀" userId="6e8c8a86-0e65-4b65-b1b8-9f4bd60da1bb" providerId="ADAL" clId="{B6EFFC5C-84B7-4090-869E-C35384930126}" dt="2024-05-21T04:52:01.353" v="3458" actId="478"/>
          <ac:picMkLst>
            <pc:docMk/>
            <pc:sldMk cId="1613311205" sldId="297"/>
            <ac:picMk id="8" creationId="{A262B3A0-2017-EA5E-C334-5AF24B2C377B}"/>
          </ac:picMkLst>
        </pc:picChg>
        <pc:picChg chg="add del mod modCrop">
          <ac:chgData name="김지나(Wei) - 서비스기획2팀" userId="6e8c8a86-0e65-4b65-b1b8-9f4bd60da1bb" providerId="ADAL" clId="{B6EFFC5C-84B7-4090-869E-C35384930126}" dt="2024-05-21T04:54:13.805" v="3532" actId="1076"/>
          <ac:picMkLst>
            <pc:docMk/>
            <pc:sldMk cId="1613311205" sldId="297"/>
            <ac:picMk id="10" creationId="{1EA180CA-F03C-1D0D-7900-60947D8E5813}"/>
          </ac:picMkLst>
        </pc:picChg>
      </pc:sldChg>
      <pc:sldChg chg="addSp delSp modSp mod ord modClrScheme chgLayout">
        <pc:chgData name="김지나(Wei) - 서비스기획2팀" userId="6e8c8a86-0e65-4b65-b1b8-9f4bd60da1bb" providerId="ADAL" clId="{B6EFFC5C-84B7-4090-869E-C35384930126}" dt="2024-05-21T04:55:38.331" v="3579" actId="700"/>
        <pc:sldMkLst>
          <pc:docMk/>
          <pc:sldMk cId="2878764738" sldId="298"/>
        </pc:sldMkLst>
        <pc:spChg chg="del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2" creationId="{89B508CF-ED19-7315-00D3-D58B252E9F46}"/>
          </ac:spMkLst>
        </pc:spChg>
        <pc:spChg chg="del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3" creationId="{AD5A62A9-89FE-598B-C567-390347D75B1B}"/>
          </ac:spMkLst>
        </pc:spChg>
        <pc:spChg chg="add mod">
          <ac:chgData name="김지나(Wei) - 서비스기획2팀" userId="6e8c8a86-0e65-4b65-b1b8-9f4bd60da1bb" providerId="ADAL" clId="{B6EFFC5C-84B7-4090-869E-C35384930126}" dt="2024-05-21T04:51:56.081" v="3457" actId="1076"/>
          <ac:spMkLst>
            <pc:docMk/>
            <pc:sldMk cId="2878764738" sldId="298"/>
            <ac:spMk id="5" creationId="{5FEEEE58-C0B9-825B-A53C-D4B9020C0EBE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6" creationId="{4C3AB4A7-3E96-A1BA-A608-F954068BB8F7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7" creationId="{525456BD-A2C3-38D5-C189-0B41ACC7F041}"/>
          </ac:spMkLst>
        </pc:spChg>
        <pc:picChg chg="add mod">
          <ac:chgData name="김지나(Wei) - 서비스기획2팀" userId="6e8c8a86-0e65-4b65-b1b8-9f4bd60da1bb" providerId="ADAL" clId="{B6EFFC5C-84B7-4090-869E-C35384930126}" dt="2024-05-21T04:51:49.759" v="3455" actId="1076"/>
          <ac:picMkLst>
            <pc:docMk/>
            <pc:sldMk cId="2878764738" sldId="298"/>
            <ac:picMk id="4" creationId="{5EEA2DD0-03D7-C987-B5F0-68B20C08D322}"/>
          </ac:picMkLst>
        </pc:picChg>
      </pc:sldChg>
      <pc:sldChg chg="addSp modSp add mod">
        <pc:chgData name="김지나(Wei) - 서비스기획2팀" userId="6e8c8a86-0e65-4b65-b1b8-9f4bd60da1bb" providerId="ADAL" clId="{B6EFFC5C-84B7-4090-869E-C35384930126}" dt="2024-05-21T04:47:42.150" v="3388" actId="20577"/>
        <pc:sldMkLst>
          <pc:docMk/>
          <pc:sldMk cId="1591835502" sldId="299"/>
        </pc:sldMkLst>
        <pc:spChg chg="add mod">
          <ac:chgData name="김지나(Wei) - 서비스기획2팀" userId="6e8c8a86-0e65-4b65-b1b8-9f4bd60da1bb" providerId="ADAL" clId="{B6EFFC5C-84B7-4090-869E-C35384930126}" dt="2024-05-21T04:47:42.150" v="3388" actId="20577"/>
          <ac:spMkLst>
            <pc:docMk/>
            <pc:sldMk cId="1591835502" sldId="299"/>
            <ac:spMk id="3" creationId="{7619ADB4-092D-C9AD-B049-EDBD164BF476}"/>
          </ac:spMkLst>
        </pc:spChg>
      </pc:sldChg>
      <pc:sldChg chg="modSp add mod">
        <pc:chgData name="김지나(Wei) - 서비스기획2팀" userId="6e8c8a86-0e65-4b65-b1b8-9f4bd60da1bb" providerId="ADAL" clId="{B6EFFC5C-84B7-4090-869E-C35384930126}" dt="2024-05-21T04:54:50.585" v="3557" actId="20577"/>
        <pc:sldMkLst>
          <pc:docMk/>
          <pc:sldMk cId="3089546145" sldId="300"/>
        </pc:sldMkLst>
        <pc:spChg chg="mod">
          <ac:chgData name="김지나(Wei) - 서비스기획2팀" userId="6e8c8a86-0e65-4b65-b1b8-9f4bd60da1bb" providerId="ADAL" clId="{B6EFFC5C-84B7-4090-869E-C35384930126}" dt="2024-05-21T04:54:50.585" v="3557" actId="20577"/>
          <ac:spMkLst>
            <pc:docMk/>
            <pc:sldMk cId="3089546145" sldId="300"/>
            <ac:spMk id="3" creationId="{004AAE8C-4DA4-5611-89E2-6A4E8B3B8CC6}"/>
          </ac:spMkLst>
        </pc:spChg>
      </pc:sldChg>
      <pc:sldChg chg="addSp delSp modSp new mod ord modClrScheme chgLayout">
        <pc:chgData name="김지나(Wei) - 서비스기획2팀" userId="6e8c8a86-0e65-4b65-b1b8-9f4bd60da1bb" providerId="ADAL" clId="{B6EFFC5C-84B7-4090-869E-C35384930126}" dt="2024-05-21T04:58:49.121" v="3623"/>
        <pc:sldMkLst>
          <pc:docMk/>
          <pc:sldMk cId="3801407521" sldId="301"/>
        </pc:sldMkLst>
        <pc:spChg chg="del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2" creationId="{792D50C3-73E5-52CA-7984-5B8114967213}"/>
          </ac:spMkLst>
        </pc:spChg>
        <pc:spChg chg="del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3" creationId="{58874E05-038D-E6F3-0481-C6C07822BEE8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4" creationId="{CB933465-D1DA-B767-D143-9D8F9711EC79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5" creationId="{93DD1E84-0B0E-84FA-1803-7986F847C5F7}"/>
          </ac:spMkLst>
        </pc:spChg>
        <pc:spChg chg="add mod">
          <ac:chgData name="김지나(Wei) - 서비스기획2팀" userId="6e8c8a86-0e65-4b65-b1b8-9f4bd60da1bb" providerId="ADAL" clId="{B6EFFC5C-84B7-4090-869E-C35384930126}" dt="2024-05-21T04:57:34.081" v="3618"/>
          <ac:spMkLst>
            <pc:docMk/>
            <pc:sldMk cId="3801407521" sldId="301"/>
            <ac:spMk id="8" creationId="{48411C39-7878-D436-A9E1-548160663CFD}"/>
          </ac:spMkLst>
        </pc:spChg>
        <pc:graphicFrameChg chg="add mod">
          <ac:chgData name="김지나(Wei) - 서비스기획2팀" userId="6e8c8a86-0e65-4b65-b1b8-9f4bd60da1bb" providerId="ADAL" clId="{B6EFFC5C-84B7-4090-869E-C35384930126}" dt="2024-05-21T04:57:44.473" v="3621"/>
          <ac:graphicFrameMkLst>
            <pc:docMk/>
            <pc:sldMk cId="3801407521" sldId="301"/>
            <ac:graphicFrameMk id="9" creationId="{CAF8A1A8-E577-9FDE-A471-93EF2362DA81}"/>
          </ac:graphicFrameMkLst>
        </pc:graphicFrameChg>
        <pc:picChg chg="add mod">
          <ac:chgData name="김지나(Wei) - 서비스기획2팀" userId="6e8c8a86-0e65-4b65-b1b8-9f4bd60da1bb" providerId="ADAL" clId="{B6EFFC5C-84B7-4090-869E-C35384930126}" dt="2024-05-21T04:57:36.772" v="3620" actId="1076"/>
          <ac:picMkLst>
            <pc:docMk/>
            <pc:sldMk cId="3801407521" sldId="301"/>
            <ac:picMk id="7" creationId="{1E117B4B-44FA-314E-F95D-072B4900F52A}"/>
          </ac:picMkLst>
        </pc:picChg>
      </pc:sldChg>
      <pc:sldChg chg="addSp modSp new mod">
        <pc:chgData name="김지나(Wei) - 서비스기획2팀" userId="6e8c8a86-0e65-4b65-b1b8-9f4bd60da1bb" providerId="ADAL" clId="{B6EFFC5C-84B7-4090-869E-C35384930126}" dt="2024-05-21T05:00:08.994" v="3653" actId="20577"/>
        <pc:sldMkLst>
          <pc:docMk/>
          <pc:sldMk cId="3633736768" sldId="302"/>
        </pc:sldMkLst>
        <pc:spChg chg="add mod">
          <ac:chgData name="김지나(Wei) - 서비스기획2팀" userId="6e8c8a86-0e65-4b65-b1b8-9f4bd60da1bb" providerId="ADAL" clId="{B6EFFC5C-84B7-4090-869E-C35384930126}" dt="2024-05-21T05:00:08.994" v="3653" actId="20577"/>
          <ac:spMkLst>
            <pc:docMk/>
            <pc:sldMk cId="3633736768" sldId="302"/>
            <ac:spMk id="10" creationId="{B4C6CA4C-34C7-72FE-51B4-62D739632AD5}"/>
          </ac:spMkLst>
        </pc:spChg>
        <pc:picChg chg="add mod">
          <ac:chgData name="김지나(Wei) - 서비스기획2팀" userId="6e8c8a86-0e65-4b65-b1b8-9f4bd60da1bb" providerId="ADAL" clId="{B6EFFC5C-84B7-4090-869E-C35384930126}" dt="2024-05-21T04:59:47.409" v="3640" actId="1076"/>
          <ac:picMkLst>
            <pc:docMk/>
            <pc:sldMk cId="3633736768" sldId="302"/>
            <ac:picMk id="5" creationId="{4DD44813-967B-4B59-E615-35CF9D9DB047}"/>
          </ac:picMkLst>
        </pc:picChg>
        <pc:picChg chg="add mod">
          <ac:chgData name="김지나(Wei) - 서비스기획2팀" userId="6e8c8a86-0e65-4b65-b1b8-9f4bd60da1bb" providerId="ADAL" clId="{B6EFFC5C-84B7-4090-869E-C35384930126}" dt="2024-05-21T04:59:56.886" v="3642" actId="1076"/>
          <ac:picMkLst>
            <pc:docMk/>
            <pc:sldMk cId="3633736768" sldId="302"/>
            <ac:picMk id="7" creationId="{743EF556-D4A7-C58E-F059-541031E00FDD}"/>
          </ac:picMkLst>
        </pc:picChg>
        <pc:picChg chg="add mod">
          <ac:chgData name="김지나(Wei) - 서비스기획2팀" userId="6e8c8a86-0e65-4b65-b1b8-9f4bd60da1bb" providerId="ADAL" clId="{B6EFFC5C-84B7-4090-869E-C35384930126}" dt="2024-05-21T04:59:42.472" v="3637" actId="14100"/>
          <ac:picMkLst>
            <pc:docMk/>
            <pc:sldMk cId="3633736768" sldId="302"/>
            <ac:picMk id="9" creationId="{6B250332-1968-10AF-75FD-0DCCF10F7DB3}"/>
          </ac:picMkLst>
        </pc:picChg>
      </pc:sldChg>
      <pc:sldChg chg="addSp modSp add mod">
        <pc:chgData name="김지나(Wei) - 서비스기획2팀" userId="6e8c8a86-0e65-4b65-b1b8-9f4bd60da1bb" providerId="ADAL" clId="{B6EFFC5C-84B7-4090-869E-C35384930126}" dt="2024-05-21T05:02:41.501" v="3728"/>
        <pc:sldMkLst>
          <pc:docMk/>
          <pc:sldMk cId="3679087572" sldId="1783"/>
        </pc:sldMkLst>
        <pc:spChg chg="add mod">
          <ac:chgData name="김지나(Wei) - 서비스기획2팀" userId="6e8c8a86-0e65-4b65-b1b8-9f4bd60da1bb" providerId="ADAL" clId="{B6EFFC5C-84B7-4090-869E-C35384930126}" dt="2024-05-21T05:02:41.501" v="3728"/>
          <ac:spMkLst>
            <pc:docMk/>
            <pc:sldMk cId="3679087572" sldId="1783"/>
            <ac:spMk id="4" creationId="{56DC2DCE-07BA-CEBB-342B-90EB3D4A8CC4}"/>
          </ac:spMkLst>
        </pc:spChg>
      </pc:sldChg>
      <pc:sldChg chg="addSp delSp modSp new mod modClrScheme chgLayout">
        <pc:chgData name="김지나(Wei) - 서비스기획2팀" userId="6e8c8a86-0e65-4b65-b1b8-9f4bd60da1bb" providerId="ADAL" clId="{B6EFFC5C-84B7-4090-869E-C35384930126}" dt="2024-05-21T05:08:01.265" v="3759" actId="20577"/>
        <pc:sldMkLst>
          <pc:docMk/>
          <pc:sldMk cId="3287972238" sldId="1784"/>
        </pc:sldMkLst>
        <pc:spChg chg="del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2" creationId="{25DDC393-FA63-D951-BB07-6D05FC652B97}"/>
          </ac:spMkLst>
        </pc:spChg>
        <pc:spChg chg="del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3" creationId="{06C383C3-7132-E733-459A-81267B988861}"/>
          </ac:spMkLst>
        </pc:spChg>
        <pc:spChg chg="add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6" creationId="{61ED83BE-2F4E-4C8B-B5C4-2891E387923E}"/>
          </ac:spMkLst>
        </pc:spChg>
        <pc:spChg chg="add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7" creationId="{C237D52E-E939-B59E-4794-15EF8AB96F37}"/>
          </ac:spMkLst>
        </pc:spChg>
        <pc:spChg chg="add mod">
          <ac:chgData name="김지나(Wei) - 서비스기획2팀" userId="6e8c8a86-0e65-4b65-b1b8-9f4bd60da1bb" providerId="ADAL" clId="{B6EFFC5C-84B7-4090-869E-C35384930126}" dt="2024-05-21T05:08:01.265" v="3759" actId="20577"/>
          <ac:spMkLst>
            <pc:docMk/>
            <pc:sldMk cId="3287972238" sldId="1784"/>
            <ac:spMk id="8" creationId="{579B9A20-FD07-E0A4-0DDA-474CDC5DBAA1}"/>
          </ac:spMkLst>
        </pc:spChg>
        <pc:picChg chg="add mod">
          <ac:chgData name="김지나(Wei) - 서비스기획2팀" userId="6e8c8a86-0e65-4b65-b1b8-9f4bd60da1bb" providerId="ADAL" clId="{B6EFFC5C-84B7-4090-869E-C35384930126}" dt="2024-05-21T05:03:30.549" v="3733" actId="1076"/>
          <ac:picMkLst>
            <pc:docMk/>
            <pc:sldMk cId="3287972238" sldId="1784"/>
            <ac:picMk id="5" creationId="{76A3C537-70F8-5B22-6C11-F530428958D9}"/>
          </ac:picMkLst>
        </pc:picChg>
      </pc:sldChg>
      <pc:sldChg chg="delSp modSp add del mod">
        <pc:chgData name="김지나(Wei) - 서비스기획2팀" userId="6e8c8a86-0e65-4b65-b1b8-9f4bd60da1bb" providerId="ADAL" clId="{B6EFFC5C-84B7-4090-869E-C35384930126}" dt="2024-05-22T06:59:12.564" v="4899" actId="2696"/>
        <pc:sldMkLst>
          <pc:docMk/>
          <pc:sldMk cId="1805680965" sldId="1790"/>
        </pc:sldMkLst>
        <pc:spChg chg="mod">
          <ac:chgData name="김지나(Wei) - 서비스기획2팀" userId="6e8c8a86-0e65-4b65-b1b8-9f4bd60da1bb" providerId="ADAL" clId="{B6EFFC5C-84B7-4090-869E-C35384930126}" dt="2024-05-22T06:58:57.686" v="4896" actId="14100"/>
          <ac:spMkLst>
            <pc:docMk/>
            <pc:sldMk cId="1805680965" sldId="1790"/>
            <ac:spMk id="8" creationId="{0C0EE401-A1D0-414B-8C71-71616E7A2DE1}"/>
          </ac:spMkLst>
        </pc:spChg>
        <pc:spChg chg="mod">
          <ac:chgData name="김지나(Wei) - 서비스기획2팀" userId="6e8c8a86-0e65-4b65-b1b8-9f4bd60da1bb" providerId="ADAL" clId="{B6EFFC5C-84B7-4090-869E-C35384930126}" dt="2024-05-22T06:33:59.808" v="4813" actId="12788"/>
          <ac:spMkLst>
            <pc:docMk/>
            <pc:sldMk cId="1805680965" sldId="1790"/>
            <ac:spMk id="502" creationId="{7C146372-1C2C-F436-A8AD-D5E43EC5A08A}"/>
          </ac:spMkLst>
        </pc:spChg>
        <pc:spChg chg="mod">
          <ac:chgData name="김지나(Wei) - 서비스기획2팀" userId="6e8c8a86-0e65-4b65-b1b8-9f4bd60da1bb" providerId="ADAL" clId="{B6EFFC5C-84B7-4090-869E-C35384930126}" dt="2024-05-22T06:35:09.166" v="4888" actId="207"/>
          <ac:spMkLst>
            <pc:docMk/>
            <pc:sldMk cId="1805680965" sldId="1790"/>
            <ac:spMk id="513" creationId="{98EB846D-D2E3-0D99-4D9E-1CF20B37A20E}"/>
          </ac:spMkLst>
        </pc:spChg>
        <pc:spChg chg="mod">
          <ac:chgData name="김지나(Wei) - 서비스기획2팀" userId="6e8c8a86-0e65-4b65-b1b8-9f4bd60da1bb" providerId="ADAL" clId="{B6EFFC5C-84B7-4090-869E-C35384930126}" dt="2024-05-22T06:33:59.808" v="4813" actId="12788"/>
          <ac:spMkLst>
            <pc:docMk/>
            <pc:sldMk cId="1805680965" sldId="1790"/>
            <ac:spMk id="518" creationId="{F99FA518-12F8-5B31-00B1-A0696908AD93}"/>
          </ac:spMkLst>
        </pc:spChg>
        <pc:spChg chg="mod">
          <ac:chgData name="김지나(Wei) - 서비스기획2팀" userId="6e8c8a86-0e65-4b65-b1b8-9f4bd60da1bb" providerId="ADAL" clId="{B6EFFC5C-84B7-4090-869E-C35384930126}" dt="2024-05-22T06:35:08.115" v="4887" actId="207"/>
          <ac:spMkLst>
            <pc:docMk/>
            <pc:sldMk cId="1805680965" sldId="1790"/>
            <ac:spMk id="523" creationId="{5512EEA8-D7A0-EAF7-64C5-08626B245569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571" creationId="{02D3BCDC-1C4A-B6B0-496E-2F6443D1BB25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584" creationId="{5AEDE996-8838-31BA-7849-7F629EA2367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5" creationId="{659626F5-1FF2-9A89-56FE-62FB6BA3C88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6" creationId="{3C088570-0427-7BA2-3425-4AD1BF764457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7" creationId="{95684A84-7098-0C47-3FED-9AF52BDFCD81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8" creationId="{139CE133-E51F-837C-09E6-BD312C8392B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9" creationId="{ABC96CDD-2AEB-F2CD-D535-16FB670A2D8A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0" creationId="{7BE15999-5AAA-B4DD-A3CB-6023771E1A4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3" creationId="{593AD17E-1ECB-BB21-5969-5AB20507FFB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4" creationId="{F82D35C9-1577-83FB-E7C6-4AEA85E29947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5" creationId="{44400FB5-091A-EA4C-C766-E2D49D692B1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6" creationId="{DAC9E692-D701-D03E-6985-4C89118CC20B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7" creationId="{E8C7067A-D1F6-1B7C-2A17-57F2E6268D6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8" creationId="{8C5C67E3-4FC8-8E2D-AB37-87BDD026175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9" creationId="{E4292CF3-8219-476C-2D4D-F8EF608FD62D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0" creationId="{F335F3EC-F6B5-92E3-1A89-991E70C87D71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1" creationId="{E3546E26-EF89-81DC-2BFE-A015F6F3C449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2" creationId="{DFFAC597-5D21-F803-A86D-E3FB267FDC49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3" creationId="{DD2CE11D-6E08-09EE-551A-3DBA7C4A70A6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4" creationId="{0072118A-9F06-0E1A-670C-E657FBF568D8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621" creationId="{4B6A9F68-8CA6-E0CB-7125-658BEBB0B46B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634" creationId="{A607AD14-1383-3BF3-BA84-B891BAAB036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5" creationId="{997E38DB-CA98-94C3-1EB8-4F7FFBEEF184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6" creationId="{AF999250-2C2F-92AC-4513-F4D9AF8022F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7" creationId="{EF7843F1-1A12-C3D2-E107-7EEE652B861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8" creationId="{F1547302-3BE4-D6A6-7684-402782CB26E1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9" creationId="{B61CF1DF-21AE-0CF7-181B-4C7190C1620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0" creationId="{7075C166-902F-A99D-C352-F8D4D540E474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3" creationId="{0E7C59EC-45F3-D545-EA23-AD1E1F16810F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4" creationId="{8F406FEF-56E8-8415-E48D-E6B304AB19C7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5" creationId="{1F299ACC-EFBA-4457-9962-8398D0E4F70D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6" creationId="{9D20D647-01AC-BB87-FC35-183253D9921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7" creationId="{A625E928-172E-466C-3DAA-991384C40D00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8" creationId="{F97C7899-849F-3E9A-DB0E-7EE008AFEA6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9" creationId="{D8937120-7CCD-91D2-8B02-DDCA82DEA67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0" creationId="{DEBEEC7B-A6FE-0758-8992-F82993BFC196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1" creationId="{DA316FE3-425F-A4EC-F37B-D2A9492801D2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2" creationId="{53E0F58C-09E0-B567-D6E1-CF5C2934D35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3" creationId="{40377A4F-BBF0-D1BF-3032-545C724E16DF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4" creationId="{E2D9F9FC-FB0F-6C51-1039-58878BE52435}"/>
          </ac:spMkLst>
        </pc:s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572" creationId="{45635F00-155C-7887-1AB3-B7D8E360C102}"/>
          </ac:grpSpMkLst>
        </pc:gr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581" creationId="{8433D024-A5C3-C138-7FAA-5A567E22A876}"/>
          </ac:grpSpMkLst>
        </pc:gr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622" creationId="{1610CB90-B7AF-7B50-19A9-BBF286BC3020}"/>
          </ac:grpSpMkLst>
        </pc:gr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631" creationId="{D135D360-D406-856B-0F15-A7804CFF5FA1}"/>
          </ac:grpSpMkLst>
        </pc:grpChg>
        <pc:picChg chg="del">
          <ac:chgData name="김지나(Wei) - 서비스기획2팀" userId="6e8c8a86-0e65-4b65-b1b8-9f4bd60da1bb" providerId="ADAL" clId="{B6EFFC5C-84B7-4090-869E-C35384930126}" dt="2024-05-22T06:35:58.202" v="4895" actId="478"/>
          <ac:picMkLst>
            <pc:docMk/>
            <pc:sldMk cId="1805680965" sldId="1790"/>
            <ac:picMk id="471" creationId="{DD87480D-318F-E15A-B18A-FA96C8D99A6F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591" creationId="{665F55F1-B9EF-774E-B422-67A6F2D7267C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592" creationId="{C06B49BD-2483-0508-6FB4-2BDA07EFFEF2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641" creationId="{E198E1D8-F8FE-2514-781F-B63F37111604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642" creationId="{0CE75AF9-F4C2-B457-707D-6D417EF90647}"/>
          </ac:picMkLst>
        </pc:picChg>
      </pc:sldChg>
      <pc:sldChg chg="addSp delSp modSp add mod">
        <pc:chgData name="김지나(Wei) - 서비스기획2팀" userId="6e8c8a86-0e65-4b65-b1b8-9f4bd60da1bb" providerId="ADAL" clId="{B6EFFC5C-84B7-4090-869E-C35384930126}" dt="2024-05-22T07:07:24.769" v="5077" actId="1037"/>
        <pc:sldMkLst>
          <pc:docMk/>
          <pc:sldMk cId="257984307" sldId="1791"/>
        </pc:sldMkLst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" creationId="{19A14E18-76A3-F45C-6A83-91AAFCB76D86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6" creationId="{4A6A1406-3D53-4808-4D14-8CFB686BDC6B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7" creationId="{61BB8F72-6A9B-F07A-947C-EA43A1FF9CEC}"/>
          </ac:spMkLst>
        </pc:spChg>
        <pc:spChg chg="mod or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8" creationId="{0C0EE401-A1D0-414B-8C71-71616E7A2DE1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9" creationId="{F335E1B1-220B-DDA1-B15D-B1162D8B3254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0" creationId="{F2A64D05-F59C-D824-5DC7-521A055E5689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1" creationId="{6635A4AF-32A5-DE5A-9384-556D7B67D17B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3" creationId="{86DAE0F3-E33D-2AA7-C630-4F9F5C0A1BFF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6" creationId="{5831B674-C285-9F0B-7D0E-C86282D489F3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0" creationId="{B11E32FD-CAD6-C9A7-B2EF-4EC91177DC55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1" creationId="{EDB23AB5-4F43-0630-86C8-17CCDD21F343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2" creationId="{6263080E-0453-341C-E3BB-479B1FE41204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3" creationId="{6BC2C4F8-EB4D-9400-0FFC-B401247D2D57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4" creationId="{00D84898-1DC6-7B7E-2237-E916AC5D0FDF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6" creationId="{8065C9BE-6148-7219-B4F5-FB3627DD85D3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9" creationId="{2D6EB6BA-9BA5-C21B-DEC0-3ACEE39F06F4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30" creationId="{DA375746-DEA4-FE76-D6E8-D8F9BE67B48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1" creationId="{89A8B602-9620-8F48-C54E-03430A51776B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2" creationId="{A30076E0-5BC1-0EC9-6A34-49E1DAF15CF8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3" creationId="{7FA0ACAE-9129-5764-4C1C-DD4336B68A54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4" creationId="{37060673-3068-AB53-458C-5AD97083A27B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5" creationId="{DA8DACA8-3F3B-BCC5-4E64-B04840383807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6" creationId="{55B776AE-A920-232B-5FFA-DBB11FE7639B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7" creationId="{32589BB1-EF13-879C-8790-95FC8AE3990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0" creationId="{E1EF42C8-5270-A418-FF29-0C01450BABD2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1" creationId="{599C834A-D7CD-BC91-97BC-F80D984A9DA8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2" creationId="{EBCAD688-0F77-9642-FA23-90F124378ECC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3" creationId="{555E3B0F-E312-E271-842D-C6F50FC80E7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4" creationId="{A19E1D4E-6624-6BC0-13EE-01A04E5709E9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5" creationId="{1FD4BCF8-2A6E-6E26-FD57-EB01D8CF47F5}"/>
          </ac:spMkLst>
        </pc:spChg>
        <pc:spChg chg="add mod">
          <ac:chgData name="김지나(Wei) - 서비스기획2팀" userId="6e8c8a86-0e65-4b65-b1b8-9f4bd60da1bb" providerId="ADAL" clId="{B6EFFC5C-84B7-4090-869E-C35384930126}" dt="2024-05-22T07:06:47.054" v="5036" actId="20577"/>
          <ac:spMkLst>
            <pc:docMk/>
            <pc:sldMk cId="257984307" sldId="1791"/>
            <ac:spMk id="46" creationId="{3A0420D5-FD73-DE6C-2E09-B9E7E1C5009E}"/>
          </ac:spMkLst>
        </pc:spChg>
        <pc:spChg chg="add mod">
          <ac:chgData name="김지나(Wei) - 서비스기획2팀" userId="6e8c8a86-0e65-4b65-b1b8-9f4bd60da1bb" providerId="ADAL" clId="{B6EFFC5C-84B7-4090-869E-C35384930126}" dt="2024-05-22T07:07:16.233" v="5068" actId="1037"/>
          <ac:spMkLst>
            <pc:docMk/>
            <pc:sldMk cId="257984307" sldId="1791"/>
            <ac:spMk id="47" creationId="{25AEA2B6-0DCD-4381-8E60-D91CFAAE7A4C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8" creationId="{4F8CA971-CBD3-F59B-E0FE-3E8F2939C89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9" creationId="{9375E1D8-CDAC-F6C3-C806-1C66834E44DA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1" creationId="{0CB228BE-180B-E782-F469-066132AB2CCC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3" creationId="{2D975103-763F-B2C4-51BB-9A05610A3FC2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4" creationId="{9DDE8186-327D-14AB-7DCE-6CBEA8C93FB0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6" creationId="{6B4E0816-A969-2AFF-8071-4AC2473DAABA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7" creationId="{63E3B404-B220-C456-36DC-EF6C505BA652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246" creationId="{043DCA18-2C92-2127-2596-C8607F020404}"/>
          </ac:spMkLst>
        </pc:spChg>
        <pc:spChg chg="del">
          <ac:chgData name="김지나(Wei) - 서비스기획2팀" userId="6e8c8a86-0e65-4b65-b1b8-9f4bd60da1bb" providerId="ADAL" clId="{B6EFFC5C-84B7-4090-869E-C35384930126}" dt="2024-05-22T07:00:01.302" v="4911" actId="478"/>
          <ac:spMkLst>
            <pc:docMk/>
            <pc:sldMk cId="257984307" sldId="1791"/>
            <ac:spMk id="388" creationId="{9CBA9B62-EB9B-F88D-F26B-71AA41F5B5CB}"/>
          </ac:spMkLst>
        </pc:spChg>
        <pc:spChg chg="del">
          <ac:chgData name="김지나(Wei) - 서비스기획2팀" userId="6e8c8a86-0e65-4b65-b1b8-9f4bd60da1bb" providerId="ADAL" clId="{B6EFFC5C-84B7-4090-869E-C35384930126}" dt="2024-05-22T07:00:01.302" v="4911" actId="478"/>
          <ac:spMkLst>
            <pc:docMk/>
            <pc:sldMk cId="257984307" sldId="1791"/>
            <ac:spMk id="389" creationId="{88AFACF4-E906-BF02-4FAE-399184BA3473}"/>
          </ac:spMkLst>
        </pc:spChg>
        <pc:spChg chg="del">
          <ac:chgData name="김지나(Wei) - 서비스기획2팀" userId="6e8c8a86-0e65-4b65-b1b8-9f4bd60da1bb" providerId="ADAL" clId="{B6EFFC5C-84B7-4090-869E-C35384930126}" dt="2024-05-22T07:00:01.302" v="4911" actId="478"/>
          <ac:spMkLst>
            <pc:docMk/>
            <pc:sldMk cId="257984307" sldId="1791"/>
            <ac:spMk id="456" creationId="{82685629-E9B5-813D-5E17-1029DCABBC75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69" creationId="{6C8138AC-2C91-8813-9007-C6F3562ED9D0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73" creationId="{EBD08F4F-2607-FD75-6141-85DEFAF10133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74" creationId="{DA03E16D-D527-9090-1C44-5257053FEC15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98" creationId="{332F2CF4-429E-E0E5-724E-7231D929E6F8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00" creationId="{1F651F4A-117D-1758-587C-A680A43DCC63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02" creationId="{7C146372-1C2C-F436-A8AD-D5E43EC5A08A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03" creationId="{735B57BC-34D2-B23E-1B1B-A80BBFF1A017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1" creationId="{BA924307-7407-D297-2550-5DEC87EE1213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2" creationId="{340FB98D-B4D0-3C27-587C-A8735E6B538C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3" creationId="{98EB846D-D2E3-0D99-4D9E-1CF20B37A20E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5" creationId="{EB00C9EC-FFDE-187E-3BE5-E7397F708632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8" creationId="{F99FA518-12F8-5B31-00B1-A0696908AD93}"/>
          </ac:spMkLst>
        </pc:spChg>
        <pc:spChg chg="mod">
          <ac:chgData name="김지나(Wei) - 서비스기획2팀" userId="6e8c8a86-0e65-4b65-b1b8-9f4bd60da1bb" providerId="ADAL" clId="{B6EFFC5C-84B7-4090-869E-C35384930126}" dt="2024-05-22T07:06:43.155" v="5033" actId="20577"/>
          <ac:spMkLst>
            <pc:docMk/>
            <pc:sldMk cId="257984307" sldId="1791"/>
            <ac:spMk id="519" creationId="{5B75D9DF-4722-C024-6950-22B0845307EE}"/>
          </ac:spMkLst>
        </pc:spChg>
        <pc:spChg chg="mod">
          <ac:chgData name="김지나(Wei) - 서비스기획2팀" userId="6e8c8a86-0e65-4b65-b1b8-9f4bd60da1bb" providerId="ADAL" clId="{B6EFFC5C-84B7-4090-869E-C35384930126}" dt="2024-05-22T07:07:24.769" v="5077" actId="1037"/>
          <ac:spMkLst>
            <pc:docMk/>
            <pc:sldMk cId="257984307" sldId="1791"/>
            <ac:spMk id="520" creationId="{5033E205-3EF3-CE4D-23E9-23DB9ADB1E07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23" creationId="{5512EEA8-D7A0-EAF7-64C5-08626B245569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24" creationId="{813D7C19-73BC-2B58-3440-7532FD416A46}"/>
          </ac:spMkLst>
        </pc:s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4" creationId="{057AEA57-7519-2F05-1B1D-10F1B7759997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34.063" v="4902"/>
          <ac:grpSpMkLst>
            <pc:docMk/>
            <pc:sldMk cId="257984307" sldId="1791"/>
            <ac:grpSpMk id="14" creationId="{DD8ED12D-C58D-428A-96EC-B920D96CDE0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19" creationId="{582F14AF-8158-E335-3EC0-1A0ED911C79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28" creationId="{7ADDF63B-543D-23DB-4004-FC86FBDE2D0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50" creationId="{27B13C69-0EA7-DA60-76CE-AB6FCC64750F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34.063" v="4902"/>
          <ac:grpSpMkLst>
            <pc:docMk/>
            <pc:sldMk cId="257984307" sldId="1791"/>
            <ac:grpSpMk id="52" creationId="{64AAA1EC-9B8E-0CBA-EEBB-566D8AB8B6C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55" creationId="{F852D27F-CFF6-F8D5-CEB3-E8125B733853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390" creationId="{5725DE30-590E-B894-864F-F3BC92342F87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05" creationId="{E2B44734-A019-2D51-33D2-E6ED9E0FDA21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11" creationId="{7F8FE328-F90B-F14A-0C88-4D81FBE00314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416" creationId="{4B26FD0A-CA2E-5851-6B3B-042943A0B902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29" creationId="{1059083D-C4BB-FFED-A83C-F30C6BFD56E6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34" creationId="{EDA51ADE-198C-B853-EA83-1627277E2644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42" creationId="{38A7A62D-FFE1-E4E0-2B1F-E1ABD3379130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46" creationId="{26A3F9F2-E800-8B09-606C-FF9FA1E03DEB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51" creationId="{2C05BD58-C4A9-6202-6403-3D4A5EF62EC4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457" creationId="{48ECD8C1-5336-F16F-7763-A66DFEC08BDC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466" creationId="{2B55C9D7-DDD6-27DD-8649-C81BBD7A8CAE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619" creationId="{35A3D62A-8444-AE65-E0A7-FCABBF79A8B8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620" creationId="{87AEC2E5-D20A-7EC0-63AB-BF2DFE6DBDE9}"/>
          </ac:grpSpMkLst>
        </pc:grp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12" creationId="{68655FC1-8F8B-E49A-C61C-47CDD010239C}"/>
          </ac:picMkLst>
        </pc:pic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15" creationId="{9179E7A7-6F56-0545-EDAD-429CF921E68D}"/>
          </ac:picMkLst>
        </pc:pic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25" creationId="{89AF56E3-839D-6D94-1E09-7C1C4B82A7FC}"/>
          </ac:picMkLst>
        </pc:pic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27" creationId="{94A3B303-C67B-C25E-B9E7-73AC7F9143B9}"/>
          </ac:picMkLst>
        </pc:picChg>
        <pc:picChg chg="add mod">
          <ac:chgData name="김지나(Wei) - 서비스기획2팀" userId="6e8c8a86-0e65-4b65-b1b8-9f4bd60da1bb" providerId="ADAL" clId="{B6EFFC5C-84B7-4090-869E-C35384930126}" dt="2024-05-22T06:59:38.309" v="4903" actId="1076"/>
          <ac:picMkLst>
            <pc:docMk/>
            <pc:sldMk cId="257984307" sldId="1791"/>
            <ac:picMk id="38" creationId="{BAB067F1-22BE-18A7-5C3E-FC1518B88D8A}"/>
          </ac:picMkLst>
        </pc:picChg>
        <pc:picChg chg="add mod">
          <ac:chgData name="김지나(Wei) - 서비스기획2팀" userId="6e8c8a86-0e65-4b65-b1b8-9f4bd60da1bb" providerId="ADAL" clId="{B6EFFC5C-84B7-4090-869E-C35384930126}" dt="2024-05-22T06:59:38.309" v="4903" actId="1076"/>
          <ac:picMkLst>
            <pc:docMk/>
            <pc:sldMk cId="257984307" sldId="1791"/>
            <ac:picMk id="39" creationId="{2BB32703-B51D-7A29-AD88-5B6FDBF6689F}"/>
          </ac:picMkLst>
        </pc:picChg>
        <pc:picChg chg="del mod">
          <ac:chgData name="김지나(Wei) - 서비스기획2팀" userId="6e8c8a86-0e65-4b65-b1b8-9f4bd60da1bb" providerId="ADAL" clId="{B6EFFC5C-84B7-4090-869E-C35384930126}" dt="2024-05-22T06:59:16.481" v="4900" actId="478"/>
          <ac:picMkLst>
            <pc:docMk/>
            <pc:sldMk cId="257984307" sldId="1791"/>
            <ac:picMk id="471" creationId="{DD87480D-318F-E15A-B18A-FA96C8D99A6F}"/>
          </ac:picMkLst>
        </pc:picChg>
        <pc:picChg chg="del">
          <ac:chgData name="김지나(Wei) - 서비스기획2팀" userId="6e8c8a86-0e65-4b65-b1b8-9f4bd60da1bb" providerId="ADAL" clId="{B6EFFC5C-84B7-4090-869E-C35384930126}" dt="2024-05-22T07:00:01.302" v="4911" actId="478"/>
          <ac:picMkLst>
            <pc:docMk/>
            <pc:sldMk cId="257984307" sldId="1791"/>
            <ac:picMk id="478" creationId="{BA8BF718-AC29-4C43-2D67-624B50CF7D6B}"/>
          </ac:picMkLst>
        </pc:picChg>
        <pc:picChg chg="mod">
          <ac:chgData name="김지나(Wei) - 서비스기획2팀" userId="6e8c8a86-0e65-4b65-b1b8-9f4bd60da1bb" providerId="ADAL" clId="{B6EFFC5C-84B7-4090-869E-C35384930126}" dt="2024-05-22T07:00:43.634" v="4919" actId="1076"/>
          <ac:picMkLst>
            <pc:docMk/>
            <pc:sldMk cId="257984307" sldId="1791"/>
            <ac:picMk id="505" creationId="{4CC47FDB-F935-0D42-3E08-98F020994AC2}"/>
          </ac:picMkLst>
        </pc:picChg>
        <pc:picChg chg="mod">
          <ac:chgData name="김지나(Wei) - 서비스기획2팀" userId="6e8c8a86-0e65-4b65-b1b8-9f4bd60da1bb" providerId="ADAL" clId="{B6EFFC5C-84B7-4090-869E-C35384930126}" dt="2024-05-22T07:00:43.634" v="4919" actId="1076"/>
          <ac:picMkLst>
            <pc:docMk/>
            <pc:sldMk cId="257984307" sldId="1791"/>
            <ac:picMk id="510" creationId="{29A11AD7-6185-0F36-CD62-28A243EF85FC}"/>
          </ac:picMkLst>
        </pc:picChg>
        <pc:cxnChg chg="mod">
          <ac:chgData name="김지나(Wei) - 서비스기획2팀" userId="6e8c8a86-0e65-4b65-b1b8-9f4bd60da1bb" providerId="ADAL" clId="{B6EFFC5C-84B7-4090-869E-C35384930126}" dt="2024-05-22T06:59:34.063" v="4902"/>
          <ac:cxnSpMkLst>
            <pc:docMk/>
            <pc:sldMk cId="257984307" sldId="1791"/>
            <ac:cxnSpMk id="17" creationId="{58084471-DEA1-2954-40B2-B4C6CAB39F9A}"/>
          </ac:cxnSpMkLst>
        </pc:cxnChg>
        <pc:cxnChg chg="mod">
          <ac:chgData name="김지나(Wei) - 서비스기획2팀" userId="6e8c8a86-0e65-4b65-b1b8-9f4bd60da1bb" providerId="ADAL" clId="{B6EFFC5C-84B7-4090-869E-C35384930126}" dt="2024-05-22T06:59:34.063" v="4902"/>
          <ac:cxnSpMkLst>
            <pc:docMk/>
            <pc:sldMk cId="257984307" sldId="1791"/>
            <ac:cxnSpMk id="18" creationId="{388EC28B-81E5-7EB6-7E48-6473665EB4F6}"/>
          </ac:cxnSpMkLst>
        </pc:cxnChg>
      </pc:sldChg>
      <pc:sldChg chg="addSp delSp modSp add mod">
        <pc:chgData name="김지나(Wei) - 서비스기획2팀" userId="6e8c8a86-0e65-4b65-b1b8-9f4bd60da1bb" providerId="ADAL" clId="{B6EFFC5C-84B7-4090-869E-C35384930126}" dt="2024-05-22T08:43:14.683" v="5773" actId="478"/>
        <pc:sldMkLst>
          <pc:docMk/>
          <pc:sldMk cId="2586793484" sldId="1792"/>
        </pc:sldMkLst>
        <pc:spChg chg="add mod ord">
          <ac:chgData name="김지나(Wei) - 서비스기획2팀" userId="6e8c8a86-0e65-4b65-b1b8-9f4bd60da1bb" providerId="ADAL" clId="{B6EFFC5C-84B7-4090-869E-C35384930126}" dt="2024-05-22T07:25:38.388" v="5624" actId="1076"/>
          <ac:spMkLst>
            <pc:docMk/>
            <pc:sldMk cId="2586793484" sldId="1792"/>
            <ac:spMk id="3" creationId="{A6B9382F-9B67-D789-3904-1C505A619F8F}"/>
          </ac:spMkLst>
        </pc:spChg>
        <pc:spChg chg="mod">
          <ac:chgData name="김지나(Wei) - 서비스기획2팀" userId="6e8c8a86-0e65-4b65-b1b8-9f4bd60da1bb" providerId="ADAL" clId="{B6EFFC5C-84B7-4090-869E-C35384930126}" dt="2024-05-22T07:15:53.830" v="5297" actId="571"/>
          <ac:spMkLst>
            <pc:docMk/>
            <pc:sldMk cId="2586793484" sldId="1792"/>
            <ac:spMk id="6" creationId="{A04C3C6F-590F-7151-0AC4-4ACAA606BFAD}"/>
          </ac:spMkLst>
        </pc:spChg>
        <pc:spChg chg="mod">
          <ac:chgData name="김지나(Wei) - 서비스기획2팀" userId="6e8c8a86-0e65-4b65-b1b8-9f4bd60da1bb" providerId="ADAL" clId="{B6EFFC5C-84B7-4090-869E-C35384930126}" dt="2024-05-22T07:15:53.830" v="5297" actId="571"/>
          <ac:spMkLst>
            <pc:docMk/>
            <pc:sldMk cId="2586793484" sldId="1792"/>
            <ac:spMk id="7" creationId="{570EF43C-B78B-6A42-6D98-6FE4BA202DB4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9" creationId="{C2D44591-5624-5F9C-9115-7B12BEF0ACA8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10" creationId="{C39984A5-0E5C-45B4-973C-EE961C265772}"/>
          </ac:spMkLst>
        </pc:spChg>
        <pc:spChg chg="add mod">
          <ac:chgData name="김지나(Wei) - 서비스기획2팀" userId="6e8c8a86-0e65-4b65-b1b8-9f4bd60da1bb" providerId="ADAL" clId="{B6EFFC5C-84B7-4090-869E-C35384930126}" dt="2024-05-22T07:16:09.987" v="5301" actId="571"/>
          <ac:spMkLst>
            <pc:docMk/>
            <pc:sldMk cId="2586793484" sldId="1792"/>
            <ac:spMk id="11" creationId="{B1747954-F4D0-C5E2-EB97-5B737DC5445F}"/>
          </ac:spMkLst>
        </pc:spChg>
        <pc:spChg chg="add mod">
          <ac:chgData name="김지나(Wei) - 서비스기획2팀" userId="6e8c8a86-0e65-4b65-b1b8-9f4bd60da1bb" providerId="ADAL" clId="{B6EFFC5C-84B7-4090-869E-C35384930126}" dt="2024-05-22T07:16:09.987" v="5301" actId="571"/>
          <ac:spMkLst>
            <pc:docMk/>
            <pc:sldMk cId="2586793484" sldId="1792"/>
            <ac:spMk id="12" creationId="{825E6C66-CE78-42A7-B547-3ADCA9700E49}"/>
          </ac:spMkLst>
        </pc:spChg>
        <pc:spChg chg="add mod">
          <ac:chgData name="김지나(Wei) - 서비스기획2팀" userId="6e8c8a86-0e65-4b65-b1b8-9f4bd60da1bb" providerId="ADAL" clId="{B6EFFC5C-84B7-4090-869E-C35384930126}" dt="2024-05-22T07:16:09.987" v="5301" actId="571"/>
          <ac:spMkLst>
            <pc:docMk/>
            <pc:sldMk cId="2586793484" sldId="1792"/>
            <ac:spMk id="13" creationId="{A8B1276F-B17C-66D3-E631-6D8628B4D59D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14" creationId="{2B74F7AA-3612-0BA6-CF45-7DDAC4ADF478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15" creationId="{929846AD-36B5-3E6E-9A87-D4E20E8D61DC}"/>
          </ac:spMkLst>
        </pc:spChg>
        <pc:spChg chg="add mod">
          <ac:chgData name="김지나(Wei) - 서비스기획2팀" userId="6e8c8a86-0e65-4b65-b1b8-9f4bd60da1bb" providerId="ADAL" clId="{B6EFFC5C-84B7-4090-869E-C35384930126}" dt="2024-05-22T07:16:17.217" v="5304" actId="571"/>
          <ac:spMkLst>
            <pc:docMk/>
            <pc:sldMk cId="2586793484" sldId="1792"/>
            <ac:spMk id="16" creationId="{7E4EE188-2106-94BE-2DE1-A6FAFCDFAF01}"/>
          </ac:spMkLst>
        </pc:spChg>
        <pc:spChg chg="add mod">
          <ac:chgData name="김지나(Wei) - 서비스기획2팀" userId="6e8c8a86-0e65-4b65-b1b8-9f4bd60da1bb" providerId="ADAL" clId="{B6EFFC5C-84B7-4090-869E-C35384930126}" dt="2024-05-22T07:16:17.217" v="5304" actId="571"/>
          <ac:spMkLst>
            <pc:docMk/>
            <pc:sldMk cId="2586793484" sldId="1792"/>
            <ac:spMk id="17" creationId="{44EF43D3-6465-B37E-5FF1-56609E7B25CF}"/>
          </ac:spMkLst>
        </pc:spChg>
        <pc:spChg chg="add mod">
          <ac:chgData name="김지나(Wei) - 서비스기획2팀" userId="6e8c8a86-0e65-4b65-b1b8-9f4bd60da1bb" providerId="ADAL" clId="{B6EFFC5C-84B7-4090-869E-C35384930126}" dt="2024-05-22T07:16:17.217" v="5304" actId="571"/>
          <ac:spMkLst>
            <pc:docMk/>
            <pc:sldMk cId="2586793484" sldId="1792"/>
            <ac:spMk id="18" creationId="{24E62D94-A9C2-6811-59FF-3F52D30898E0}"/>
          </ac:spMkLst>
        </pc:spChg>
        <pc:spChg chg="add mod">
          <ac:chgData name="김지나(Wei) - 서비스기획2팀" userId="6e8c8a86-0e65-4b65-b1b8-9f4bd60da1bb" providerId="ADAL" clId="{B6EFFC5C-84B7-4090-869E-C35384930126}" dt="2024-05-22T07:16:24.234" v="5306" actId="571"/>
          <ac:spMkLst>
            <pc:docMk/>
            <pc:sldMk cId="2586793484" sldId="1792"/>
            <ac:spMk id="19" creationId="{2A8B99C5-3553-E5B3-7CA8-9F834DAA284F}"/>
          </ac:spMkLst>
        </pc:spChg>
        <pc:spChg chg="add mod">
          <ac:chgData name="김지나(Wei) - 서비스기획2팀" userId="6e8c8a86-0e65-4b65-b1b8-9f4bd60da1bb" providerId="ADAL" clId="{B6EFFC5C-84B7-4090-869E-C35384930126}" dt="2024-05-22T07:16:24.234" v="5306" actId="571"/>
          <ac:spMkLst>
            <pc:docMk/>
            <pc:sldMk cId="2586793484" sldId="1792"/>
            <ac:spMk id="20" creationId="{8A8C336E-4950-100B-749F-518F8C9E9492}"/>
          </ac:spMkLst>
        </pc:spChg>
        <pc:spChg chg="add mod">
          <ac:chgData name="김지나(Wei) - 서비스기획2팀" userId="6e8c8a86-0e65-4b65-b1b8-9f4bd60da1bb" providerId="ADAL" clId="{B6EFFC5C-84B7-4090-869E-C35384930126}" dt="2024-05-22T07:16:24.234" v="5306" actId="571"/>
          <ac:spMkLst>
            <pc:docMk/>
            <pc:sldMk cId="2586793484" sldId="1792"/>
            <ac:spMk id="21" creationId="{D82A1CB7-A231-37AA-B117-4C6BA81378E9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22" creationId="{C31EE53B-2C0A-3085-6A59-1C69A8B3C6FF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23" creationId="{A4EBADDB-2CBF-A873-0557-3E38CA583488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20:05.668" v="5430"/>
          <ac:spMkLst>
            <pc:docMk/>
            <pc:sldMk cId="2586793484" sldId="1792"/>
            <ac:spMk id="24" creationId="{F90858CF-E2F6-91D9-0668-FD10FE6E3859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25" creationId="{7F91DD3A-31E3-1E94-7C11-3335AD9265CC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20:20.129" v="5463" actId="1037"/>
          <ac:spMkLst>
            <pc:docMk/>
            <pc:sldMk cId="2586793484" sldId="1792"/>
            <ac:spMk id="26" creationId="{F322EBD2-E222-0D58-9505-66F5B86EE800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20:20.129" v="5463" actId="1037"/>
          <ac:spMkLst>
            <pc:docMk/>
            <pc:sldMk cId="2586793484" sldId="1792"/>
            <ac:spMk id="27" creationId="{B351E06B-BEF4-27C6-C490-604EAFB80358}"/>
          </ac:spMkLst>
        </pc:spChg>
        <pc:spChg chg="add mod">
          <ac:chgData name="김지나(Wei) - 서비스기획2팀" userId="6e8c8a86-0e65-4b65-b1b8-9f4bd60da1bb" providerId="ADAL" clId="{B6EFFC5C-84B7-4090-869E-C35384930126}" dt="2024-05-22T07:24:42.069" v="5623" actId="14100"/>
          <ac:spMkLst>
            <pc:docMk/>
            <pc:sldMk cId="2586793484" sldId="1792"/>
            <ac:spMk id="28" creationId="{85BA8C61-7588-B9DD-9DA6-ABA5E865302D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29" creationId="{10D66106-714F-60DC-750C-FC5F53C07220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1" creationId="{2AC3C37F-71D9-9497-23A7-91D9890E3FB6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2" creationId="{299806CA-EFCA-309D-66C7-FFCA47E10FA4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3" creationId="{8298E2A4-F25F-4095-EDAC-289CDC0BACE6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4" creationId="{4733FC4D-2CB9-2C20-E3D7-F6FF5A0D4DB7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5" creationId="{777D4760-08C0-5D3F-4318-6C01A8A330FA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7" creationId="{57BF07D4-DE58-DD06-4D81-63CB2C1FAE19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0" creationId="{8AF6C945-5F44-ED56-11B1-24F883E587AE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4" creationId="{3C478318-B7B1-06F3-BC23-4237AFCF2AB4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5" creationId="{46CABDC6-CFFE-8CC5-31C8-EDBF553E2FC0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6" creationId="{34A8F486-0DCB-24B2-C327-3CCD0C9AD2B1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" creationId="{D3FC11E6-683C-C0D9-E013-2007D4E53089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" creationId="{3FC6BF6B-0A6E-692F-B1C6-53CBAD3BD170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" creationId="{8F637F52-83AE-0113-9FCE-AEBBA57219AC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3" creationId="{0E3B450A-1D26-97B1-007C-51D128D649AD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4" creationId="{41FBF1D2-AE75-6066-94AC-4BE8B1EC675F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5" creationId="{B465CA63-1DC4-E107-F3C5-69594864372C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6" creationId="{F2025E80-C246-1239-B2A9-B3EB52D55BA8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7" creationId="{4A00297B-D691-45E8-71B6-D4936194BB72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8" creationId="{446B7EFF-EB01-A31E-2A40-88A4B63FED88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9" creationId="{6410E9A5-D0AB-8BCD-FBC4-5A36F6FF52EA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60" creationId="{204BD625-D567-A4C0-AB72-BFAD2D1E90B5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63" creationId="{6F6DEBA1-81AE-AA0A-DCE1-640EB8BD1085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0" creationId="{B9373E4D-3955-C0B4-5262-E6EA80E3F3C9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1" creationId="{C97EBD47-848A-AF3E-C82D-4C54CBD91811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473" creationId="{EBD08F4F-2607-FD75-6141-85DEFAF1013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474" creationId="{DA03E16D-D527-9090-1C44-5257053FEC15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5" creationId="{1C76264B-A7FD-D8A6-9ADC-4749ABC4BFB0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6" creationId="{5AD4BFCB-BD32-A5BA-B811-FA082B8E05CC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0" creationId="{76B2D812-246A-FBFF-AECE-B9EB3E4AAC7A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1" creationId="{8C3485EE-D8BA-1D51-5BE4-85B938668489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2" creationId="{38AE404C-2C11-9F4A-771C-423E76ACE6C6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5" creationId="{D7968A24-60AC-E299-F9A3-945EC95788B7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6" creationId="{896EFD00-CC40-7337-6E73-446597F3CBB7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0" creationId="{E8200ADD-644E-BF9B-F603-8002D92E2096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1" creationId="{8134613C-7416-EF79-982D-5FFC7767DB6B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6" creationId="{9434A9A0-3E21-8CB5-BF62-0E04F6F1E46F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7" creationId="{428A1F60-CB4E-7737-389D-0C99A6B80E69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9" creationId="{9114BE8B-AD44-893A-D113-A7EA322EA9DE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00" creationId="{1F651F4A-117D-1758-587C-A680A43DCC63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1" creationId="{95AEE555-D9FD-3B21-6B8B-FE7DBF5C15F0}"/>
          </ac:spMkLst>
        </pc:spChg>
        <pc:spChg chg="mod 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02" creationId="{7C146372-1C2C-F436-A8AD-D5E43EC5A08A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03" creationId="{735B57BC-34D2-B23E-1B1B-A80BBFF1A017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4" creationId="{05BBFBE4-ED8F-E531-2570-5ACD7A5AD541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6" creationId="{63A7A08B-966A-A389-ED5A-BAB5BC2B3823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7" creationId="{473E5A6C-8362-2380-A78D-D40D4B4BC531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8" creationId="{D01097CB-9E3D-0E15-ACE4-F1F9D4D0C540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9" creationId="{A17202D9-D73B-E10A-DA1A-13C1084F5CB4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1" creationId="{BA924307-7407-D297-2550-5DEC87EE121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2" creationId="{340FB98D-B4D0-3C27-587C-A8735E6B538C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3" creationId="{98EB846D-D2E3-0D99-4D9E-1CF20B37A20E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2:21.028" v="5471" actId="478"/>
          <ac:spMkLst>
            <pc:docMk/>
            <pc:sldMk cId="2586793484" sldId="1792"/>
            <ac:spMk id="514" creationId="{C592BF2A-39C4-C516-26F7-7CED0D394C9A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5" creationId="{EB00C9EC-FFDE-187E-3BE5-E7397F708632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2:47.923" v="5475" actId="478"/>
          <ac:spMkLst>
            <pc:docMk/>
            <pc:sldMk cId="2586793484" sldId="1792"/>
            <ac:spMk id="516" creationId="{AE360BA6-AE17-7D91-EDB2-059C0BD1E26B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2:49.904" v="5476" actId="478"/>
          <ac:spMkLst>
            <pc:docMk/>
            <pc:sldMk cId="2586793484" sldId="1792"/>
            <ac:spMk id="517" creationId="{1B50B4C0-A2E1-4D4D-2441-D1A05B90C2E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8" creationId="{F99FA518-12F8-5B31-00B1-A0696908AD9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9" creationId="{5B75D9DF-4722-C024-6950-22B0845307EE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20" creationId="{5033E205-3EF3-CE4D-23E9-23DB9ADB1E07}"/>
          </ac:spMkLst>
        </pc:spChg>
        <pc:spChg chg="mod ord topLvl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521" creationId="{7ED8C5D0-D2F6-1E6C-F5DF-4066B17B7472}"/>
          </ac:spMkLst>
        </pc:spChg>
        <pc:spChg chg="mod ord topLvl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22" creationId="{864F17A7-8486-EBEB-5AAA-2FD91BD595B9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23" creationId="{5512EEA8-D7A0-EAF7-64C5-08626B245569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24" creationId="{813D7C19-73BC-2B58-3440-7532FD416A46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3:14.683" v="5773" actId="478"/>
          <ac:spMkLst>
            <pc:docMk/>
            <pc:sldMk cId="2586793484" sldId="1792"/>
            <ac:spMk id="527" creationId="{7057CEF3-D1AF-279E-D12C-A3777845DEC3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28" creationId="{8F48E454-82CE-71D7-1B59-43D84B972187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5:59.839" v="5627" actId="478"/>
          <ac:spMkLst>
            <pc:docMk/>
            <pc:sldMk cId="2586793484" sldId="1792"/>
            <ac:spMk id="529" creationId="{1B91B8D7-F8C0-F774-B770-FCDA91C91D89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0" creationId="{9CC3CB74-629C-DF4D-0F85-99EE93E02A59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1.446" v="5767" actId="478"/>
          <ac:spMkLst>
            <pc:docMk/>
            <pc:sldMk cId="2586793484" sldId="1792"/>
            <ac:spMk id="531" creationId="{8A3294CF-D783-7FBD-73C0-12B7E188E231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2" creationId="{0F08F5EC-7038-C8AF-0C53-439FF2BD2B26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4.238" v="5769" actId="478"/>
          <ac:spMkLst>
            <pc:docMk/>
            <pc:sldMk cId="2586793484" sldId="1792"/>
            <ac:spMk id="533" creationId="{6C0DB1EF-645A-B96E-92C9-393E37162FEF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4" creationId="{FD132B6D-DBFB-A335-4E49-B8CECECFCB59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4.818" v="5770" actId="478"/>
          <ac:spMkLst>
            <pc:docMk/>
            <pc:sldMk cId="2586793484" sldId="1792"/>
            <ac:spMk id="535" creationId="{466798C0-7E8A-3B1D-E8D9-8017EAAB1100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6" creationId="{4B1236F9-92C3-3A87-3184-122729749CE6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5.690" v="5771" actId="478"/>
          <ac:spMkLst>
            <pc:docMk/>
            <pc:sldMk cId="2586793484" sldId="1792"/>
            <ac:spMk id="537" creationId="{0243C281-1257-DA86-A90B-22C47364177E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8" creationId="{CCB943E1-FD09-EFE6-7EAB-5477928C66DA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6.636" v="5772" actId="478"/>
          <ac:spMkLst>
            <pc:docMk/>
            <pc:sldMk cId="2586793484" sldId="1792"/>
            <ac:spMk id="539" creationId="{078D3FA8-6221-A94E-0A09-35CE85612EA0}"/>
          </ac:spMkLst>
        </pc:spChg>
        <pc:spChg chg="mod">
          <ac:chgData name="김지나(Wei) - 서비스기획2팀" userId="6e8c8a86-0e65-4b65-b1b8-9f4bd60da1bb" providerId="ADAL" clId="{B6EFFC5C-84B7-4090-869E-C35384930126}" dt="2024-05-22T07:26:02.381" v="5628"/>
          <ac:spMkLst>
            <pc:docMk/>
            <pc:sldMk cId="2586793484" sldId="1792"/>
            <ac:spMk id="543" creationId="{52153D34-9682-4FEA-46F3-94EE72F44528}"/>
          </ac:spMkLst>
        </pc:spChg>
        <pc:spChg chg="mod">
          <ac:chgData name="김지나(Wei) - 서비스기획2팀" userId="6e8c8a86-0e65-4b65-b1b8-9f4bd60da1bb" providerId="ADAL" clId="{B6EFFC5C-84B7-4090-869E-C35384930126}" dt="2024-05-22T07:26:02.381" v="5628"/>
          <ac:spMkLst>
            <pc:docMk/>
            <pc:sldMk cId="2586793484" sldId="1792"/>
            <ac:spMk id="544" creationId="{15688F9F-F30A-4513-7333-CC18EF2FA21F}"/>
          </ac:spMkLst>
        </pc:spChg>
        <pc:spChg chg="add mod">
          <ac:chgData name="김지나(Wei) - 서비스기획2팀" userId="6e8c8a86-0e65-4b65-b1b8-9f4bd60da1bb" providerId="ADAL" clId="{B6EFFC5C-84B7-4090-869E-C35384930126}" dt="2024-05-22T07:26:49.919" v="5635" actId="571"/>
          <ac:spMkLst>
            <pc:docMk/>
            <pc:sldMk cId="2586793484" sldId="1792"/>
            <ac:spMk id="545" creationId="{BBEE5BB3-5E2A-8948-413F-88085333705B}"/>
          </ac:spMkLst>
        </pc:spChg>
        <pc:spChg chg="add mod">
          <ac:chgData name="김지나(Wei) - 서비스기획2팀" userId="6e8c8a86-0e65-4b65-b1b8-9f4bd60da1bb" providerId="ADAL" clId="{B6EFFC5C-84B7-4090-869E-C35384930126}" dt="2024-05-22T07:26:49.919" v="5635" actId="571"/>
          <ac:spMkLst>
            <pc:docMk/>
            <pc:sldMk cId="2586793484" sldId="1792"/>
            <ac:spMk id="546" creationId="{B6A6B2E0-A69A-F617-98DA-6BD3E67FC2E3}"/>
          </ac:spMkLst>
        </pc:spChg>
        <pc:spChg chg="add mod">
          <ac:chgData name="김지나(Wei) - 서비스기획2팀" userId="6e8c8a86-0e65-4b65-b1b8-9f4bd60da1bb" providerId="ADAL" clId="{B6EFFC5C-84B7-4090-869E-C35384930126}" dt="2024-05-22T07:27:03.433" v="5642" actId="571"/>
          <ac:spMkLst>
            <pc:docMk/>
            <pc:sldMk cId="2586793484" sldId="1792"/>
            <ac:spMk id="547" creationId="{ED576702-628C-E28B-1ABE-455B04CBCA15}"/>
          </ac:spMkLst>
        </pc:spChg>
        <pc:spChg chg="mod">
          <ac:chgData name="김지나(Wei) - 서비스기획2팀" userId="6e8c8a86-0e65-4b65-b1b8-9f4bd60da1bb" providerId="ADAL" clId="{B6EFFC5C-84B7-4090-869E-C35384930126}" dt="2024-05-22T07:27:03.433" v="5642" actId="571"/>
          <ac:spMkLst>
            <pc:docMk/>
            <pc:sldMk cId="2586793484" sldId="1792"/>
            <ac:spMk id="549" creationId="{829271FC-E8C4-222C-5FE0-3900B4D24348}"/>
          </ac:spMkLst>
        </pc:spChg>
        <pc:spChg chg="mod">
          <ac:chgData name="김지나(Wei) - 서비스기획2팀" userId="6e8c8a86-0e65-4b65-b1b8-9f4bd60da1bb" providerId="ADAL" clId="{B6EFFC5C-84B7-4090-869E-C35384930126}" dt="2024-05-22T07:27:03.433" v="5642" actId="571"/>
          <ac:spMkLst>
            <pc:docMk/>
            <pc:sldMk cId="2586793484" sldId="1792"/>
            <ac:spMk id="550" creationId="{C8CBC893-9924-CBD7-D2D0-644AC7A19296}"/>
          </ac:spMkLst>
        </pc:spChg>
        <pc:spChg chg="add mod">
          <ac:chgData name="김지나(Wei) - 서비스기획2팀" userId="6e8c8a86-0e65-4b65-b1b8-9f4bd60da1bb" providerId="ADAL" clId="{B6EFFC5C-84B7-4090-869E-C35384930126}" dt="2024-05-22T07:27:31.090" v="5680" actId="571"/>
          <ac:spMkLst>
            <pc:docMk/>
            <pc:sldMk cId="2586793484" sldId="1792"/>
            <ac:spMk id="551" creationId="{42C54F4A-468D-E749-E750-9E39FE47415D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52" creationId="{53935AA6-03DE-484D-C6B5-B6E6417DDE04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3.352" v="5768" actId="478"/>
          <ac:spMkLst>
            <pc:docMk/>
            <pc:sldMk cId="2586793484" sldId="1792"/>
            <ac:spMk id="553" creationId="{F726DD15-A24E-C5E5-FCEC-695383B232E4}"/>
          </ac:spMkLst>
        </pc:spChg>
        <pc:spChg chg="mod ord topLvl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615" creationId="{0052B9F1-562A-06F1-A8F3-E30055366158}"/>
          </ac:spMkLst>
        </pc:spChg>
        <pc:spChg chg="del mod topLvl">
          <ac:chgData name="김지나(Wei) - 서비스기획2팀" userId="6e8c8a86-0e65-4b65-b1b8-9f4bd60da1bb" providerId="ADAL" clId="{B6EFFC5C-84B7-4090-869E-C35384930126}" dt="2024-05-22T07:15:57.427" v="5298" actId="478"/>
          <ac:spMkLst>
            <pc:docMk/>
            <pc:sldMk cId="2586793484" sldId="1792"/>
            <ac:spMk id="616" creationId="{AD6A7DDC-A82F-557C-0196-783387369F2F}"/>
          </ac:spMkLst>
        </pc:spChg>
        <pc:spChg chg="del mod ord topLvl">
          <ac:chgData name="김지나(Wei) - 서비스기획2팀" userId="6e8c8a86-0e65-4b65-b1b8-9f4bd60da1bb" providerId="ADAL" clId="{B6EFFC5C-84B7-4090-869E-C35384930126}" dt="2024-05-22T08:42:50.472" v="5766" actId="478"/>
          <ac:spMkLst>
            <pc:docMk/>
            <pc:sldMk cId="2586793484" sldId="1792"/>
            <ac:spMk id="617" creationId="{25A489E9-B955-B88A-AD53-F97F8D3AEC94}"/>
          </ac:spMkLst>
        </pc:spChg>
        <pc:grpChg chg="add mod ord">
          <ac:chgData name="김지나(Wei) - 서비스기획2팀" userId="6e8c8a86-0e65-4b65-b1b8-9f4bd60da1bb" providerId="ADAL" clId="{B6EFFC5C-84B7-4090-869E-C35384930126}" dt="2024-05-22T07:25:38.388" v="5624" actId="1076"/>
          <ac:grpSpMkLst>
            <pc:docMk/>
            <pc:sldMk cId="2586793484" sldId="1792"/>
            <ac:grpSpMk id="4" creationId="{98E2FCF8-9A34-7169-E2C8-88402DD9BEB4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30" creationId="{0E3D61F9-6D8A-34B6-D4C1-19072BD0B3A5}"/>
          </ac:grpSpMkLst>
        </pc:grpChg>
        <pc:grpChg chg="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38" creationId="{5C29FE7D-4CBD-F129-87F7-3F84589B4C9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43" creationId="{2F1E8611-83EA-D1AB-E8D1-541DC32E50D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52" creationId="{8583D9B4-7AD0-451B-1907-1E7CD76681FE}"/>
          </ac:grpSpMkLst>
        </pc:grpChg>
        <pc:grpChg chg="ord">
          <ac:chgData name="김지나(Wei) - 서비스기획2팀" userId="6e8c8a86-0e65-4b65-b1b8-9f4bd60da1bb" providerId="ADAL" clId="{B6EFFC5C-84B7-4090-869E-C35384930126}" dt="2024-05-22T07:19:21.463" v="5414" actId="166"/>
          <ac:grpSpMkLst>
            <pc:docMk/>
            <pc:sldMk cId="2586793484" sldId="1792"/>
            <ac:grpSpMk id="457" creationId="{48ECD8C1-5336-F16F-7763-A66DFEC08BDC}"/>
          </ac:grpSpMkLst>
        </pc:grpChg>
        <pc:grpChg chg="ord">
          <ac:chgData name="김지나(Wei) - 서비스기획2팀" userId="6e8c8a86-0e65-4b65-b1b8-9f4bd60da1bb" providerId="ADAL" clId="{B6EFFC5C-84B7-4090-869E-C35384930126}" dt="2024-05-22T07:19:21.463" v="5414" actId="166"/>
          <ac:grpSpMkLst>
            <pc:docMk/>
            <pc:sldMk cId="2586793484" sldId="1792"/>
            <ac:grpSpMk id="466" creationId="{2B55C9D7-DDD6-27DD-8649-C81BBD7A8CA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8:42:50.472" v="5766" actId="478"/>
          <ac:grpSpMkLst>
            <pc:docMk/>
            <pc:sldMk cId="2586793484" sldId="1792"/>
            <ac:grpSpMk id="542" creationId="{186E3613-D1A1-8801-14DB-36570FF8D9C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7:03.433" v="5642" actId="571"/>
          <ac:grpSpMkLst>
            <pc:docMk/>
            <pc:sldMk cId="2586793484" sldId="1792"/>
            <ac:grpSpMk id="548" creationId="{AB319E76-C580-54A1-CBCA-3D7E4FCD747D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7:15:57.427" v="5298" actId="478"/>
          <ac:grpSpMkLst>
            <pc:docMk/>
            <pc:sldMk cId="2586793484" sldId="1792"/>
            <ac:grpSpMk id="618" creationId="{36FE1B06-38C0-C9E8-AB0C-2DE8F7F73F8F}"/>
          </ac:grpSpMkLst>
        </pc:grpChg>
        <pc:grpChg chg="del">
          <ac:chgData name="김지나(Wei) - 서비스기획2팀" userId="6e8c8a86-0e65-4b65-b1b8-9f4bd60da1bb" providerId="ADAL" clId="{B6EFFC5C-84B7-4090-869E-C35384930126}" dt="2024-05-22T07:11:18.060" v="5270" actId="165"/>
          <ac:grpSpMkLst>
            <pc:docMk/>
            <pc:sldMk cId="2586793484" sldId="1792"/>
            <ac:grpSpMk id="619" creationId="{35A3D62A-8444-AE65-E0A7-FCABBF79A8B8}"/>
          </ac:grpSpMkLst>
        </pc:grpChg>
        <pc:grpChg chg="del">
          <ac:chgData name="김지나(Wei) - 서비스기획2팀" userId="6e8c8a86-0e65-4b65-b1b8-9f4bd60da1bb" providerId="ADAL" clId="{B6EFFC5C-84B7-4090-869E-C35384930126}" dt="2024-05-22T07:11:18.060" v="5270" actId="165"/>
          <ac:grpSpMkLst>
            <pc:docMk/>
            <pc:sldMk cId="2586793484" sldId="1792"/>
            <ac:grpSpMk id="620" creationId="{87AEC2E5-D20A-7EC0-63AB-BF2DFE6DBDE9}"/>
          </ac:grpSpMkLst>
        </pc:grpChg>
        <pc:grpChg chg="del">
          <ac:chgData name="김지나(Wei) - 서비스기획2팀" userId="6e8c8a86-0e65-4b65-b1b8-9f4bd60da1bb" providerId="ADAL" clId="{B6EFFC5C-84B7-4090-869E-C35384930126}" dt="2024-05-22T07:09:59.462" v="5207" actId="478"/>
          <ac:grpSpMkLst>
            <pc:docMk/>
            <pc:sldMk cId="2586793484" sldId="1792"/>
            <ac:grpSpMk id="712" creationId="{8FC5BBF1-102D-769C-9B19-386B46379D98}"/>
          </ac:grpSpMkLst>
        </pc:grp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36" creationId="{DB9E6FBD-220D-0723-4BF4-88B4D36C4D3D}"/>
          </ac:picMkLst>
        </pc:pic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39" creationId="{E40E7E55-E9D2-000B-360F-092AC9029C2F}"/>
          </ac:picMkLst>
        </pc:pic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49" creationId="{B0A8FD28-B621-F641-8137-91D4F9BA2D8D}"/>
          </ac:picMkLst>
        </pc:pic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51" creationId="{2FACF6E1-B55E-C7D8-996B-F582E414EABF}"/>
          </ac:picMkLst>
        </pc:picChg>
        <pc:picChg chg="add 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61" creationId="{DDDB9115-40FF-53AE-2D1D-1A32F20E9CA4}"/>
          </ac:picMkLst>
        </pc:picChg>
        <pc:picChg chg="add 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62" creationId="{BD9E3B27-EF9D-D5A6-844D-DEBB2CE8782E}"/>
          </ac:picMkLst>
        </pc:picChg>
        <pc:picChg chg="ord">
          <ac:chgData name="김지나(Wei) - 서비스기획2팀" userId="6e8c8a86-0e65-4b65-b1b8-9f4bd60da1bb" providerId="ADAL" clId="{B6EFFC5C-84B7-4090-869E-C35384930126}" dt="2024-05-22T07:19:21.463" v="5414" actId="166"/>
          <ac:picMkLst>
            <pc:docMk/>
            <pc:sldMk cId="2586793484" sldId="1792"/>
            <ac:picMk id="505" creationId="{4CC47FDB-F935-0D42-3E08-98F020994AC2}"/>
          </ac:picMkLst>
        </pc:picChg>
        <pc:picChg chg="ord">
          <ac:chgData name="김지나(Wei) - 서비스기획2팀" userId="6e8c8a86-0e65-4b65-b1b8-9f4bd60da1bb" providerId="ADAL" clId="{B6EFFC5C-84B7-4090-869E-C35384930126}" dt="2024-05-22T07:19:21.463" v="5414" actId="166"/>
          <ac:picMkLst>
            <pc:docMk/>
            <pc:sldMk cId="2586793484" sldId="1792"/>
            <ac:picMk id="510" creationId="{29A11AD7-6185-0F36-CD62-28A243EF85FC}"/>
          </ac:picMkLst>
        </pc:picChg>
        <pc:cxnChg chg="mod">
          <ac:chgData name="김지나(Wei) - 서비스기획2팀" userId="6e8c8a86-0e65-4b65-b1b8-9f4bd60da1bb" providerId="ADAL" clId="{B6EFFC5C-84B7-4090-869E-C35384930126}" dt="2024-05-22T07:21:29.618" v="5468" actId="571"/>
          <ac:cxnSpMkLst>
            <pc:docMk/>
            <pc:sldMk cId="2586793484" sldId="1792"/>
            <ac:cxnSpMk id="41" creationId="{B935EBAF-CBDD-DEDE-4420-B5C085214566}"/>
          </ac:cxnSpMkLst>
        </pc:cxnChg>
        <pc:cxnChg chg="mod">
          <ac:chgData name="김지나(Wei) - 서비스기획2팀" userId="6e8c8a86-0e65-4b65-b1b8-9f4bd60da1bb" providerId="ADAL" clId="{B6EFFC5C-84B7-4090-869E-C35384930126}" dt="2024-05-22T07:21:29.618" v="5468" actId="571"/>
          <ac:cxnSpMkLst>
            <pc:docMk/>
            <pc:sldMk cId="2586793484" sldId="1792"/>
            <ac:cxnSpMk id="42" creationId="{65743084-C939-5CDF-A236-8313038A6F2A}"/>
          </ac:cxnSpMkLst>
        </pc:cxnChg>
        <pc:cxnChg chg="add mod">
          <ac:chgData name="김지나(Wei) - 서비스기획2팀" userId="6e8c8a86-0e65-4b65-b1b8-9f4bd60da1bb" providerId="ADAL" clId="{B6EFFC5C-84B7-4090-869E-C35384930126}" dt="2024-05-22T07:24:21.099" v="5618" actId="1035"/>
          <ac:cxnSpMkLst>
            <pc:docMk/>
            <pc:sldMk cId="2586793484" sldId="1792"/>
            <ac:cxnSpMk id="525" creationId="{FCD9348B-F4F0-B474-4945-58C539C1DD4D}"/>
          </ac:cxnSpMkLst>
        </pc:cxnChg>
        <pc:cxnChg chg="add mod">
          <ac:chgData name="김지나(Wei) - 서비스기획2팀" userId="6e8c8a86-0e65-4b65-b1b8-9f4bd60da1bb" providerId="ADAL" clId="{B6EFFC5C-84B7-4090-869E-C35384930126}" dt="2024-05-22T07:24:28.162" v="5621" actId="1035"/>
          <ac:cxnSpMkLst>
            <pc:docMk/>
            <pc:sldMk cId="2586793484" sldId="1792"/>
            <ac:cxnSpMk id="526" creationId="{A9BC90FE-8C57-150D-07D7-9DDD2EB76F0F}"/>
          </ac:cxnSpMkLst>
        </pc:cxnChg>
        <pc:cxnChg chg="add mod">
          <ac:chgData name="김지나(Wei) - 서비스기획2팀" userId="6e8c8a86-0e65-4b65-b1b8-9f4bd60da1bb" providerId="ADAL" clId="{B6EFFC5C-84B7-4090-869E-C35384930126}" dt="2024-05-22T08:42:21.491" v="5764" actId="1076"/>
          <ac:cxnSpMkLst>
            <pc:docMk/>
            <pc:sldMk cId="2586793484" sldId="1792"/>
            <ac:cxnSpMk id="540" creationId="{79C237C7-01A3-36C8-C705-6B31CA25D0BD}"/>
          </ac:cxnSpMkLst>
        </pc:cxnChg>
        <pc:cxnChg chg="add mod">
          <ac:chgData name="김지나(Wei) - 서비스기획2팀" userId="6e8c8a86-0e65-4b65-b1b8-9f4bd60da1bb" providerId="ADAL" clId="{B6EFFC5C-84B7-4090-869E-C35384930126}" dt="2024-05-22T08:42:21.491" v="5764" actId="1076"/>
          <ac:cxnSpMkLst>
            <pc:docMk/>
            <pc:sldMk cId="2586793484" sldId="1792"/>
            <ac:cxnSpMk id="541" creationId="{C01130FB-89A6-25A1-85E8-318F68AB3246}"/>
          </ac:cxnSpMkLst>
        </pc:cxnChg>
      </pc:sldChg>
      <pc:sldChg chg="delSp modSp add del mod">
        <pc:chgData name="김지나(Wei) - 서비스기획2팀" userId="6e8c8a86-0e65-4b65-b1b8-9f4bd60da1bb" providerId="ADAL" clId="{B6EFFC5C-84B7-4090-869E-C35384930126}" dt="2024-05-22T07:02:20.798" v="4961" actId="2696"/>
        <pc:sldMkLst>
          <pc:docMk/>
          <pc:sldMk cId="3652380041" sldId="1792"/>
        </pc:sldMkLst>
        <pc:spChg chg="mod">
          <ac:chgData name="김지나(Wei) - 서비스기획2팀" userId="6e8c8a86-0e65-4b65-b1b8-9f4bd60da1bb" providerId="ADAL" clId="{B6EFFC5C-84B7-4090-869E-C35384930126}" dt="2024-05-22T06:59:24.492" v="4901" actId="14100"/>
          <ac:spMkLst>
            <pc:docMk/>
            <pc:sldMk cId="3652380041" sldId="1792"/>
            <ac:spMk id="8" creationId="{0C0EE401-A1D0-414B-8C71-71616E7A2DE1}"/>
          </ac:spMkLst>
        </pc:spChg>
        <pc:spChg chg="mod">
          <ac:chgData name="김지나(Wei) - 서비스기획2팀" userId="6e8c8a86-0e65-4b65-b1b8-9f4bd60da1bb" providerId="ADAL" clId="{B6EFFC5C-84B7-4090-869E-C35384930126}" dt="2024-05-22T06:34:30.914" v="4882" actId="553"/>
          <ac:spMkLst>
            <pc:docMk/>
            <pc:sldMk cId="3652380041" sldId="1792"/>
            <ac:spMk id="469" creationId="{6C8138AC-2C91-8813-9007-C6F3562ED9D0}"/>
          </ac:spMkLst>
        </pc:spChg>
        <pc:spChg chg="mod">
          <ac:chgData name="김지나(Wei) - 서비스기획2팀" userId="6e8c8a86-0e65-4b65-b1b8-9f4bd60da1bb" providerId="ADAL" clId="{B6EFFC5C-84B7-4090-869E-C35384930126}" dt="2024-05-22T06:34:30.914" v="4882" actId="553"/>
          <ac:spMkLst>
            <pc:docMk/>
            <pc:sldMk cId="3652380041" sldId="1792"/>
            <ac:spMk id="502" creationId="{7C146372-1C2C-F436-A8AD-D5E43EC5A08A}"/>
          </ac:spMkLst>
        </pc:spChg>
        <pc:spChg chg="mod">
          <ac:chgData name="김지나(Wei) - 서비스기획2팀" userId="6e8c8a86-0e65-4b65-b1b8-9f4bd60da1bb" providerId="ADAL" clId="{B6EFFC5C-84B7-4090-869E-C35384930126}" dt="2024-05-22T06:35:21.840" v="4892" actId="207"/>
          <ac:spMkLst>
            <pc:docMk/>
            <pc:sldMk cId="3652380041" sldId="1792"/>
            <ac:spMk id="513" creationId="{98EB846D-D2E3-0D99-4D9E-1CF20B37A20E}"/>
          </ac:spMkLst>
        </pc:spChg>
        <pc:spChg chg="mod">
          <ac:chgData name="김지나(Wei) - 서비스기획2팀" userId="6e8c8a86-0e65-4b65-b1b8-9f4bd60da1bb" providerId="ADAL" clId="{B6EFFC5C-84B7-4090-869E-C35384930126}" dt="2024-05-22T06:35:22.771" v="4893" actId="207"/>
          <ac:spMkLst>
            <pc:docMk/>
            <pc:sldMk cId="3652380041" sldId="1792"/>
            <ac:spMk id="523" creationId="{5512EEA8-D7A0-EAF7-64C5-08626B245569}"/>
          </ac:spMkLst>
        </pc:spChg>
        <pc:picChg chg="del">
          <ac:chgData name="김지나(Wei) - 서비스기획2팀" userId="6e8c8a86-0e65-4b65-b1b8-9f4bd60da1bb" providerId="ADAL" clId="{B6EFFC5C-84B7-4090-869E-C35384930126}" dt="2024-05-22T06:34:36.991" v="4883" actId="478"/>
          <ac:picMkLst>
            <pc:docMk/>
            <pc:sldMk cId="3652380041" sldId="1792"/>
            <ac:picMk id="471" creationId="{DD87480D-318F-E15A-B18A-FA96C8D99A6F}"/>
          </ac:picMkLst>
        </pc:picChg>
      </pc:sldChg>
      <pc:sldChg chg="delSp modSp add mod">
        <pc:chgData name="김지나(Wei) - 서비스기획2팀" userId="6e8c8a86-0e65-4b65-b1b8-9f4bd60da1bb" providerId="ADAL" clId="{B6EFFC5C-84B7-4090-869E-C35384930126}" dt="2024-05-22T07:10:21.056" v="5256" actId="1076"/>
        <pc:sldMkLst>
          <pc:docMk/>
          <pc:sldMk cId="3301113359" sldId="1793"/>
        </pc:sldMkLst>
        <pc:spChg chg="mod">
          <ac:chgData name="김지나(Wei) - 서비스기획2팀" userId="6e8c8a86-0e65-4b65-b1b8-9f4bd60da1bb" providerId="ADAL" clId="{B6EFFC5C-84B7-4090-869E-C35384930126}" dt="2024-05-22T07:10:21.056" v="5256" actId="1076"/>
          <ac:spMkLst>
            <pc:docMk/>
            <pc:sldMk cId="3301113359" sldId="1793"/>
            <ac:spMk id="502" creationId="{7C146372-1C2C-F436-A8AD-D5E43EC5A08A}"/>
          </ac:spMkLst>
        </pc:spChg>
        <pc:grpChg chg="del">
          <ac:chgData name="김지나(Wei) - 서비스기획2팀" userId="6e8c8a86-0e65-4b65-b1b8-9f4bd60da1bb" providerId="ADAL" clId="{B6EFFC5C-84B7-4090-869E-C35384930126}" dt="2024-05-22T07:10:03.723" v="5208" actId="478"/>
          <ac:grpSpMkLst>
            <pc:docMk/>
            <pc:sldMk cId="3301113359" sldId="1793"/>
            <ac:grpSpMk id="712" creationId="{8FC5BBF1-102D-769C-9B19-386B46379D98}"/>
          </ac:grpSpMkLst>
        </pc:grpChg>
      </pc:sldChg>
      <pc:sldChg chg="addSp delSp modSp add mod">
        <pc:chgData name="김지나(Wei) - 서비스기획2팀" userId="6e8c8a86-0e65-4b65-b1b8-9f4bd60da1bb" providerId="ADAL" clId="{B6EFFC5C-84B7-4090-869E-C35384930126}" dt="2024-05-22T07:10:35.109" v="5258" actId="553"/>
        <pc:sldMkLst>
          <pc:docMk/>
          <pc:sldMk cId="3714214191" sldId="1794"/>
        </pc:sldMkLst>
        <pc:spChg chg="ord">
          <ac:chgData name="김지나(Wei) - 서비스기획2팀" userId="6e8c8a86-0e65-4b65-b1b8-9f4bd60da1bb" providerId="ADAL" clId="{B6EFFC5C-84B7-4090-869E-C35384930126}" dt="2024-05-22T07:09:38.375" v="5201" actId="166"/>
          <ac:spMkLst>
            <pc:docMk/>
            <pc:sldMk cId="3714214191" sldId="1794"/>
            <ac:spMk id="8" creationId="{0C0EE401-A1D0-414B-8C71-71616E7A2DE1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246" creationId="{043DCA18-2C92-2127-2596-C8607F020404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0:35.109" v="5258" actId="553"/>
          <ac:spMkLst>
            <pc:docMk/>
            <pc:sldMk cId="3714214191" sldId="1794"/>
            <ac:spMk id="469" creationId="{6C8138AC-2C91-8813-9007-C6F3562ED9D0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473" creationId="{EBD08F4F-2607-FD75-6141-85DEFAF10133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474" creationId="{DA03E16D-D527-9090-1C44-5257053FEC15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498" creationId="{332F2CF4-429E-E0E5-724E-7231D929E6F8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00" creationId="{1F651F4A-117D-1758-587C-A680A43DCC63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0:35.109" v="5258" actId="553"/>
          <ac:spMkLst>
            <pc:docMk/>
            <pc:sldMk cId="3714214191" sldId="1794"/>
            <ac:spMk id="502" creationId="{7C146372-1C2C-F436-A8AD-D5E43EC5A08A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03" creationId="{735B57BC-34D2-B23E-1B1B-A80BBFF1A017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1" creationId="{BA924307-7407-D297-2550-5DEC87EE1213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2" creationId="{340FB98D-B4D0-3C27-587C-A8735E6B538C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3" creationId="{98EB846D-D2E3-0D99-4D9E-1CF20B37A20E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5" creationId="{EB00C9EC-FFDE-187E-3BE5-E7397F708632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8" creationId="{F99FA518-12F8-5B31-00B1-A0696908AD93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9" creationId="{5B75D9DF-4722-C024-6950-22B0845307EE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20" creationId="{5033E205-3EF3-CE4D-23E9-23DB9ADB1E07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23" creationId="{5512EEA8-D7A0-EAF7-64C5-08626B245569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24" creationId="{813D7C19-73BC-2B58-3440-7532FD416A46}"/>
          </ac:spMkLst>
        </pc:spChg>
        <pc:spChg chg="add del">
          <ac:chgData name="김지나(Wei) - 서비스기획2팀" userId="6e8c8a86-0e65-4b65-b1b8-9f4bd60da1bb" providerId="ADAL" clId="{B6EFFC5C-84B7-4090-869E-C35384930126}" dt="2024-05-22T07:09:38.860" v="5202" actId="478"/>
          <ac:spMkLst>
            <pc:docMk/>
            <pc:sldMk cId="3714214191" sldId="1794"/>
            <ac:spMk id="681" creationId="{3AD270E2-0156-9DD3-4C42-93392461CCC4}"/>
          </ac:spMkLst>
        </pc:s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416" creationId="{4B26FD0A-CA2E-5851-6B3B-042943A0B902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457" creationId="{48ECD8C1-5336-F16F-7763-A66DFEC08BDC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466" creationId="{2B55C9D7-DDD6-27DD-8649-C81BBD7A8CAE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619" creationId="{35A3D62A-8444-AE65-E0A7-FCABBF79A8B8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620" creationId="{87AEC2E5-D20A-7EC0-63AB-BF2DFE6DBDE9}"/>
          </ac:grpSpMkLst>
        </pc:grpChg>
        <pc:grpChg chg="del mod">
          <ac:chgData name="김지나(Wei) - 서비스기획2팀" userId="6e8c8a86-0e65-4b65-b1b8-9f4bd60da1bb" providerId="ADAL" clId="{B6EFFC5C-84B7-4090-869E-C35384930126}" dt="2024-05-22T07:09:53.763" v="5206" actId="478"/>
          <ac:grpSpMkLst>
            <pc:docMk/>
            <pc:sldMk cId="3714214191" sldId="1794"/>
            <ac:grpSpMk id="712" creationId="{8FC5BBF1-102D-769C-9B19-386B46379D98}"/>
          </ac:grpSpMkLst>
        </pc:grpChg>
        <pc:picChg chg="add del">
          <ac:chgData name="김지나(Wei) - 서비스기획2팀" userId="6e8c8a86-0e65-4b65-b1b8-9f4bd60da1bb" providerId="ADAL" clId="{B6EFFC5C-84B7-4090-869E-C35384930126}" dt="2024-05-22T07:09:47.211" v="5205" actId="478"/>
          <ac:picMkLst>
            <pc:docMk/>
            <pc:sldMk cId="3714214191" sldId="1794"/>
            <ac:picMk id="505" creationId="{4CC47FDB-F935-0D42-3E08-98F020994AC2}"/>
          </ac:picMkLst>
        </pc:picChg>
        <pc:picChg chg="add del">
          <ac:chgData name="김지나(Wei) - 서비스기획2팀" userId="6e8c8a86-0e65-4b65-b1b8-9f4bd60da1bb" providerId="ADAL" clId="{B6EFFC5C-84B7-4090-869E-C35384930126}" dt="2024-05-22T07:09:47.211" v="5205" actId="478"/>
          <ac:picMkLst>
            <pc:docMk/>
            <pc:sldMk cId="3714214191" sldId="1794"/>
            <ac:picMk id="510" creationId="{29A11AD7-6185-0F36-CD62-28A243EF85FC}"/>
          </ac:picMkLst>
        </pc:picChg>
      </pc:sldChg>
      <pc:sldChg chg="addSp delSp modSp new mod">
        <pc:chgData name="김지나(Wei) - 서비스기획2팀" userId="6e8c8a86-0e65-4b65-b1b8-9f4bd60da1bb" providerId="ADAL" clId="{B6EFFC5C-84B7-4090-869E-C35384930126}" dt="2024-05-22T07:38:04.342" v="5763" actId="478"/>
        <pc:sldMkLst>
          <pc:docMk/>
          <pc:sldMk cId="166809130" sldId="1795"/>
        </pc:sldMkLst>
        <pc:spChg chg="add mod">
          <ac:chgData name="김지나(Wei) - 서비스기획2팀" userId="6e8c8a86-0e65-4b65-b1b8-9f4bd60da1bb" providerId="ADAL" clId="{B6EFFC5C-84B7-4090-869E-C35384930126}" dt="2024-05-22T07:33:02.845" v="5732" actId="1076"/>
          <ac:spMkLst>
            <pc:docMk/>
            <pc:sldMk cId="166809130" sldId="1795"/>
            <ac:spMk id="8" creationId="{F78470E7-A3D7-E0A6-D4A7-88FEA699199A}"/>
          </ac:spMkLst>
        </pc:spChg>
        <pc:spChg chg="add mod">
          <ac:chgData name="김지나(Wei) - 서비스기획2팀" userId="6e8c8a86-0e65-4b65-b1b8-9f4bd60da1bb" providerId="ADAL" clId="{B6EFFC5C-84B7-4090-869E-C35384930126}" dt="2024-05-22T07:33:13.573" v="5735" actId="14100"/>
          <ac:spMkLst>
            <pc:docMk/>
            <pc:sldMk cId="166809130" sldId="1795"/>
            <ac:spMk id="9" creationId="{8A5AAAF2-30F4-D9C6-FC6E-62CF3627E854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" creationId="{2E06E2E9-5B84-DAC7-2DBF-E8D1FB03FB8E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1" creationId="{2B39BC96-4D4B-3958-E829-857327B4FA7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6" creationId="{884980FA-77D1-EBF1-A170-89DA785736E4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7" creationId="{F41A675E-7E30-0EB8-9B01-8911E2A63C7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8" creationId="{E1CCA1C3-FFCA-0260-82BD-89BF3DC898B6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9" creationId="{BBF7CB0F-0860-1D8E-21A9-7E1D74BE458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0" creationId="{A0767BED-532E-DB95-305D-1FC28ED7B2A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1" creationId="{8B9E2EC4-33C8-AA43-081F-233AEFE6BFF4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2" creationId="{5B0934CD-22AA-0238-3343-C1AB1EE9FD73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7" creationId="{E44338C3-D603-BABB-0E6F-F78699E1DE0B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37" creationId="{795AC1B1-E9C6-F03F-EC90-EE620A34F5A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38" creationId="{AB41F044-B7A6-6628-F6B6-6503617DFC6B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39" creationId="{2DE15432-340C-15A0-D676-D1F84CF672B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0" creationId="{A3122966-739B-0377-D4ED-40CEFF49C2F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1" creationId="{64D9378D-0B87-CE71-81CB-78F467240D08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3" creationId="{ACCB22DE-8340-7810-BB26-D4184823F6B2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6" creationId="{4DAAAA46-7DD1-71F7-9CFC-BF09DD286A08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0" creationId="{AD26A04B-2A67-B828-81E8-4E6CC13E93BE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2" creationId="{3A409F36-77B9-81E1-1A36-E995D4C638D1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3" creationId="{2E878CA2-812A-37D3-EFCA-E0AC1D39FE1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5" creationId="{A8DFC06B-AEB6-168F-8D21-F992BDD3992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8" creationId="{510F6AB3-84BD-73E8-4CA1-B58F45C7EF9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9" creationId="{9552FB96-4001-E28F-6EB4-27569845364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0" creationId="{21D7D360-ADBB-A4B5-7EE4-45FBBC3D8DCE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1" creationId="{A42BC3A4-5C50-2749-C29A-E560232D477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3" creationId="{688B9A64-8DE3-FFF6-E051-CB90DCD179D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5" creationId="{344F76F0-A210-F1E6-E774-4552A5F6917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9" creationId="{23A303E2-3520-A1BA-C191-878F00517387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0" creationId="{256E589F-0308-2179-9116-04BFBD9BBCCD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4" creationId="{E45E29AE-6E11-BD7A-7924-E24A3AF84187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5" creationId="{DB1B53AE-E8F5-B9BD-A0AF-5C6F53C5A1DB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6" creationId="{9D8248DB-7534-9CED-2BDA-B82D2EB4F721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8" creationId="{A94F5116-7C7A-6F63-4AD5-483748A5C6D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9" creationId="{D371DAF2-51E8-5C0D-7239-AA999D493AF5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0" creationId="{09B5FFAD-C61D-2B73-35C6-5CD7FEE0BE4B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1" creationId="{9615358B-4395-6D36-7062-159561FD74F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2" creationId="{73EB3090-9C7C-F460-94D6-D8327494B38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4" creationId="{B6B7393B-6468-5075-B322-563929D20145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7" creationId="{FCEB408E-7E99-6A82-04AD-0A46099D9BC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8" creationId="{43F56AC6-D19D-B42F-B1E7-84BA24FA70F8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9" creationId="{16406F15-AEF0-528B-EBAA-FC4ED5698F79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0" creationId="{C83486D1-F4D2-2186-F02F-372B58F9BC91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1" creationId="{62BAB03F-69CE-0F82-DE6E-C3A8A9171292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2" creationId="{C1C1A30E-5755-8A75-0287-58C718FDD3D6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3" creationId="{40373B66-7998-AB78-BBD3-CE174FBA7B6F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6" creationId="{215F762A-3BFE-D1DD-2853-D70D41FD696E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7" creationId="{60E6AAD2-0F70-DE6B-63CA-6E4B7AE17C7C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8" creationId="{484ED1AF-A84E-C8E7-45FA-020C7F5E6B5E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9" creationId="{7E6B1878-4405-BCE2-008D-601ACCA076C5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0" creationId="{A1C7803A-452C-2203-B534-55382B6D9FA9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1" creationId="{823C63D6-FE56-4F57-AE02-E844BDEEBB66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2" creationId="{B9E25C7A-6D57-3C46-CE1A-3F331C1513DD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3" creationId="{69DADDCC-C667-6BEB-4C85-FB69A0671A47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4" creationId="{550DADB7-5974-A579-3BB3-CA388C21C29F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5" creationId="{F2501E33-9536-8882-250E-9CE1917A6901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6" creationId="{0C0B5D97-E348-0592-496D-AA9F10A973AC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7" creationId="{41ECD0AA-D526-5666-FD05-B9F30D50577F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8" creationId="{580AED88-6344-C262-051B-F0AD09B6F489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9" creationId="{8CC35E35-BC19-2C1C-A94F-C2A6CD82BFC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00.440" v="5748" actId="14100"/>
          <ac:spMkLst>
            <pc:docMk/>
            <pc:sldMk cId="166809130" sldId="1795"/>
            <ac:spMk id="112" creationId="{A0AFAD1A-2FAB-6203-E45F-B75754E50485}"/>
          </ac:spMkLst>
        </pc:spChg>
        <pc:spChg chg="add mod">
          <ac:chgData name="김지나(Wei) - 서비스기획2팀" userId="6e8c8a86-0e65-4b65-b1b8-9f4bd60da1bb" providerId="ADAL" clId="{B6EFFC5C-84B7-4090-869E-C35384930126}" dt="2024-05-22T07:33:44.600" v="5743" actId="14100"/>
          <ac:spMkLst>
            <pc:docMk/>
            <pc:sldMk cId="166809130" sldId="1795"/>
            <ac:spMk id="113" creationId="{C43F4284-0BDF-151C-52DA-3ECF6FC4404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09.936" v="5749" actId="1076"/>
          <ac:spMkLst>
            <pc:docMk/>
            <pc:sldMk cId="166809130" sldId="1795"/>
            <ac:spMk id="114" creationId="{476AA21D-2AA4-8536-9E1B-6686072FB282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15" creationId="{F5384741-EBAF-FBDE-0C8B-D6398A0173E0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16" creationId="{55BBF2C9-9640-217C-9600-A2E35FB24EEF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17" creationId="{9324D251-326D-3B9A-9FD7-4E3AE8B9708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2" creationId="{C287EB2E-D060-F3C7-DEB1-C7AC4ED7CE1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3" creationId="{D2051B2D-76EE-180E-59AD-D0A6C9DF7218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4" creationId="{5051268E-4BA6-F484-7F90-711231905064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5" creationId="{A70E50DA-0C9D-0EDF-CFFA-489A1BD534D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6" creationId="{3BD3C66E-36C9-049B-1CAB-FCA6AE858FE1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7" creationId="{1F08FB2D-4668-C6AD-9BF7-B9C481DE5C44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8" creationId="{1BB37F3D-C06F-655F-321E-F73E13B3F4D0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33" creationId="{A47F31D6-A188-A417-7974-384131748365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3" creationId="{754B1E5B-EF67-F339-FC94-EB34D2EA22B5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4" creationId="{3EF12B4B-B903-8ACF-56F9-C64E4D53BD51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5" creationId="{3EF46BFF-BCF4-221A-ED40-3361F2DFFBE5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6" creationId="{E037E280-9343-31FA-89A7-72A2B0AA485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7" creationId="{4A972A19-9831-F71D-6F21-D159510580A0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9" creationId="{AE2E193F-B365-07D4-1365-26900F3B0FB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2" creationId="{FD9765A4-976B-7910-4ACA-A40230DE4C6B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6" creationId="{8DF7E73E-D27E-FAEB-B667-3EC0E70F8A2C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8" creationId="{93BE6873-5138-8A8A-D27B-FA2D471BF776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9" creationId="{B8E9DAF1-7BBD-B539-0D46-91497CC5C49D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1" creationId="{A65B0AAB-9F48-727D-5BD6-7D732FEB27F0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4" creationId="{F61D1EA7-5903-CCC7-F10C-62898C09402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5" creationId="{D05768F5-4731-2867-25ED-04ABFDC1B06A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6" creationId="{4796A2A5-A2EB-4F67-130D-CBCDF50F9138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7" creationId="{706E5877-A46E-C460-3088-C6263C131AF7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9" creationId="{FA063241-269B-34ED-1BFF-ADC0AC8F1B6B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71" creationId="{D3628A1D-1811-8470-10D2-4C1FCD5F5928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75" creationId="{71FFEE50-95CF-24E5-3296-F13B94C5A94B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76" creationId="{EB74B110-B51A-AB9B-20A7-AF25F62099D2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0" creationId="{96D130CE-72BC-B66D-A869-D284DB79AC56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1" creationId="{E0E66834-8392-72DC-695F-3FA1FC827D66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82" creationId="{898C7B8B-B95C-D866-0159-31409585CC0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4" creationId="{16376F2E-0675-81F5-BC5C-103E7BADB42A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5" creationId="{027EA82D-F0C8-7181-C36C-30F9FCE3867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6" creationId="{F7E00E36-D732-86A9-20BE-30DDB9D08564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7" creationId="{C7706929-082C-C2BA-5511-3D9743BB009D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8" creationId="{9ECE27E7-EEE5-179B-B354-662225913C3A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90" creationId="{9C8DD170-95B0-6DCD-AE15-4D43DF89B396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93" creationId="{BE5413A2-7EF7-B5A1-02F6-449401BEFA07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94" creationId="{DC68BB78-B2E8-5954-AA42-EABF7608969B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5" creationId="{19DA9A7D-19EB-86D0-E737-00B779BEB95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6" creationId="{43FE2DBD-8B86-2FB8-C392-8BC251B893D8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7" creationId="{80FA0B34-D404-6887-11AF-0581B6E88F9D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8" creationId="{C0266F69-2A53-07D5-2909-8CF897A623D7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9" creationId="{F9AD2887-F58D-DFD0-D32C-0AADB7516253}"/>
          </ac:spMkLst>
        </pc:spChg>
        <pc:spChg chg="add mod">
          <ac:chgData name="김지나(Wei) - 서비스기획2팀" userId="6e8c8a86-0e65-4b65-b1b8-9f4bd60da1bb" providerId="ADAL" clId="{B6EFFC5C-84B7-4090-869E-C35384930126}" dt="2024-05-22T07:36:20.103" v="5756" actId="20577"/>
          <ac:spMkLst>
            <pc:docMk/>
            <pc:sldMk cId="166809130" sldId="1795"/>
            <ac:spMk id="200" creationId="{46FB245B-EA72-C4B5-6D6C-1D8A28F161C9}"/>
          </ac:spMkLst>
        </pc:spChg>
        <pc:spChg chg="add mod">
          <ac:chgData name="김지나(Wei) - 서비스기획2팀" userId="6e8c8a86-0e65-4b65-b1b8-9f4bd60da1bb" providerId="ADAL" clId="{B6EFFC5C-84B7-4090-869E-C35384930126}" dt="2024-05-22T07:36:31.637" v="5758" actId="20577"/>
          <ac:spMkLst>
            <pc:docMk/>
            <pc:sldMk cId="166809130" sldId="1795"/>
            <ac:spMk id="201" creationId="{B0BE6452-ACCB-E31D-6EBF-8C2D38FB96A5}"/>
          </ac:spMkLst>
        </pc:spChg>
        <pc:spChg chg="add mod">
          <ac:chgData name="김지나(Wei) - 서비스기획2팀" userId="6e8c8a86-0e65-4b65-b1b8-9f4bd60da1bb" providerId="ADAL" clId="{B6EFFC5C-84B7-4090-869E-C35384930126}" dt="2024-05-22T07:38:01.850" v="5762" actId="108"/>
          <ac:spMkLst>
            <pc:docMk/>
            <pc:sldMk cId="166809130" sldId="1795"/>
            <ac:spMk id="204" creationId="{D696EA7C-A589-9774-D407-B9D1A3A29C18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5" creationId="{817AF0C5-AF3B-500F-89F9-1E9657BD86F8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6" creationId="{2D4819F9-E14D-E8BC-D85E-DC7BD0ED3B96}"/>
          </ac:spMkLst>
        </pc:spChg>
        <pc:spChg chg="add mod">
          <ac:chgData name="김지나(Wei) - 서비스기획2팀" userId="6e8c8a86-0e65-4b65-b1b8-9f4bd60da1bb" providerId="ADAL" clId="{B6EFFC5C-84B7-4090-869E-C35384930126}" dt="2024-05-22T07:34:50.241" v="5752" actId="108"/>
          <ac:spMkLst>
            <pc:docMk/>
            <pc:sldMk cId="166809130" sldId="1795"/>
            <ac:spMk id="207" creationId="{6DB03050-7C04-3D0F-F248-44DA984908D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8" creationId="{D34A1A89-AFA3-EA0D-666B-460DC0CE4CB4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9" creationId="{8B854A71-E038-837C-680B-2EF64E1C704C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0" creationId="{3A8F6F9B-9DF4-065F-A282-FFFA64BE4DFA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1" creationId="{FC99D0CD-9D25-DC78-29A1-69878FDED3C7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2" creationId="{1A26CAE3-1BB8-B6BD-A623-922D2054EF86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3" creationId="{E6260775-F9B5-880C-F0DC-30A9A23938AC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4" creationId="{53BED2E8-6427-5A34-E73D-39D6E5889B8C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5" creationId="{6974BB76-78E2-0714-FC68-13BEF23662DA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6" creationId="{02FE13BA-EF9D-5E15-4B1A-31C1BC770B8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7" creationId="{14E9980F-B5E3-ED19-AFFB-B355A8FBE21B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38:04.342" v="5763" actId="478"/>
          <ac:spMkLst>
            <pc:docMk/>
            <pc:sldMk cId="166809130" sldId="1795"/>
            <ac:spMk id="218" creationId="{AD786A6B-CCD0-AB6C-7775-479B01FED5BB}"/>
          </ac:spMkLst>
        </pc:s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2" creationId="{D9EFDF85-FAC3-93EB-101B-A93CC4234030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3" creationId="{FF91C1E7-3A2D-B591-8721-E8E640744E8B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4" creationId="{0587B6FE-D4DC-AE2E-36A0-46923171C7DC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5" creationId="{8878DDB3-3D86-5673-45F8-D2061D89FA3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25" creationId="{83AA80F5-31F0-3190-9C6F-ABA30FF3DFCD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26" creationId="{6D132AA2-4FDC-FE57-2DD0-A2B94C8F1F8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31" creationId="{DF58240B-2CE4-1ADC-CA89-CB14B91525F1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32" creationId="{87C2B6DF-84F3-8822-CCAA-E058A052040C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36" creationId="{E1DF3DA6-8839-833E-34D0-50A300D7426C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44" creationId="{D9A78370-26F3-2C19-475C-41E922D3B291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49" creationId="{C420FF2C-73F1-288D-51A8-1DB60E82D478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51" creationId="{A07ADB84-9A76-67E1-5168-9C315451BD0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54" creationId="{7BDD9CAF-7217-F033-DD54-78CCB4A260CB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56" creationId="{2020835B-9841-5165-4A23-D66E589E46A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62" creationId="{36B857C3-95A8-B1B2-8E9D-A1BB356DCD0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66" creationId="{CF0DD6A1-E5B0-CB99-D7C1-35B3C027D711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67" creationId="{7BCCA8BB-AD8E-DA0B-54ED-DA380717958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71" creationId="{AD2DEA6F-6B44-972B-79B3-F344E4CB31D1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72" creationId="{C749118E-C124-2E02-602A-5B8C36826AD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77" creationId="{07CA884C-EE09-E5FA-4049-16545E37127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86" creationId="{FC2EEB6A-8C35-6814-805D-9627E1D14AA9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18" creationId="{00E6EEEF-5A4D-3A78-50BD-D90F4B0ECCA2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19" creationId="{F15E5C25-2106-F649-3887-305A674333A9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20" creationId="{F0D92C21-05CB-1920-D61C-10CF22E92F64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21" creationId="{7BF01C9E-8841-0920-BC1C-6A16A2E8619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31" creationId="{5263F475-C087-81C3-26B1-17349F25D581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32" creationId="{E7B11AA1-F7F6-F3B0-EBF4-968C5F78A4C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37" creationId="{7F25B092-7714-1C4C-6864-A485BDFF8FAD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38" creationId="{6829401E-985A-A4E2-4898-23D5F6B44B4C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42" creationId="{058F19E9-F268-63A2-14B5-0AA232329A43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50" creationId="{02F7606E-EDF7-F688-3818-97A7418B715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55" creationId="{BE3760BD-5120-B1E1-6969-1CB3A578F475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57" creationId="{7F288196-4C1E-E8C8-7D71-D1429EFA91A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60" creationId="{BFCBF972-C97C-7EFE-96E5-F33F842A1DD0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62" creationId="{A5D99395-C38E-02C1-8F3C-4803C462A8B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68" creationId="{832F70BA-1385-10FD-647C-846D7605CCD9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72" creationId="{D1960092-F4B6-FC72-A125-3A137DC11E6F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73" creationId="{85480699-4D50-4501-ED5A-0972B6CDAF9B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77" creationId="{5FD1455B-3BEB-B434-B96D-0F2BE460DCE3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78" creationId="{E9DEBEB4-696A-6DAC-80CA-1D363FB8300E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83" creationId="{13634282-29EC-BB50-E816-0BB3BB174B54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92" creationId="{6914136F-83A8-F079-EA04-15C448B73B82}"/>
          </ac:grpSpMkLst>
        </pc:grpChg>
        <pc:picChg chg="add del mod">
          <ac:chgData name="김지나(Wei) - 서비스기획2팀" userId="6e8c8a86-0e65-4b65-b1b8-9f4bd60da1bb" providerId="ADAL" clId="{B6EFFC5C-84B7-4090-869E-C35384930126}" dt="2024-05-22T07:32:52.345" v="5729" actId="478"/>
          <ac:picMkLst>
            <pc:docMk/>
            <pc:sldMk cId="166809130" sldId="1795"/>
            <ac:picMk id="5" creationId="{0A0262C8-2899-2400-2FCC-31B512EEB95C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28" creationId="{CC738D02-6C01-763F-02C1-F50FB4F405B7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29" creationId="{33599457-2C94-B8CB-2BDA-D6CAA9629199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0" creationId="{AAA2AF44-9559-FA80-C783-82AE63B5578A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3" creationId="{16EA221D-5D72-57FF-ECA1-A0C93B5E8D7A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4" creationId="{B4D02EFF-D4CA-6B69-6429-E7A4EBF6A5E2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5" creationId="{1F9E1DCE-A215-3DBD-5F13-ADC6ABDCFACD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42" creationId="{F2D24972-5406-C1C2-7A14-C294234BAF82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45" creationId="{8E04FBE5-3B17-44D1-B1B2-6864AF100EDD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64" creationId="{FB76CBDA-10BB-B577-01CF-EF288467F129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68" creationId="{40DBAE43-EFFB-F3EC-CD4B-099A9DB91FB1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73" creationId="{75DFF130-CC5A-D33E-9C73-1AF4CB3BF6F1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83" creationId="{26268D13-DE32-BE99-EF13-03B2E136A17A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85" creationId="{FB12910B-3888-3746-4B6C-B8FC811E480A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94" creationId="{C948CA4F-7C74-925A-C29F-9748E0840E90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95" creationId="{5D38D1F1-8BC6-BF26-C6CC-ED4456EC5C96}"/>
          </ac:picMkLst>
        </pc:picChg>
        <pc:picChg chg="add mod ord">
          <ac:chgData name="김지나(Wei) - 서비스기획2팀" userId="6e8c8a86-0e65-4b65-b1b8-9f4bd60da1bb" providerId="ADAL" clId="{B6EFFC5C-84B7-4090-869E-C35384930126}" dt="2024-05-22T07:32:56.224" v="5731" actId="167"/>
          <ac:picMkLst>
            <pc:docMk/>
            <pc:sldMk cId="166809130" sldId="1795"/>
            <ac:picMk id="111" creationId="{5661489B-EA7E-1301-0B50-C264C573589C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4" creationId="{A02658ED-A9C1-C1E0-9BB9-0C5A14CF1899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5" creationId="{0C1AA2C0-AEAD-548C-1BC5-A0D8F68550F6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6" creationId="{BACF135A-2E71-B416-F23C-68A3B2991687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9" creationId="{E537FE06-CBA3-AD27-112E-BC7B6BD87F38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40" creationId="{4C0F03E7-7E35-4066-28A2-710D6FEFC06F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41" creationId="{585CE01E-844D-1AA4-4480-D3FF9EA074B5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48" creationId="{19562BAD-F6EB-9DFD-DABB-5D9E1C533B75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51" creationId="{6ECAEE34-6391-26AE-6D9F-B5BBCFEEA844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70" creationId="{146163A8-66B4-B534-0620-E3F86D175726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74" creationId="{6BDD4925-53C2-B971-C0C8-6CFB30127E50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79" creationId="{44B13062-50F8-883B-F20B-D9B0B1AFF99E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89" creationId="{1B3A9D2D-5F75-9C6C-21E2-14D36920CA2F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91" creationId="{2F35D34F-B888-B76C-DF3F-1DAD1B6BBF27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4:44.708" v="5751" actId="1076"/>
          <ac:picMkLst>
            <pc:docMk/>
            <pc:sldMk cId="166809130" sldId="1795"/>
            <ac:picMk id="202" creationId="{95F3749B-1309-FACD-045C-070737925967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4:44.708" v="5751" actId="1076"/>
          <ac:picMkLst>
            <pc:docMk/>
            <pc:sldMk cId="166809130" sldId="1795"/>
            <ac:picMk id="203" creationId="{374D72BB-D622-70CD-9921-5AD54E4BE359}"/>
          </ac:picMkLst>
        </pc:picChg>
        <pc:cxnChg chg="add del">
          <ac:chgData name="김지나(Wei) - 서비스기획2팀" userId="6e8c8a86-0e65-4b65-b1b8-9f4bd60da1bb" providerId="ADAL" clId="{B6EFFC5C-84B7-4090-869E-C35384930126}" dt="2024-05-22T07:31:44.832" v="5714" actId="11529"/>
          <ac:cxnSpMkLst>
            <pc:docMk/>
            <pc:sldMk cId="166809130" sldId="1795"/>
            <ac:cxnSpMk id="7" creationId="{8DDF74C9-4DE1-A65D-16BE-B4C385E788EE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23" creationId="{934C8BAD-8B86-3ADC-EEB2-31752E07348F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24" creationId="{1A991317-2194-B107-8FCD-160FACB59807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47" creationId="{5D68F8E9-4BA4-EC08-31E9-41D749C7AF5A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48" creationId="{48957296-CCEE-7F89-34BB-71ED9F770193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57" creationId="{7A565C28-F174-96D7-02C4-97E02DD9C47A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29" creationId="{A82AD288-E0FB-E61A-F3C8-2D7592F3F054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30" creationId="{103E18D2-0414-320D-6902-FF4198430E09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53" creationId="{53D20C5A-0D76-15C1-321F-A9E2FF767AB6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54" creationId="{55113D18-6667-7ECD-9600-DB88F0B5E107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63" creationId="{125243CD-85BD-DD43-64B8-6F8D0B00270C}"/>
          </ac:cxnSpMkLst>
        </pc:cxnChg>
      </pc:sldChg>
      <pc:sldChg chg="addSp modSp new del mod">
        <pc:chgData name="김지나(Wei) - 서비스기획2팀" userId="6e8c8a86-0e65-4b65-b1b8-9f4bd60da1bb" providerId="ADAL" clId="{B6EFFC5C-84B7-4090-869E-C35384930126}" dt="2024-05-22T07:30:36.744" v="5708" actId="2696"/>
        <pc:sldMkLst>
          <pc:docMk/>
          <pc:sldMk cId="842886923" sldId="1795"/>
        </pc:sldMkLst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5" creationId="{0242118C-F7AB-8257-ADC9-3B9BEC181F04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7" creationId="{3692934C-8C3B-9A58-E362-562FA414C546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9" creationId="{DA06D626-3341-F40E-1564-FB0AD73D1B72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0" creationId="{E8B20D7C-6472-3D4B-0BFE-4D28274F1F93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3" creationId="{BCF9066D-F74E-02A9-BF34-271F610F05F2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4" creationId="{9DDB751F-F337-94F3-F499-FFB3E35614EE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7" creationId="{E13A87E5-CE8A-1DDA-6C77-E1D4F9232E48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8" creationId="{A5E2BAE2-A445-D852-9938-35E6B3CEA738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21" creationId="{BF4803B0-AE01-C8FC-C6F1-065CFD3FF6A9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22" creationId="{0287B7EC-2A4C-E6B1-A211-53F60B9781CA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25" creationId="{9DB98A39-1742-6BAB-04DD-B2E8A260D572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27" creationId="{9370269E-4B35-347C-C961-11D4939D3F1E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28" creationId="{1DBBC793-FA49-3F78-DF54-FB75CBD50C53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30" creationId="{656080A7-4D5C-114C-1EBD-CF50ADA76947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31" creationId="{938E2897-4CC3-0B8E-254A-04EB4884BC2C}"/>
          </ac:spMkLst>
        </pc:s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4" creationId="{38998A4D-A069-E297-AA3A-958E26C8D73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8" creationId="{E4AEEB4B-579A-7759-F6A2-D86143A8243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12" creationId="{C5264479-3729-BDBB-971B-EAAFAB521EAE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16" creationId="{DC212F44-F8FE-145C-26C1-B9EFD6A7D796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20" creationId="{20BA4322-05F1-405E-C875-640054D369C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0:11.426" v="5707" actId="1076"/>
          <ac:grpSpMkLst>
            <pc:docMk/>
            <pc:sldMk cId="842886923" sldId="1795"/>
            <ac:grpSpMk id="24" creationId="{5378708E-C087-213B-EE76-3B70A54C9111}"/>
          </ac:grpSpMkLst>
        </pc:grpChg>
        <pc:grpChg chg="mod">
          <ac:chgData name="김지나(Wei) - 서비스기획2팀" userId="6e8c8a86-0e65-4b65-b1b8-9f4bd60da1bb" providerId="ADAL" clId="{B6EFFC5C-84B7-4090-869E-C35384930126}" dt="2024-05-22T07:30:07.530" v="5705"/>
          <ac:grpSpMkLst>
            <pc:docMk/>
            <pc:sldMk cId="842886923" sldId="1795"/>
            <ac:grpSpMk id="26" creationId="{8F098996-AD0B-FA0B-C635-45C24D208BF1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0:11.426" v="5707" actId="1076"/>
          <ac:grpSpMkLst>
            <pc:docMk/>
            <pc:sldMk cId="842886923" sldId="1795"/>
            <ac:grpSpMk id="29" creationId="{97B3DCC4-DE5F-3A3E-7D5B-4F28805D5C45}"/>
          </ac:grpSpMkLst>
        </pc:grp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6" creationId="{78A2412E-95BA-6211-2891-C67433B70CFF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11" creationId="{32AE13EC-DF65-A8AE-7B85-8A6429FCE9A5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15" creationId="{EC96F81B-AC7F-4F67-ECD5-7A254A2CC8FE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19" creationId="{B76DC6F1-4EE5-2528-D44F-4C23AA39C99B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23" creationId="{BABEC39F-0800-D765-5590-62A89A7A898D}"/>
          </ac:picMkLst>
        </pc:picChg>
      </pc:sldChg>
      <pc:sldMasterChg chg="delSldLayout modSldLayout">
        <pc:chgData name="김지나(Wei) - 서비스기획2팀" userId="6e8c8a86-0e65-4b65-b1b8-9f4bd60da1bb" providerId="ADAL" clId="{B6EFFC5C-84B7-4090-869E-C35384930126}" dt="2024-05-14T06:50:30.738" v="1247" actId="6014"/>
        <pc:sldMasterMkLst>
          <pc:docMk/>
          <pc:sldMasterMk cId="3449576400" sldId="2147483654"/>
        </pc:sldMasterMkLst>
        <pc:sldLayoutChg chg="addSp modSp mod">
          <pc:chgData name="김지나(Wei) - 서비스기획2팀" userId="6e8c8a86-0e65-4b65-b1b8-9f4bd60da1bb" providerId="ADAL" clId="{B6EFFC5C-84B7-4090-869E-C35384930126}" dt="2024-05-14T06:49:27.844" v="1239" actId="6014"/>
          <pc:sldLayoutMkLst>
            <pc:docMk/>
            <pc:sldMasterMk cId="3449576400" sldId="2147483654"/>
            <pc:sldLayoutMk cId="972549555" sldId="2147483655"/>
          </pc:sldLayoutMkLst>
          <pc:spChg chg="add mod">
            <ac:chgData name="김지나(Wei) - 서비스기획2팀" userId="6e8c8a86-0e65-4b65-b1b8-9f4bd60da1bb" providerId="ADAL" clId="{B6EFFC5C-84B7-4090-869E-C35384930126}" dt="2024-05-14T05:13:02.432" v="153"/>
            <ac:spMkLst>
              <pc:docMk/>
              <pc:sldMasterMk cId="3449576400" sldId="2147483654"/>
              <pc:sldLayoutMk cId="972549555" sldId="2147483655"/>
              <ac:spMk id="2" creationId="{D4330A5A-E867-9C92-3178-5C3EEF09C116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2.432" v="153"/>
            <ac:spMkLst>
              <pc:docMk/>
              <pc:sldMasterMk cId="3449576400" sldId="2147483654"/>
              <pc:sldLayoutMk cId="972549555" sldId="2147483655"/>
              <ac:spMk id="3" creationId="{DF6AC918-1AF3-567E-E7FA-69E6F2BFF745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2.432" v="153"/>
            <ac:spMkLst>
              <pc:docMk/>
              <pc:sldMasterMk cId="3449576400" sldId="2147483654"/>
              <pc:sldLayoutMk cId="972549555" sldId="2147483655"/>
              <ac:spMk id="4" creationId="{BA40FDAB-0254-E586-9A2A-03B9D1338624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6.290" v="154"/>
            <ac:spMkLst>
              <pc:docMk/>
              <pc:sldMasterMk cId="3449576400" sldId="2147483654"/>
              <pc:sldLayoutMk cId="972549555" sldId="2147483655"/>
              <ac:spMk id="5" creationId="{EC3EC347-DBC2-85AC-9DE7-B24AEDEE7B76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6.290" v="154"/>
            <ac:spMkLst>
              <pc:docMk/>
              <pc:sldMasterMk cId="3449576400" sldId="2147483654"/>
              <pc:sldLayoutMk cId="972549555" sldId="2147483655"/>
              <ac:spMk id="6" creationId="{2A93CE58-1A9B-8A43-EEE1-00A7644A2CFD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6.290" v="154"/>
            <ac:spMkLst>
              <pc:docMk/>
              <pc:sldMasterMk cId="3449576400" sldId="2147483654"/>
              <pc:sldLayoutMk cId="972549555" sldId="2147483655"/>
              <ac:spMk id="7" creationId="{CDA123E6-5BFE-957F-49B6-262C0CE8B6E4}"/>
            </ac:spMkLst>
          </pc:spChg>
        </pc:sldLayoutChg>
        <pc:sldLayoutChg chg="delSp mod">
          <pc:chgData name="김지나(Wei) - 서비스기획2팀" userId="6e8c8a86-0e65-4b65-b1b8-9f4bd60da1bb" providerId="ADAL" clId="{B6EFFC5C-84B7-4090-869E-C35384930126}" dt="2024-05-14T06:49:33.948" v="1240" actId="6014"/>
          <pc:sldLayoutMkLst>
            <pc:docMk/>
            <pc:sldMasterMk cId="3449576400" sldId="2147483654"/>
            <pc:sldLayoutMk cId="1819501490" sldId="2147483656"/>
          </pc:sldLayoutMkLst>
          <pc:spChg chg="del">
            <ac:chgData name="김지나(Wei) - 서비스기획2팀" userId="6e8c8a86-0e65-4b65-b1b8-9f4bd60da1bb" providerId="ADAL" clId="{B6EFFC5C-84B7-4090-869E-C35384930126}" dt="2024-05-14T05:13:15.583" v="155" actId="478"/>
            <ac:spMkLst>
              <pc:docMk/>
              <pc:sldMasterMk cId="3449576400" sldId="2147483654"/>
              <pc:sldLayoutMk cId="1819501490" sldId="2147483656"/>
              <ac:spMk id="3" creationId="{DF6AC918-1AF3-567E-E7FA-69E6F2BFF745}"/>
            </ac:spMkLst>
          </pc:spChg>
          <pc:spChg chg="del">
            <ac:chgData name="김지나(Wei) - 서비스기획2팀" userId="6e8c8a86-0e65-4b65-b1b8-9f4bd60da1bb" providerId="ADAL" clId="{B6EFFC5C-84B7-4090-869E-C35384930126}" dt="2024-05-14T05:13:20.623" v="156" actId="478"/>
            <ac:spMkLst>
              <pc:docMk/>
              <pc:sldMasterMk cId="3449576400" sldId="2147483654"/>
              <pc:sldLayoutMk cId="1819501490" sldId="2147483656"/>
              <ac:spMk id="4" creationId="{BA40FDAB-0254-E586-9A2A-03B9D1338624}"/>
            </ac:spMkLst>
          </pc:spChg>
        </pc:sldLayoutChg>
        <pc:sldLayoutChg chg="addSp modSp mod">
          <pc:chgData name="김지나(Wei) - 서비스기획2팀" userId="6e8c8a86-0e65-4b65-b1b8-9f4bd60da1bb" providerId="ADAL" clId="{B6EFFC5C-84B7-4090-869E-C35384930126}" dt="2024-05-14T06:50:30.738" v="1247" actId="6014"/>
          <pc:sldLayoutMkLst>
            <pc:docMk/>
            <pc:sldMasterMk cId="3449576400" sldId="2147483654"/>
            <pc:sldLayoutMk cId="475667335" sldId="2147483657"/>
          </pc:sldLayoutMkLst>
          <pc:spChg chg="add mod">
            <ac:chgData name="김지나(Wei) - 서비스기획2팀" userId="6e8c8a86-0e65-4b65-b1b8-9f4bd60da1bb" providerId="ADAL" clId="{B6EFFC5C-84B7-4090-869E-C35384930126}" dt="2024-05-14T06:50:15.978" v="1246" actId="1076"/>
            <ac:spMkLst>
              <pc:docMk/>
              <pc:sldMasterMk cId="3449576400" sldId="2147483654"/>
              <pc:sldLayoutMk cId="475667335" sldId="2147483657"/>
              <ac:spMk id="3" creationId="{28E17A02-BA4F-95DD-20F6-2B1D034F6A83}"/>
            </ac:spMkLst>
          </pc:spChg>
        </pc:sldLayoutChg>
        <pc:sldLayoutChg chg="addSp modSp del mod">
          <pc:chgData name="김지나(Wei) - 서비스기획2팀" userId="6e8c8a86-0e65-4b65-b1b8-9f4bd60da1bb" providerId="ADAL" clId="{B6EFFC5C-84B7-4090-869E-C35384930126}" dt="2024-05-14T06:49:58.347" v="1243" actId="2696"/>
          <pc:sldLayoutMkLst>
            <pc:docMk/>
            <pc:sldMasterMk cId="3449576400" sldId="2147483654"/>
            <pc:sldLayoutMk cId="1430051123" sldId="2147483657"/>
          </pc:sldLayoutMkLst>
          <pc:spChg chg="mod">
            <ac:chgData name="김지나(Wei) - 서비스기획2팀" userId="6e8c8a86-0e65-4b65-b1b8-9f4bd60da1bb" providerId="ADAL" clId="{B6EFFC5C-84B7-4090-869E-C35384930126}" dt="2024-05-14T06:49:51.619" v="1242" actId="1076"/>
            <ac:spMkLst>
              <pc:docMk/>
              <pc:sldMasterMk cId="3449576400" sldId="2147483654"/>
              <pc:sldLayoutMk cId="1430051123" sldId="2147483657"/>
              <ac:spMk id="2" creationId="{D4330A5A-E867-9C92-3178-5C3EEF09C116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6:49:47.002" v="1241"/>
            <ac:spMkLst>
              <pc:docMk/>
              <pc:sldMasterMk cId="3449576400" sldId="2147483654"/>
              <pc:sldLayoutMk cId="1430051123" sldId="2147483657"/>
              <ac:spMk id="3" creationId="{AF432E61-B0EB-0DB3-428B-E2CF1A67A376}"/>
            </ac:spMkLst>
          </pc:spChg>
        </pc:sldLayoutChg>
      </pc:sldMasterChg>
    </pc:docChg>
  </pc:docChgLst>
  <pc:docChgLst>
    <pc:chgData name="서유림(Rosie) - UX디자인팀" userId="S::rosie@plgrim.com::233be26b-a91b-491a-870d-7198186f6d07" providerId="AD" clId="Web-{AE1A2A4C-4545-3D38-3B4C-57A7AEFAEFCB}"/>
    <pc:docChg chg="modSld">
      <pc:chgData name="서유림(Rosie) - UX디자인팀" userId="S::rosie@plgrim.com::233be26b-a91b-491a-870d-7198186f6d07" providerId="AD" clId="Web-{AE1A2A4C-4545-3D38-3B4C-57A7AEFAEFCB}" dt="2024-06-03T07:58:13.152" v="4" actId="14100"/>
      <pc:docMkLst>
        <pc:docMk/>
      </pc:docMkLst>
      <pc:sldChg chg="modSp">
        <pc:chgData name="서유림(Rosie) - UX디자인팀" userId="S::rosie@plgrim.com::233be26b-a91b-491a-870d-7198186f6d07" providerId="AD" clId="Web-{AE1A2A4C-4545-3D38-3B4C-57A7AEFAEFCB}" dt="2024-06-03T07:58:13.152" v="4" actId="14100"/>
        <pc:sldMkLst>
          <pc:docMk/>
          <pc:sldMk cId="751850389" sldId="1824"/>
        </pc:sldMkLst>
        <pc:grpChg chg="mod">
          <ac:chgData name="서유림(Rosie) - UX디자인팀" userId="S::rosie@plgrim.com::233be26b-a91b-491a-870d-7198186f6d07" providerId="AD" clId="Web-{AE1A2A4C-4545-3D38-3B4C-57A7AEFAEFCB}" dt="2024-06-03T07:58:13.152" v="4" actId="14100"/>
          <ac:grpSpMkLst>
            <pc:docMk/>
            <pc:sldMk cId="751850389" sldId="1824"/>
            <ac:grpSpMk id="434" creationId="{A387D5C6-C021-411A-CE7A-E92CE448B364}"/>
          </ac:grpSpMkLst>
        </pc:grpChg>
      </pc:sldChg>
      <pc:sldChg chg="modSp">
        <pc:chgData name="서유림(Rosie) - UX디자인팀" userId="S::rosie@plgrim.com::233be26b-a91b-491a-870d-7198186f6d07" providerId="AD" clId="Web-{AE1A2A4C-4545-3D38-3B4C-57A7AEFAEFCB}" dt="2024-06-03T05:42:21.743" v="0"/>
        <pc:sldMkLst>
          <pc:docMk/>
          <pc:sldMk cId="812024608" sldId="1846"/>
        </pc:sldMkLst>
        <pc:graphicFrameChg chg="modGraphic">
          <ac:chgData name="서유림(Rosie) - UX디자인팀" userId="S::rosie@plgrim.com::233be26b-a91b-491a-870d-7198186f6d07" providerId="AD" clId="Web-{AE1A2A4C-4545-3D38-3B4C-57A7AEFAEFCB}" dt="2024-06-03T05:42:21.743" v="0"/>
          <ac:graphicFrameMkLst>
            <pc:docMk/>
            <pc:sldMk cId="812024608" sldId="1846"/>
            <ac:graphicFrameMk id="45" creationId="{67AD94FD-291E-2E00-8F31-1FE8EFC1E2DD}"/>
          </ac:graphicFrameMkLst>
        </pc:graphicFrameChg>
      </pc:sldChg>
    </pc:docChg>
  </pc:docChgLst>
  <pc:docChgLst>
    <pc:chgData name="윤진숙(Celine) - 서비스기획2팀" userId="db3dbd84-8051-4777-a258-c2ff272a01d1" providerId="ADAL" clId="{8028E252-5847-4BDC-B1AB-0348FF4B7C6B}"/>
    <pc:docChg chg="undo redo custSel addSld delSld modSld sldOrd modMainMaster addSection delSection modSection">
      <pc:chgData name="윤진숙(Celine) - 서비스기획2팀" userId="db3dbd84-8051-4777-a258-c2ff272a01d1" providerId="ADAL" clId="{8028E252-5847-4BDC-B1AB-0348FF4B7C6B}" dt="2024-06-05T11:00:05.705" v="71238" actId="164"/>
      <pc:docMkLst>
        <pc:docMk/>
      </pc:docMkLst>
      <pc:sldChg chg="addSp delSp modSp del mod ord">
        <pc:chgData name="윤진숙(Celine) - 서비스기획2팀" userId="db3dbd84-8051-4777-a258-c2ff272a01d1" providerId="ADAL" clId="{8028E252-5847-4BDC-B1AB-0348FF4B7C6B}" dt="2024-06-05T08:13:56.250" v="69343" actId="2696"/>
        <pc:sldMkLst>
          <pc:docMk/>
          <pc:sldMk cId="0" sldId="264"/>
        </pc:sldMkLst>
        <pc:spChg chg="add mod">
          <ac:chgData name="윤진숙(Celine) - 서비스기획2팀" userId="db3dbd84-8051-4777-a258-c2ff272a01d1" providerId="ADAL" clId="{8028E252-5847-4BDC-B1AB-0348FF4B7C6B}" dt="2024-05-24T07:29:37.174" v="15031" actId="14100"/>
          <ac:spMkLst>
            <pc:docMk/>
            <pc:sldMk cId="0" sldId="264"/>
            <ac:spMk id="4" creationId="{B43811AE-0007-1F30-00D4-93CEC3A20913}"/>
          </ac:spMkLst>
        </pc:spChg>
        <pc:spChg chg="add mod">
          <ac:chgData name="윤진숙(Celine) - 서비스기획2팀" userId="db3dbd84-8051-4777-a258-c2ff272a01d1" providerId="ADAL" clId="{8028E252-5847-4BDC-B1AB-0348FF4B7C6B}" dt="2024-05-24T07:30:02.894" v="15035" actId="14100"/>
          <ac:spMkLst>
            <pc:docMk/>
            <pc:sldMk cId="0" sldId="264"/>
            <ac:spMk id="7" creationId="{C5EEDCAA-B6B7-988F-61FE-4CA53DC9DE10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8" creationId="{4ABDCFEC-5239-9524-904D-47076B19B48D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9" creationId="{91664A8E-27D5-64F1-52AD-D743547960D7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0" creationId="{F43D936C-3154-85CA-0F9C-EA8DBE32A5F7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1" creationId="{6092ED0B-23E1-DE3D-93DB-17D1D63BE91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3" creationId="{DD1F9103-5608-1CB1-79F3-C43F520C306D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7" creationId="{F8CED0F2-FD87-1A75-63F2-6BBAF37B3F7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8" creationId="{C766B7E8-EE80-4459-4B7B-2A5B4F32FC8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" creationId="{D0794EA2-DA01-C823-FAA2-C30BE4304638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" creationId="{72A0BC75-E083-152E-C426-DAC1944D2A3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" creationId="{05835A38-49E9-327F-12D8-0DEA832ED15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" creationId="{F0D42CBD-275B-DE51-9892-5DA7B9386C4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6" creationId="{3E86DAB8-CD89-10FD-818A-F5BC3A7A90E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6" creationId="{4229B49A-C2E3-60A2-EDBD-7C764323291B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7" creationId="{C8DFD394-8BF3-74F7-97B3-B99A8EB39559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8" creationId="{90B943FA-492D-7CF4-79FF-02712CAAB4C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9" creationId="{81354361-96D8-ED87-6A08-E6B2A52198C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0" creationId="{18AC1F7C-5C83-0F7F-6E2B-F12881E256F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2" creationId="{FAD35E0B-EE2C-F920-9494-8B808FC9218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5" creationId="{54FC02E6-90C0-2EAB-FCB5-6ED535FFBF90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9" creationId="{7A3DCE39-ABD3-42A1-B5CD-0E09ADE6221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1" creationId="{72AC475E-267D-F82A-535D-B76C5C3AD3A7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2" creationId="{1BBD2C53-6E00-141E-57A7-3E6DBB64FAC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4" creationId="{3C4B4B6F-C25F-2443-0F81-A2D2A6552349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7" creationId="{2BC15CDF-6898-DD30-671D-45515FE9C482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8" creationId="{1F8019BA-409E-74EF-068C-5A2625EDA8D5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9" creationId="{475F3E79-096F-F548-42A9-95E8303F047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60" creationId="{8ACD6E55-58A9-D792-CF26-2B0D1FA7C16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62" creationId="{697777D0-DD32-0C86-4B5E-D5BD07F9AA1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92" creationId="{2BB6CE99-BBC1-AC42-3741-55018F9B4FAE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96" creationId="{BB0ED9EE-507F-B8A2-2ED6-A225345ED82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97" creationId="{3203FA09-89BB-3FEE-46C3-F6731311CC89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2" creationId="{781CBF36-9208-748C-B840-9E377E6C0FF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3" creationId="{96E739ED-FB07-BC5B-FC50-F98C501096B0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7" creationId="{2A3E3E57-EBB0-C14F-3A6B-526F8D93310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8" creationId="{691D5918-6A9E-C194-9B2E-A4809716DD46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9" creationId="{AF135E7D-55CE-FDF0-DF5A-776AAA06B1F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1" creationId="{EFE4C127-34DC-A79C-26EE-71E62285F632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2" creationId="{532E5C90-5071-4B33-F70B-72494A31BF6D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3" creationId="{8F373606-941E-581E-EB23-0DD40E8656A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4" creationId="{2A427ECF-9278-3E7F-C409-6A8C49EA7755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5" creationId="{3FDA0151-2818-6B54-C411-9E440EE591D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7" creationId="{E9A88862-ECA8-31DB-378F-A1224D99C68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0" creationId="{AA56F149-9DDE-254B-739F-970193B11177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1" creationId="{E803264A-436B-780C-D200-1D9C7C91AA82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2" creationId="{3C3F5EA6-546F-FE10-3651-8AC453EB6B0F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3" creationId="{33DA3BFF-2170-4DD9-19E2-1B3FF56F2DF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4" creationId="{F01B26FE-9E1E-E12F-8521-1B751FF037E0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6" creationId="{A952CA3B-23D8-AE63-31AA-3A552904493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9" creationId="{4FE88963-A410-6CF2-4399-5B9D63415DAE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2" creationId="{BD6C1B22-CD76-AEC0-2E50-E654A091D7B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4" creationId="{5ECE7AE2-4B38-CB38-D49A-A5645C9FA63B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5" creationId="{4DA5B758-765B-5F50-1161-2605ED0B3777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7" creationId="{4DBABF23-FA84-2C15-E923-3E8ECA692F0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8" creationId="{D99E0E1E-97DD-64F5-DE91-5D6D377ED83F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9" creationId="{E9D64C9E-AD3E-1DA4-E0A2-526BB0289013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0" creationId="{B47C297C-20FB-9167-7A27-FEF8C75E7ADD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1" creationId="{440AAFEA-3715-C13C-1B40-914C5E765AE5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2" creationId="{49F57B26-A0A2-6460-92BF-EE3F94B0BA1B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3" creationId="{706759B0-08E9-3F1A-DCCC-139FA026B401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4" creationId="{D6137DF0-3A97-D4BC-C6ED-2433E6960CEE}"/>
          </ac:spMkLst>
        </pc:spChg>
        <pc:spChg chg="del mod">
          <ac:chgData name="윤진숙(Celine) - 서비스기획2팀" userId="db3dbd84-8051-4777-a258-c2ff272a01d1" providerId="ADAL" clId="{8028E252-5847-4BDC-B1AB-0348FF4B7C6B}" dt="2024-05-27T02:13:23.731" v="18832" actId="478"/>
          <ac:spMkLst>
            <pc:docMk/>
            <pc:sldMk cId="0" sldId="264"/>
            <ac:spMk id="245" creationId="{F2706F50-09CF-53C0-0D96-D9978F1065C1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7" creationId="{EEF3BAB9-037B-FAD2-7BA8-499F7F89CC5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50" creationId="{E3BF0583-275F-A4F7-7ABA-056E3D3B938F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3:50.824" v="18852" actId="1038"/>
          <ac:spMkLst>
            <pc:docMk/>
            <pc:sldMk cId="0" sldId="264"/>
            <ac:spMk id="252" creationId="{70DB355A-4937-EA54-B9C6-47122369233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3:40.091" v="18846" actId="478"/>
          <ac:spMkLst>
            <pc:docMk/>
            <pc:sldMk cId="0" sldId="264"/>
            <ac:spMk id="253" creationId="{2CD6AB1D-0FBD-19A5-899F-10535F07944D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3:24.853" v="18833"/>
          <ac:spMkLst>
            <pc:docMk/>
            <pc:sldMk cId="0" sldId="264"/>
            <ac:spMk id="254" creationId="{AB4427DB-1699-B46C-34E8-07C61DE3321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3:50.824" v="18852" actId="1038"/>
          <ac:spMkLst>
            <pc:docMk/>
            <pc:sldMk cId="0" sldId="264"/>
            <ac:spMk id="255" creationId="{79EB9C9A-A8C2-70E1-F9C4-C2352C283F88}"/>
          </ac:spMkLst>
        </pc:spChg>
        <pc:spChg chg="del">
          <ac:chgData name="윤진숙(Celine) - 서비스기획2팀" userId="db3dbd84-8051-4777-a258-c2ff272a01d1" providerId="ADAL" clId="{8028E252-5847-4BDC-B1AB-0348FF4B7C6B}" dt="2024-05-27T01:36:07.945" v="18825" actId="478"/>
          <ac:spMkLst>
            <pc:docMk/>
            <pc:sldMk cId="0" sldId="264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7T01:35:39.137" v="18818" actId="478"/>
          <ac:spMkLst>
            <pc:docMk/>
            <pc:sldMk cId="0" sldId="264"/>
            <ac:spMk id="361" creationId="{6F614419-C46A-3F00-9B0E-84FFFCEBA9C3}"/>
          </ac:spMkLst>
        </pc:s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2" creationId="{14544A6D-226E-7D5D-37A1-D29CE4C4B06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6" creationId="{2D640D14-848C-5E46-8327-1B5AB1262A5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" creationId="{0063DD29-22C2-8FAB-FB60-D940BC44914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4" creationId="{D32AA47E-E5DB-5F96-8C25-48FE41C89FC8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5" creationId="{89B01418-76EB-9C51-A5BD-C042C877BAE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30" creationId="{084E8D0C-4FE3-6DEB-E451-D36476047EAF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31" creationId="{0C512210-CE2A-C6E7-D4B1-6D6BA30B432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35" creationId="{30218863-4F1E-AEB7-C4CE-A723DBF73EC7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43" creationId="{A88671D1-148B-5A93-4175-CB11501201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48" creationId="{F8B32594-E91A-0179-E2E2-47A69663939D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50" creationId="{29031D63-CCCA-656E-BF3C-162F1A3A664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53" creationId="{EDF288F2-F232-D6A5-3D82-A464BEA210E8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55" creationId="{DF7FAC84-83AB-DACB-4140-4C74BDE6C26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61" creationId="{55B4BE33-5AE1-2357-1304-A6CE52E6114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3" creationId="{D503D108-CAFC-030B-5C89-B799B3F13980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4" creationId="{416855D4-AE6A-902B-702E-7C1E289586B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9" creationId="{F2F35273-87FC-0034-1402-3B1991B1726D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00" creationId="{974B2F1B-64A7-9690-BA60-47751A99F35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04" creationId="{6F05D2E3-833B-726A-FF11-0258347BCCF1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05" creationId="{0F007E58-4151-4B5E-B6CC-5EDB9C042F1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10" creationId="{FEBDFE38-4E1D-66EC-F251-CFFB928B55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19" creationId="{F4D00CE0-A705-D88E-9EA9-4D9CB5A8EDD3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27" creationId="{5BA30733-EF3C-B657-E0B1-2FABAA3F9E4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33" creationId="{A4944F7F-D0D1-75D7-53DD-6445179BBA6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36" creationId="{4F014ACF-9A28-1647-FB2D-8B3FD25AA2D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49" creationId="{8406B5D5-A862-2711-7CE2-55D53A6BC680}"/>
          </ac:grpSpMkLst>
        </pc:grp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7" creationId="{4B98E32A-08FB-25A6-F021-A0CB43D768A5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8" creationId="{7DE31745-11AE-860A-6141-8BC79C709D22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9" creationId="{4DF6A062-207B-96C5-4AE4-65D03A148515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32" creationId="{D9CF5B92-F2E6-4420-D3E3-D99105BF73AC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33" creationId="{9CC9150B-6379-5F2C-B4A1-75B6D038CF45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34" creationId="{129709E0-DF28-A19B-8BEA-24ACFCEA7228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41" creationId="{83D6393C-2890-06BB-CB8F-5E76536B2A9D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44" creationId="{DDAFB31C-4A5D-8309-9CEB-D9F67767815B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63" creationId="{3D30C418-F767-0731-A11A-E2EA3BB6245A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195" creationId="{45AC1970-4BEE-823F-400A-808D0125FD6B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01" creationId="{E329EBCF-008F-066C-86D9-210B242DC6E7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06" creationId="{F70B5BF7-E407-156A-3C5F-67C640111C49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16" creationId="{6687E322-866E-6D01-C5DF-0D633E69BC63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18" creationId="{4DA0BD83-264C-87D8-E686-95885C2DEF2D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25" creationId="{908E13AC-87C5-433E-BC33-476E3F80BF96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28" creationId="{80214049-CEF5-3799-1EBA-5CA4A9998CFA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48" creationId="{EA6CD645-C872-8286-67A8-51F67AF83BCA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51" creationId="{8D18ADB6-1787-F568-8D14-C69EC22DA211}"/>
          </ac:picMkLst>
        </pc:pic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14" creationId="{F8B424AF-29D4-0A0F-DC19-E039B89D9554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15" creationId="{B5603477-523D-2A16-A01F-0CF35374F767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46" creationId="{C456EE30-4CF9-CD76-898F-2F93DDD1E9F6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47" creationId="{240911F1-CBB5-B676-DA59-D6C7CA7D5F05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56" creationId="{C46AC214-0014-B468-ED1B-59B81D26A14B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230" creationId="{6B7C47FE-D302-BF98-0811-B78A8A3E68D5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231" creationId="{6401D49E-A04C-4D4F-8BAF-061CEC1588B9}"/>
          </ac:cxnSpMkLst>
        </pc:cxnChg>
      </pc:sldChg>
      <pc:sldChg chg="addSp delSp modSp del mod">
        <pc:chgData name="윤진숙(Celine) - 서비스기획2팀" userId="db3dbd84-8051-4777-a258-c2ff272a01d1" providerId="ADAL" clId="{8028E252-5847-4BDC-B1AB-0348FF4B7C6B}" dt="2024-06-05T10:58:21.910" v="71230" actId="47"/>
        <pc:sldMkLst>
          <pc:docMk/>
          <pc:sldMk cId="715885263" sldId="269"/>
        </pc:sldMkLst>
        <pc:spChg chg="del">
          <ac:chgData name="윤진숙(Celine) - 서비스기획2팀" userId="db3dbd84-8051-4777-a258-c2ff272a01d1" providerId="ADAL" clId="{8028E252-5847-4BDC-B1AB-0348FF4B7C6B}" dt="2024-05-23T09:13:32.873" v="7733" actId="478"/>
          <ac:spMkLst>
            <pc:docMk/>
            <pc:sldMk cId="715885263" sldId="269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4:29:38.330" v="46959"/>
          <ac:spMkLst>
            <pc:docMk/>
            <pc:sldMk cId="715885263" sldId="269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6:05:54.115" v="48721" actId="14100"/>
          <ac:spMkLst>
            <pc:docMk/>
            <pc:sldMk cId="715885263" sldId="269"/>
            <ac:spMk id="4" creationId="{F2141BFE-352D-3523-752C-B4A6B3986D5F}"/>
          </ac:spMkLst>
        </pc:spChg>
        <pc:spChg chg="mod">
          <ac:chgData name="윤진숙(Celine) - 서비스기획2팀" userId="db3dbd84-8051-4777-a258-c2ff272a01d1" providerId="ADAL" clId="{8028E252-5847-4BDC-B1AB-0348FF4B7C6B}" dt="2024-05-31T04:29:21.106" v="46948"/>
          <ac:spMkLst>
            <pc:docMk/>
            <pc:sldMk cId="715885263" sldId="269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54:00.324" v="68455" actId="478"/>
          <ac:spMkLst>
            <pc:docMk/>
            <pc:sldMk cId="715885263" sldId="269"/>
            <ac:spMk id="7" creationId="{0325F9FA-0B8B-485D-74AB-4467FC659C07}"/>
          </ac:spMkLst>
        </pc:spChg>
        <pc:spChg chg="mod">
          <ac:chgData name="윤진숙(Celine) - 서비스기획2팀" userId="db3dbd84-8051-4777-a258-c2ff272a01d1" providerId="ADAL" clId="{8028E252-5847-4BDC-B1AB-0348FF4B7C6B}" dt="2024-06-03T04:35:23.957" v="51268"/>
          <ac:spMkLst>
            <pc:docMk/>
            <pc:sldMk cId="715885263" sldId="269"/>
            <ac:spMk id="9" creationId="{66717BAF-7312-5439-AC0F-32C3B07446A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36:20.563" v="14501" actId="478"/>
          <ac:spMkLst>
            <pc:docMk/>
            <pc:sldMk cId="715885263" sldId="269"/>
            <ac:spMk id="9" creationId="{D908EFB7-E89D-80C3-B7C3-0DB72C0FB29C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3:38.594" v="7734" actId="1038"/>
          <ac:spMkLst>
            <pc:docMk/>
            <pc:sldMk cId="715885263" sldId="269"/>
            <ac:spMk id="10" creationId="{ABB712F1-B67A-72BA-5B09-7638056DA7F8}"/>
          </ac:spMkLst>
        </pc:spChg>
        <pc:spChg chg="mod">
          <ac:chgData name="윤진숙(Celine) - 서비스기획2팀" userId="db3dbd84-8051-4777-a258-c2ff272a01d1" providerId="ADAL" clId="{8028E252-5847-4BDC-B1AB-0348FF4B7C6B}" dt="2024-05-23T08:05:33.734" v="5946"/>
          <ac:spMkLst>
            <pc:docMk/>
            <pc:sldMk cId="715885263" sldId="269"/>
            <ac:spMk id="13" creationId="{C1E55C5A-104B-CEE9-72C2-D7B7D500DB67}"/>
          </ac:spMkLst>
        </pc:spChg>
        <pc:spChg chg="add mod">
          <ac:chgData name="윤진숙(Celine) - 서비스기획2팀" userId="db3dbd84-8051-4777-a258-c2ff272a01d1" providerId="ADAL" clId="{8028E252-5847-4BDC-B1AB-0348FF4B7C6B}" dt="2024-05-23T08:06:52.570" v="6006" actId="1037"/>
          <ac:spMkLst>
            <pc:docMk/>
            <pc:sldMk cId="715885263" sldId="269"/>
            <ac:spMk id="18" creationId="{1B194DF3-1CE5-6358-AE3E-A019EE124639}"/>
          </ac:spMkLst>
        </pc:spChg>
        <pc:spChg chg="mod">
          <ac:chgData name="윤진숙(Celine) - 서비스기획2팀" userId="db3dbd84-8051-4777-a258-c2ff272a01d1" providerId="ADAL" clId="{8028E252-5847-4BDC-B1AB-0348FF4B7C6B}" dt="2024-06-03T04:35:23.957" v="51268"/>
          <ac:spMkLst>
            <pc:docMk/>
            <pc:sldMk cId="715885263" sldId="269"/>
            <ac:spMk id="20" creationId="{FA5629C2-FD57-B075-F3C1-E83E80071C17}"/>
          </ac:spMkLst>
        </pc:spChg>
        <pc:spChg chg="add del">
          <ac:chgData name="윤진숙(Celine) - 서비스기획2팀" userId="db3dbd84-8051-4777-a258-c2ff272a01d1" providerId="ADAL" clId="{8028E252-5847-4BDC-B1AB-0348FF4B7C6B}" dt="2024-05-24T06:36:15.837" v="14500" actId="478"/>
          <ac:spMkLst>
            <pc:docMk/>
            <pc:sldMk cId="715885263" sldId="269"/>
            <ac:spMk id="21" creationId="{0C3D3722-BFB0-A344-6EEF-DE32A84FD0AB}"/>
          </ac:spMkLst>
        </pc:spChg>
        <pc:spChg chg="mod">
          <ac:chgData name="윤진숙(Celine) - 서비스기획2팀" userId="db3dbd84-8051-4777-a258-c2ff272a01d1" providerId="ADAL" clId="{8028E252-5847-4BDC-B1AB-0348FF4B7C6B}" dt="2024-06-03T04:35:23.957" v="51268"/>
          <ac:spMkLst>
            <pc:docMk/>
            <pc:sldMk cId="715885263" sldId="269"/>
            <ac:spMk id="21" creationId="{2C4A482F-35A9-3459-F7B7-59EDD26EFF4E}"/>
          </ac:spMkLst>
        </pc:spChg>
        <pc:spChg chg="add mod">
          <ac:chgData name="윤진숙(Celine) - 서비스기획2팀" userId="db3dbd84-8051-4777-a258-c2ff272a01d1" providerId="ADAL" clId="{8028E252-5847-4BDC-B1AB-0348FF4B7C6B}" dt="2024-05-24T06:36:55.497" v="14524" actId="20577"/>
          <ac:spMkLst>
            <pc:docMk/>
            <pc:sldMk cId="715885263" sldId="269"/>
            <ac:spMk id="22" creationId="{1E1A6CB0-6CD8-5580-6248-C68F96A8D556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3" creationId="{84C8240D-F9FC-9CCB-6E90-0BF9A8772C8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54:07.627" v="68457" actId="478"/>
          <ac:spMkLst>
            <pc:docMk/>
            <pc:sldMk cId="715885263" sldId="269"/>
            <ac:spMk id="23" creationId="{E2D5CD25-957A-EE07-267B-2FCF55570BBC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4" creationId="{96A355E0-C1D0-D788-16E3-460F032C8276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25" creationId="{1A346383-0903-8784-BFEB-36DEE4F88BE2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5" creationId="{C6D0C029-16AE-DF20-4018-D471D83CD608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26" creationId="{CD362FCC-1842-250D-7E5C-ADEE43D844D4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6" creationId="{FDCB4372-2834-4AA2-50AB-DD22BA352850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7" creationId="{226FF809-941A-5FFC-9D95-AD782AE005D0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9" creationId="{21CFF591-FE1A-BE7D-8372-4F0CA68AF62D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30" creationId="{E51AAFC4-C23D-FC9D-073D-8862165C2D33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2" creationId="{CB0F8C2D-CCA1-1478-18ED-C359D77B9740}"/>
          </ac:spMkLst>
        </pc:spChg>
        <pc:spChg chg="mod">
          <ac:chgData name="윤진숙(Celine) - 서비스기획2팀" userId="db3dbd84-8051-4777-a258-c2ff272a01d1" providerId="ADAL" clId="{8028E252-5847-4BDC-B1AB-0348FF4B7C6B}" dt="2024-05-24T07:40:50.873" v="15162" actId="1036"/>
          <ac:spMkLst>
            <pc:docMk/>
            <pc:sldMk cId="715885263" sldId="269"/>
            <ac:spMk id="36" creationId="{69BF742B-B284-EF4C-2139-11D6089DBA86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6" creationId="{C6388963-72D1-0766-28B0-F12029257C1D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7" creationId="{E886F6D3-FF67-C775-EAB0-13C78D90EAF8}"/>
          </ac:spMkLst>
        </pc:spChg>
        <pc:spChg chg="mod">
          <ac:chgData name="윤진숙(Celine) - 서비스기획2팀" userId="db3dbd84-8051-4777-a258-c2ff272a01d1" providerId="ADAL" clId="{8028E252-5847-4BDC-B1AB-0348FF4B7C6B}" dt="2024-05-24T07:24:57.284" v="14909" actId="14100"/>
          <ac:spMkLst>
            <pc:docMk/>
            <pc:sldMk cId="715885263" sldId="269"/>
            <ac:spMk id="38" creationId="{8D26C5D7-FAB1-FC62-93C2-45CD270A7CF1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8" creationId="{97362935-281A-D095-69D7-5669F57EA80C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9" creationId="{1B25EF93-3489-17D5-BA35-E93C04206B65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40" creationId="{0C9DB0DA-B6E2-49D0-A91F-A8440B448301}"/>
          </ac:spMkLst>
        </pc:spChg>
        <pc:spChg chg="mod">
          <ac:chgData name="윤진숙(Celine) - 서비스기획2팀" userId="db3dbd84-8051-4777-a258-c2ff272a01d1" providerId="ADAL" clId="{8028E252-5847-4BDC-B1AB-0348FF4B7C6B}" dt="2024-05-24T07:25:01.003" v="14911" actId="14100"/>
          <ac:spMkLst>
            <pc:docMk/>
            <pc:sldMk cId="715885263" sldId="269"/>
            <ac:spMk id="40" creationId="{1534932B-881F-6E09-73A3-D16D30315EBD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2" creationId="{4691F165-64BA-D62C-3B9A-74B10072AC27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42" creationId="{EBF96860-9DC8-009F-30BA-81F0236B7239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4" creationId="{F5892E79-50D4-F7CB-0818-3C54E07F193B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8:26:39.466" v="6041" actId="478"/>
          <ac:spMkLst>
            <pc:docMk/>
            <pc:sldMk cId="715885263" sldId="269"/>
            <ac:spMk id="45" creationId="{07D557C5-DF82-A8C3-FB93-91F0BF34F0D1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5" creationId="{555BD2D9-5266-6AC5-A85E-EC21DB56931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8:26:38.362" v="6040" actId="478"/>
          <ac:spMkLst>
            <pc:docMk/>
            <pc:sldMk cId="715885263" sldId="269"/>
            <ac:spMk id="46" creationId="{323EA1BE-93C3-F2CA-F7C0-5E341114C2AB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6" creationId="{6A1013FE-E38C-FE82-B8E6-DDF5BBF87A26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7" creationId="{48CD76A8-56E2-8BAD-5A7D-606AE92A6454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26:42.747" v="6042" actId="478"/>
          <ac:spMkLst>
            <pc:docMk/>
            <pc:sldMk cId="715885263" sldId="269"/>
            <ac:spMk id="47" creationId="{C4CA60EE-FE6F-EA7E-BD3F-5D29688FE963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5:59.496" v="51302" actId="1076"/>
          <ac:spMkLst>
            <pc:docMk/>
            <pc:sldMk cId="715885263" sldId="269"/>
            <ac:spMk id="48" creationId="{F55D806E-4C38-7A6C-31C3-24438A1EED9E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0:10.048" v="51363" actId="20577"/>
          <ac:spMkLst>
            <pc:docMk/>
            <pc:sldMk cId="715885263" sldId="269"/>
            <ac:spMk id="50" creationId="{070CBA50-90AD-0CB4-D5D4-2164CF9E9F5E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52" creationId="{DB35F6FF-9590-87BA-DF23-85FF4FA3227B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54" creationId="{22DBB742-6C5D-D367-F0EC-A3D85B28CA8C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54" creationId="{971B83C0-C1CC-DAE8-66CF-DC8134541B84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5:55.152" v="51544" actId="1076"/>
          <ac:spMkLst>
            <pc:docMk/>
            <pc:sldMk cId="715885263" sldId="269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55" creationId="{C582879A-3D3D-8F95-EB1E-AEC220C3B06A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6:09.672" v="51547" actId="1076"/>
          <ac:spMkLst>
            <pc:docMk/>
            <pc:sldMk cId="715885263" sldId="269"/>
            <ac:spMk id="56" creationId="{41095004-8B8B-34D8-FD29-6F3264C6D92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6:25.710" v="51553" actId="1035"/>
          <ac:spMkLst>
            <pc:docMk/>
            <pc:sldMk cId="715885263" sldId="269"/>
            <ac:spMk id="57" creationId="{E587D330-8AB8-A78B-BE9D-A9BF5304B43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5:48.526" v="51301" actId="1035"/>
          <ac:spMkLst>
            <pc:docMk/>
            <pc:sldMk cId="715885263" sldId="269"/>
            <ac:spMk id="59" creationId="{81179F5A-267C-9EC3-7A56-2366CF35ED7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02:45.094" v="7526" actId="1076"/>
          <ac:spMkLst>
            <pc:docMk/>
            <pc:sldMk cId="715885263" sldId="269"/>
            <ac:spMk id="60" creationId="{DE89CCEB-2F39-0469-6882-61018E4AD5BF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2:26.818" v="7723" actId="1037"/>
          <ac:spMkLst>
            <pc:docMk/>
            <pc:sldMk cId="715885263" sldId="269"/>
            <ac:spMk id="63" creationId="{8703F0B2-7652-9442-A8E1-754564518E09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2:26.818" v="7723" actId="1037"/>
          <ac:spMkLst>
            <pc:docMk/>
            <pc:sldMk cId="715885263" sldId="269"/>
            <ac:spMk id="192" creationId="{3F430FC0-90C8-FADB-7CFA-BF224076CD11}"/>
          </ac:spMkLst>
        </pc:spChg>
        <pc:spChg chg="add mod">
          <ac:chgData name="윤진숙(Celine) - 서비스기획2팀" userId="db3dbd84-8051-4777-a258-c2ff272a01d1" providerId="ADAL" clId="{8028E252-5847-4BDC-B1AB-0348FF4B7C6B}" dt="2024-05-23T08:52:29.449" v="7280" actId="6549"/>
          <ac:spMkLst>
            <pc:docMk/>
            <pc:sldMk cId="715885263" sldId="269"/>
            <ac:spMk id="193" creationId="{F56422DA-DC6C-6A4A-3C74-F2CE27678FFC}"/>
          </ac:spMkLst>
        </pc:spChg>
        <pc:spChg chg="add mod">
          <ac:chgData name="윤진숙(Celine) - 서비스기획2팀" userId="db3dbd84-8051-4777-a258-c2ff272a01d1" providerId="ADAL" clId="{8028E252-5847-4BDC-B1AB-0348FF4B7C6B}" dt="2024-05-23T09:00:11.503" v="7445" actId="1035"/>
          <ac:spMkLst>
            <pc:docMk/>
            <pc:sldMk cId="715885263" sldId="269"/>
            <ac:spMk id="194" creationId="{DBF034A9-D4A2-6077-A757-3E3D231CA1E7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39:32.475" v="6365" actId="478"/>
          <ac:spMkLst>
            <pc:docMk/>
            <pc:sldMk cId="715885263" sldId="269"/>
            <ac:spMk id="195" creationId="{3FCE8554-0ABA-B032-3BED-D4BC53048051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4:26.360" v="52158" actId="14100"/>
          <ac:spMkLst>
            <pc:docMk/>
            <pc:sldMk cId="715885263" sldId="269"/>
            <ac:spMk id="195" creationId="{DBD35A7F-3940-A8F0-F38F-0E05E03BD3DA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196" creationId="{11D0A342-FEFF-D675-932C-DDB5299C331E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39:32.475" v="6365" actId="478"/>
          <ac:spMkLst>
            <pc:docMk/>
            <pc:sldMk cId="715885263" sldId="269"/>
            <ac:spMk id="196" creationId="{7514E118-2358-9BC0-16E3-240324FF742C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4:12.176" v="52153" actId="14100"/>
          <ac:spMkLst>
            <pc:docMk/>
            <pc:sldMk cId="715885263" sldId="269"/>
            <ac:spMk id="196" creationId="{770E887C-73C6-6655-52BB-59528F7A2A98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197" creationId="{DD071542-E420-87B0-37F2-326BCEDD70D0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199" creationId="{4A588114-C60B-75F3-8A25-E0C340000C8C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3.928" v="6643" actId="478"/>
          <ac:spMkLst>
            <pc:docMk/>
            <pc:sldMk cId="715885263" sldId="269"/>
            <ac:spMk id="200" creationId="{44B60E01-B8CA-FB42-1084-D26761166B57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00" creationId="{F4B65654-C79E-5FB9-7838-5DA9B5A0985B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7.264" v="6644" actId="478"/>
          <ac:spMkLst>
            <pc:docMk/>
            <pc:sldMk cId="715885263" sldId="269"/>
            <ac:spMk id="201" creationId="{905B49F0-275A-73EA-FC6F-7EC43FADCD03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202" creationId="{E7F2F344-7651-2CBF-F6C0-1A47EF909685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0:53.178" v="51859" actId="1076"/>
          <ac:spMkLst>
            <pc:docMk/>
            <pc:sldMk cId="715885263" sldId="269"/>
            <ac:spMk id="202" creationId="{F4AD6658-20A9-6449-BE75-128929F9FC7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54:05.011" v="68456" actId="478"/>
          <ac:spMkLst>
            <pc:docMk/>
            <pc:sldMk cId="715885263" sldId="269"/>
            <ac:spMk id="203" creationId="{0DFB28B9-1896-DC79-D912-7FFBFCFBA8AA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03" creationId="{384A3C21-0DF6-28C2-EE93-07625992F9CB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203" creationId="{87B6FCF7-F610-3C27-ABAE-40E5EBE8B029}"/>
          </ac:spMkLst>
        </pc:spChg>
        <pc:spChg chg="add mod">
          <ac:chgData name="윤진숙(Celine) - 서비스기획2팀" userId="db3dbd84-8051-4777-a258-c2ff272a01d1" providerId="ADAL" clId="{8028E252-5847-4BDC-B1AB-0348FF4B7C6B}" dt="2024-06-03T05:17:47.705" v="52257"/>
          <ac:spMkLst>
            <pc:docMk/>
            <pc:sldMk cId="715885263" sldId="269"/>
            <ac:spMk id="204" creationId="{0BD432D1-C1E3-682D-6929-D163E7B6A256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7.264" v="6644" actId="478"/>
          <ac:spMkLst>
            <pc:docMk/>
            <pc:sldMk cId="715885263" sldId="269"/>
            <ac:spMk id="204" creationId="{8EE8B3C2-6FCB-E5E2-F41F-297F8A46D59E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05" creationId="{B5D6F01C-8995-3428-547E-BA1D69EC5D37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7.264" v="6644" actId="478"/>
          <ac:spMkLst>
            <pc:docMk/>
            <pc:sldMk cId="715885263" sldId="269"/>
            <ac:spMk id="205" creationId="{D8944B42-6AAB-C9B3-1923-8FE7025D8485}"/>
          </ac:spMkLst>
        </pc:spChg>
        <pc:spChg chg="mod">
          <ac:chgData name="윤진숙(Celine) - 서비스기획2팀" userId="db3dbd84-8051-4777-a258-c2ff272a01d1" providerId="ADAL" clId="{8028E252-5847-4BDC-B1AB-0348FF4B7C6B}" dt="2024-05-23T09:12:20.537" v="7721" actId="1037"/>
          <ac:spMkLst>
            <pc:docMk/>
            <pc:sldMk cId="715885263" sldId="269"/>
            <ac:spMk id="208" creationId="{94692F0B-E795-563B-E9BE-A37C1786D68B}"/>
          </ac:spMkLst>
        </pc:spChg>
        <pc:spChg chg="mod">
          <ac:chgData name="윤진숙(Celine) - 서비스기획2팀" userId="db3dbd84-8051-4777-a258-c2ff272a01d1" providerId="ADAL" clId="{8028E252-5847-4BDC-B1AB-0348FF4B7C6B}" dt="2024-05-23T09:12:20.537" v="7721" actId="1037"/>
          <ac:spMkLst>
            <pc:docMk/>
            <pc:sldMk cId="715885263" sldId="269"/>
            <ac:spMk id="209" creationId="{1C4313FC-7673-D7F5-73AB-14C829F04EB4}"/>
          </ac:spMkLst>
        </pc:spChg>
        <pc:spChg chg="mod">
          <ac:chgData name="윤진숙(Celine) - 서비스기획2팀" userId="db3dbd84-8051-4777-a258-c2ff272a01d1" providerId="ADAL" clId="{8028E252-5847-4BDC-B1AB-0348FF4B7C6B}" dt="2024-05-23T08:54:36.172" v="7305" actId="207"/>
          <ac:spMkLst>
            <pc:docMk/>
            <pc:sldMk cId="715885263" sldId="269"/>
            <ac:spMk id="210" creationId="{B2429D03-4379-9E08-BC28-6D2D897160B8}"/>
          </ac:spMkLst>
        </pc:spChg>
        <pc:spChg chg="mod">
          <ac:chgData name="윤진숙(Celine) - 서비스기획2팀" userId="db3dbd84-8051-4777-a258-c2ff272a01d1" providerId="ADAL" clId="{8028E252-5847-4BDC-B1AB-0348FF4B7C6B}" dt="2024-05-23T09:00:29.056" v="7461" actId="1035"/>
          <ac:spMkLst>
            <pc:docMk/>
            <pc:sldMk cId="715885263" sldId="269"/>
            <ac:spMk id="211" creationId="{86562D6A-9988-EE0B-826D-AD40549757E4}"/>
          </ac:spMkLst>
        </pc:spChg>
        <pc:spChg chg="mod">
          <ac:chgData name="윤진숙(Celine) - 서비스기획2팀" userId="db3dbd84-8051-4777-a258-c2ff272a01d1" providerId="ADAL" clId="{8028E252-5847-4BDC-B1AB-0348FF4B7C6B}" dt="2024-05-23T09:12:17.928" v="7719" actId="1037"/>
          <ac:spMkLst>
            <pc:docMk/>
            <pc:sldMk cId="715885263" sldId="269"/>
            <ac:spMk id="213" creationId="{B0780ECA-32DC-99B6-D684-FFEBD875B8A4}"/>
          </ac:spMkLst>
        </pc:spChg>
        <pc:spChg chg="mod">
          <ac:chgData name="윤진숙(Celine) - 서비스기획2팀" userId="db3dbd84-8051-4777-a258-c2ff272a01d1" providerId="ADAL" clId="{8028E252-5847-4BDC-B1AB-0348FF4B7C6B}" dt="2024-05-23T09:12:17.928" v="7719" actId="1037"/>
          <ac:spMkLst>
            <pc:docMk/>
            <pc:sldMk cId="715885263" sldId="269"/>
            <ac:spMk id="214" creationId="{5A05A68E-DE8C-F551-AF5D-3034C0D0E9D0}"/>
          </ac:spMkLst>
        </pc:spChg>
        <pc:spChg chg="mod">
          <ac:chgData name="윤진숙(Celine) - 서비스기획2팀" userId="db3dbd84-8051-4777-a258-c2ff272a01d1" providerId="ADAL" clId="{8028E252-5847-4BDC-B1AB-0348FF4B7C6B}" dt="2024-05-23T08:54:09.450" v="7301" actId="207"/>
          <ac:spMkLst>
            <pc:docMk/>
            <pc:sldMk cId="715885263" sldId="269"/>
            <ac:spMk id="215" creationId="{2D511954-49BD-42E6-A518-232F87227FDD}"/>
          </ac:spMkLst>
        </pc:spChg>
        <pc:spChg chg="mod">
          <ac:chgData name="윤진숙(Celine) - 서비스기획2팀" userId="db3dbd84-8051-4777-a258-c2ff272a01d1" providerId="ADAL" clId="{8028E252-5847-4BDC-B1AB-0348FF4B7C6B}" dt="2024-05-23T09:00:38.192" v="7476" actId="1035"/>
          <ac:spMkLst>
            <pc:docMk/>
            <pc:sldMk cId="715885263" sldId="269"/>
            <ac:spMk id="216" creationId="{6D2765D0-C370-B130-B144-9CBE304389A2}"/>
          </ac:spMkLst>
        </pc:spChg>
        <pc:spChg chg="mod">
          <ac:chgData name="윤진숙(Celine) - 서비스기획2팀" userId="db3dbd84-8051-4777-a258-c2ff272a01d1" providerId="ADAL" clId="{8028E252-5847-4BDC-B1AB-0348FF4B7C6B}" dt="2024-05-23T09:12:15.096" v="7717" actId="1037"/>
          <ac:spMkLst>
            <pc:docMk/>
            <pc:sldMk cId="715885263" sldId="269"/>
            <ac:spMk id="218" creationId="{2D179821-8CDC-3F92-B480-251667580F05}"/>
          </ac:spMkLst>
        </pc:spChg>
        <pc:spChg chg="mod">
          <ac:chgData name="윤진숙(Celine) - 서비스기획2팀" userId="db3dbd84-8051-4777-a258-c2ff272a01d1" providerId="ADAL" clId="{8028E252-5847-4BDC-B1AB-0348FF4B7C6B}" dt="2024-05-23T09:12:15.096" v="7717" actId="1037"/>
          <ac:spMkLst>
            <pc:docMk/>
            <pc:sldMk cId="715885263" sldId="269"/>
            <ac:spMk id="219" creationId="{961E88BB-FDF3-87A2-30DB-D064FD94500A}"/>
          </ac:spMkLst>
        </pc:spChg>
        <pc:spChg chg="mod">
          <ac:chgData name="윤진숙(Celine) - 서비스기획2팀" userId="db3dbd84-8051-4777-a258-c2ff272a01d1" providerId="ADAL" clId="{8028E252-5847-4BDC-B1AB-0348FF4B7C6B}" dt="2024-05-23T08:47:43.205" v="7065" actId="207"/>
          <ac:spMkLst>
            <pc:docMk/>
            <pc:sldMk cId="715885263" sldId="269"/>
            <ac:spMk id="220" creationId="{25FF4E86-17C5-1008-6632-B4ECC57E7C2D}"/>
          </ac:spMkLst>
        </pc:spChg>
        <pc:spChg chg="mod">
          <ac:chgData name="윤진숙(Celine) - 서비스기획2팀" userId="db3dbd84-8051-4777-a258-c2ff272a01d1" providerId="ADAL" clId="{8028E252-5847-4BDC-B1AB-0348FF4B7C6B}" dt="2024-05-23T09:00:47.353" v="7491" actId="1035"/>
          <ac:spMkLst>
            <pc:docMk/>
            <pc:sldMk cId="715885263" sldId="269"/>
            <ac:spMk id="221" creationId="{DF233855-0834-E5F9-625F-9BE522ABD48B}"/>
          </ac:spMkLst>
        </pc:spChg>
        <pc:spChg chg="mod">
          <ac:chgData name="윤진숙(Celine) - 서비스기획2팀" userId="db3dbd84-8051-4777-a258-c2ff272a01d1" providerId="ADAL" clId="{8028E252-5847-4BDC-B1AB-0348FF4B7C6B}" dt="2024-05-23T09:12:30.625" v="7725" actId="1037"/>
          <ac:spMkLst>
            <pc:docMk/>
            <pc:sldMk cId="715885263" sldId="269"/>
            <ac:spMk id="223" creationId="{2C10D982-D7ED-D70E-35EF-0B336060F838}"/>
          </ac:spMkLst>
        </pc:spChg>
        <pc:spChg chg="mod">
          <ac:chgData name="윤진숙(Celine) - 서비스기획2팀" userId="db3dbd84-8051-4777-a258-c2ff272a01d1" providerId="ADAL" clId="{8028E252-5847-4BDC-B1AB-0348FF4B7C6B}" dt="2024-06-03T01:13:32.704" v="50279"/>
          <ac:spMkLst>
            <pc:docMk/>
            <pc:sldMk cId="715885263" sldId="269"/>
            <ac:spMk id="224" creationId="{6F92C398-81C6-180D-1236-DB0C9D0FA883}"/>
          </ac:spMkLst>
        </pc:spChg>
        <pc:spChg chg="mod">
          <ac:chgData name="윤진숙(Celine) - 서비스기획2팀" userId="db3dbd84-8051-4777-a258-c2ff272a01d1" providerId="ADAL" clId="{8028E252-5847-4BDC-B1AB-0348FF4B7C6B}" dt="2024-05-23T08:53:50.394" v="7299" actId="207"/>
          <ac:spMkLst>
            <pc:docMk/>
            <pc:sldMk cId="715885263" sldId="269"/>
            <ac:spMk id="225" creationId="{4A9DFF9C-4348-EA1D-E697-45A7B0C3D8C8}"/>
          </ac:spMkLst>
        </pc:spChg>
        <pc:spChg chg="mod">
          <ac:chgData name="윤진숙(Celine) - 서비스기획2팀" userId="db3dbd84-8051-4777-a258-c2ff272a01d1" providerId="ADAL" clId="{8028E252-5847-4BDC-B1AB-0348FF4B7C6B}" dt="2024-05-23T09:00:56.289" v="7506" actId="1035"/>
          <ac:spMkLst>
            <pc:docMk/>
            <pc:sldMk cId="715885263" sldId="269"/>
            <ac:spMk id="226" creationId="{22583E6A-21BD-7ED7-3832-AF4E80059137}"/>
          </ac:spMkLst>
        </pc:spChg>
        <pc:spChg chg="mod">
          <ac:chgData name="윤진숙(Celine) - 서비스기획2팀" userId="db3dbd84-8051-4777-a258-c2ff272a01d1" providerId="ADAL" clId="{8028E252-5847-4BDC-B1AB-0348FF4B7C6B}" dt="2024-05-23T09:12:12.337" v="7715" actId="1037"/>
          <ac:spMkLst>
            <pc:docMk/>
            <pc:sldMk cId="715885263" sldId="269"/>
            <ac:spMk id="228" creationId="{5CEF0163-9BA8-75B7-F009-0F1B0815F01A}"/>
          </ac:spMkLst>
        </pc:spChg>
        <pc:spChg chg="mod">
          <ac:chgData name="윤진숙(Celine) - 서비스기획2팀" userId="db3dbd84-8051-4777-a258-c2ff272a01d1" providerId="ADAL" clId="{8028E252-5847-4BDC-B1AB-0348FF4B7C6B}" dt="2024-06-03T01:13:17.492" v="50218"/>
          <ac:spMkLst>
            <pc:docMk/>
            <pc:sldMk cId="715885263" sldId="269"/>
            <ac:spMk id="229" creationId="{873F189E-83A9-4D69-F3E6-EF02300881CD}"/>
          </ac:spMkLst>
        </pc:spChg>
        <pc:spChg chg="mod">
          <ac:chgData name="윤진숙(Celine) - 서비스기획2팀" userId="db3dbd84-8051-4777-a258-c2ff272a01d1" providerId="ADAL" clId="{8028E252-5847-4BDC-B1AB-0348FF4B7C6B}" dt="2024-05-23T09:04:19.900" v="7646" actId="207"/>
          <ac:spMkLst>
            <pc:docMk/>
            <pc:sldMk cId="715885263" sldId="269"/>
            <ac:spMk id="230" creationId="{0686210B-33AE-91D7-72FB-207DDF9993A2}"/>
          </ac:spMkLst>
        </pc:spChg>
        <pc:spChg chg="mod">
          <ac:chgData name="윤진숙(Celine) - 서비스기획2팀" userId="db3dbd84-8051-4777-a258-c2ff272a01d1" providerId="ADAL" clId="{8028E252-5847-4BDC-B1AB-0348FF4B7C6B}" dt="2024-05-23T09:04:19.900" v="7646" actId="207"/>
          <ac:spMkLst>
            <pc:docMk/>
            <pc:sldMk cId="715885263" sldId="269"/>
            <ac:spMk id="231" creationId="{C81AE473-9DC0-CB39-8B54-0E8389C69E71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35" creationId="{2877CECF-AF51-8D6C-63A7-EF68654C21DA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8:38:11.009" v="57724" actId="1037"/>
          <ac:spMkLst>
            <pc:docMk/>
            <pc:sldMk cId="715885263" sldId="269"/>
            <ac:spMk id="235" creationId="{61292CE0-C5F4-1540-11D3-8D008819E95F}"/>
          </ac:spMkLst>
        </pc:spChg>
        <pc:spChg chg="add mod">
          <ac:chgData name="윤진숙(Celine) - 서비스기획2팀" userId="db3dbd84-8051-4777-a258-c2ff272a01d1" providerId="ADAL" clId="{8028E252-5847-4BDC-B1AB-0348FF4B7C6B}" dt="2024-06-03T04:52:57.462" v="51627" actId="1076"/>
          <ac:spMkLst>
            <pc:docMk/>
            <pc:sldMk cId="715885263" sldId="269"/>
            <ac:spMk id="236" creationId="{4931E2BD-C0C4-5636-DC34-E8C3563A35E5}"/>
          </ac:spMkLst>
        </pc:spChg>
        <pc:spChg chg="add mod">
          <ac:chgData name="윤진숙(Celine) - 서비스기획2팀" userId="db3dbd84-8051-4777-a258-c2ff272a01d1" providerId="ADAL" clId="{8028E252-5847-4BDC-B1AB-0348FF4B7C6B}" dt="2024-05-24T07:35:45.471" v="15130" actId="1037"/>
          <ac:spMkLst>
            <pc:docMk/>
            <pc:sldMk cId="715885263" sldId="269"/>
            <ac:spMk id="237" creationId="{9321185D-5CA7-E7E9-A69A-46867144CEE1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3:17.880" v="7976"/>
          <ac:spMkLst>
            <pc:docMk/>
            <pc:sldMk cId="715885263" sldId="269"/>
            <ac:spMk id="238" creationId="{D1746278-DFAD-626D-654B-8A0B17E57BE2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3:17.880" v="7976"/>
          <ac:spMkLst>
            <pc:docMk/>
            <pc:sldMk cId="715885263" sldId="269"/>
            <ac:spMk id="239" creationId="{5DFF4E81-9397-7B55-1D16-E0D72AA82CD5}"/>
          </ac:spMkLst>
        </pc:spChg>
        <pc:spChg chg="add mod">
          <ac:chgData name="윤진숙(Celine) - 서비스기획2팀" userId="db3dbd84-8051-4777-a258-c2ff272a01d1" providerId="ADAL" clId="{8028E252-5847-4BDC-B1AB-0348FF4B7C6B}" dt="2024-05-23T09:37:30.611" v="8078" actId="1076"/>
          <ac:spMkLst>
            <pc:docMk/>
            <pc:sldMk cId="715885263" sldId="269"/>
            <ac:spMk id="240" creationId="{7546F5CF-B6EC-A697-4B2C-89C5E5DDA397}"/>
          </ac:spMkLst>
        </pc:spChg>
        <pc:spChg chg="add mod">
          <ac:chgData name="윤진숙(Celine) - 서비스기획2팀" userId="db3dbd84-8051-4777-a258-c2ff272a01d1" providerId="ADAL" clId="{8028E252-5847-4BDC-B1AB-0348FF4B7C6B}" dt="2024-05-23T09:33:07.818" v="8064" actId="20577"/>
          <ac:spMkLst>
            <pc:docMk/>
            <pc:sldMk cId="715885263" sldId="269"/>
            <ac:spMk id="242" creationId="{96CC73CD-A827-10C9-DEC3-6ACA02823D29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43" creationId="{060B8527-DB39-F612-5204-33F940F79102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9:31:47.835" v="8050" actId="478"/>
          <ac:spMkLst>
            <pc:docMk/>
            <pc:sldMk cId="715885263" sldId="269"/>
            <ac:spMk id="243" creationId="{3974BE9F-43A3-5A2A-A0C0-780FB058D54E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43" creationId="{8C0180BA-6A2D-E4F6-7824-6B3894F3BD08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1:06.323" v="51863" actId="20577"/>
          <ac:spMkLst>
            <pc:docMk/>
            <pc:sldMk cId="715885263" sldId="269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5-24T07:38:21.868" v="15145" actId="1076"/>
          <ac:spMkLst>
            <pc:docMk/>
            <pc:sldMk cId="715885263" sldId="269"/>
            <ac:spMk id="245" creationId="{F2706F50-09CF-53C0-0D96-D9978F1065C1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1:11.372" v="51867" actId="20577"/>
          <ac:spMkLst>
            <pc:docMk/>
            <pc:sldMk cId="715885263" sldId="269"/>
            <ac:spMk id="247" creationId="{C9B915F3-312D-31BA-AB81-2E8744FD5DC7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1:15.732" v="51869" actId="20577"/>
          <ac:spMkLst>
            <pc:docMk/>
            <pc:sldMk cId="715885263" sldId="269"/>
            <ac:spMk id="248" creationId="{BE2EBDEC-2916-49C7-F1AC-B71B0956C2CD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49" creationId="{2EB4039A-582C-2D35-F15A-31CA48432245}"/>
          </ac:spMkLst>
        </pc:spChg>
        <pc:spChg chg="add mod">
          <ac:chgData name="윤진숙(Celine) - 서비스기획2팀" userId="db3dbd84-8051-4777-a258-c2ff272a01d1" providerId="ADAL" clId="{8028E252-5847-4BDC-B1AB-0348FF4B7C6B}" dt="2024-05-23T09:40:29.884" v="8193" actId="20577"/>
          <ac:spMkLst>
            <pc:docMk/>
            <pc:sldMk cId="715885263" sldId="269"/>
            <ac:spMk id="251" creationId="{CDEC6298-6F99-0CA0-5DC2-2257F95A8B4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9:13.880" v="51343" actId="1076"/>
          <ac:spMkLst>
            <pc:docMk/>
            <pc:sldMk cId="715885263" sldId="269"/>
            <ac:spMk id="252" creationId="{210CFBD1-5903-8F9A-0386-26355A8D30D4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9:29.832" v="51347" actId="1076"/>
          <ac:spMkLst>
            <pc:docMk/>
            <pc:sldMk cId="715885263" sldId="269"/>
            <ac:spMk id="253" creationId="{25DF53F4-4D8E-2DA8-40C9-7CA7D1F7D95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9:22.711" v="51346" actId="1076"/>
          <ac:spMkLst>
            <pc:docMk/>
            <pc:sldMk cId="715885263" sldId="269"/>
            <ac:spMk id="254" creationId="{A52A52A3-7EE4-169E-857C-7EA06376C877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4:39:19.273" v="51345" actId="478"/>
          <ac:spMkLst>
            <pc:docMk/>
            <pc:sldMk cId="715885263" sldId="269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6" creationId="{BCF6415E-445C-A521-CBFF-C7D3D4310001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7" creationId="{20B250F1-7384-1908-4C0A-42D7378BE332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8" creationId="{F00607FC-DC72-6A85-F664-DA54D67A06FE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59" creationId="{120022C3-EA03-E83D-24F9-87A150FDF86E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9" creationId="{1DB23B35-F796-4462-475B-4924F8D6F325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5:50.129" v="14922" actId="164"/>
          <ac:spMkLst>
            <pc:docMk/>
            <pc:sldMk cId="715885263" sldId="269"/>
            <ac:spMk id="260" creationId="{2E2A0D03-4ED6-7814-852C-C2D7416A04FB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62" creationId="{BAF0BB22-8BF9-E9C2-2E1B-F7ED4FD6D4CF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3:18.500" v="15203" actId="1076"/>
          <ac:spMkLst>
            <pc:docMk/>
            <pc:sldMk cId="715885263" sldId="269"/>
            <ac:spMk id="263" creationId="{B490641D-F13F-0032-6843-DA7A4924356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1:49.431" v="15179" actId="478"/>
          <ac:spMkLst>
            <pc:docMk/>
            <pc:sldMk cId="715885263" sldId="269"/>
            <ac:spMk id="264" creationId="{2BB070BB-3210-4AD5-891D-BD005A6C13A5}"/>
          </ac:spMkLst>
        </pc:spChg>
        <pc:spChg chg="add del">
          <ac:chgData name="윤진숙(Celine) - 서비스기획2팀" userId="db3dbd84-8051-4777-a258-c2ff272a01d1" providerId="ADAL" clId="{8028E252-5847-4BDC-B1AB-0348FF4B7C6B}" dt="2024-05-24T07:33:24.692" v="15071" actId="22"/>
          <ac:spMkLst>
            <pc:docMk/>
            <pc:sldMk cId="715885263" sldId="269"/>
            <ac:spMk id="266" creationId="{3D1B7C6F-8BB3-E2CE-5A8C-A3EE6986756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67" creationId="{135C90B8-B6B0-A110-0F59-C5491842C405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68" creationId="{9884ECAD-81C0-4842-1A83-44CF24AEE26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69" creationId="{0341C1F9-3977-01A4-23E8-6509D4F09B12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1" creationId="{D4E2DBA0-5A57-330D-5471-7192CD9EF56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3" creationId="{AD1C1B2A-9FF0-E6FA-BA09-59E2A46A1170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4" creationId="{B5A927B6-C403-21A1-6FB7-768E6DB32EEA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5" creationId="{12E45D3E-4C80-07A9-819F-20918AED70A7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6" creationId="{0FCA4ED3-32D6-2ECA-8DC0-BD0CA8415F2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7:49.727" v="15330" actId="478"/>
          <ac:spMkLst>
            <pc:docMk/>
            <pc:sldMk cId="715885263" sldId="269"/>
            <ac:spMk id="277" creationId="{08C87FBD-AB1F-F929-0626-DF0F761F7413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8" creationId="{2112BF6F-2487-88CC-FB8B-3D7290DCD68C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7:53.336" v="15332" actId="478"/>
          <ac:spMkLst>
            <pc:docMk/>
            <pc:sldMk cId="715885263" sldId="269"/>
            <ac:spMk id="278" creationId="{AE2686E5-27E7-1991-CA26-9D1298B328F7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9" creationId="{150A5A04-22AE-DAA4-A784-8128D1485F4E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7:49.727" v="15330" actId="478"/>
          <ac:spMkLst>
            <pc:docMk/>
            <pc:sldMk cId="715885263" sldId="269"/>
            <ac:spMk id="279" creationId="{314D3D30-12F0-C8B2-9DC5-2237D7C0750B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0" creationId="{97E0DA0D-B6ED-E7F1-B6DE-088BA4A3594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1" creationId="{7A2DBB9C-99B7-153D-A8B7-E0877A94AF6E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3" creationId="{FD181CC8-DE35-007F-7375-685656090040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7:40.374" v="15329" actId="1076"/>
          <ac:spMkLst>
            <pc:docMk/>
            <pc:sldMk cId="715885263" sldId="269"/>
            <ac:spMk id="284" creationId="{B84DCB2A-BE9A-8C5A-A65E-0619E9F23FFB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7:40.374" v="15329" actId="1076"/>
          <ac:spMkLst>
            <pc:docMk/>
            <pc:sldMk cId="715885263" sldId="269"/>
            <ac:spMk id="285" creationId="{D18C7B05-E46E-8712-C48A-161704C04765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7:40.374" v="15329" actId="1076"/>
          <ac:spMkLst>
            <pc:docMk/>
            <pc:sldMk cId="715885263" sldId="269"/>
            <ac:spMk id="286" creationId="{BD456702-29E3-8CCC-722D-462D4A4D99DD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5:08:13.862" v="52160" actId="478"/>
          <ac:spMkLst>
            <pc:docMk/>
            <pc:sldMk cId="715885263" sldId="269"/>
            <ac:spMk id="287" creationId="{412919F4-8414-AD23-6053-7D967EADD364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7" creationId="{B25220B6-47D5-CA85-BCD2-812DF50FFC42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8" creationId="{500D5319-5939-5153-DC35-4D732ED1E22E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9" creationId="{079C683E-24D7-6FD1-9DD0-91A09150161F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1" creationId="{02B1E59F-5ECF-6159-5C5E-50968EB514FA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2" creationId="{157C5C7D-A0A5-F605-C934-20F049DD769F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3" creationId="{43B6A69F-BF44-B9CF-4A76-537772F4A09A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4" creationId="{CED6D25A-7311-246E-B7E4-E6AB13D1994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6" creationId="{CC9D8AC2-C38F-C113-CA60-3D273D33D2B0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7" creationId="{53F66649-15DE-1ACD-6403-276CE6BB34FD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8" creationId="{CAB8039C-F044-4277-61E8-B453219A613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9" creationId="{49DE55FB-57D0-A6EE-14CD-A50CDAC20D38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2" creationId="{8F813A7B-AD6C-8E6B-C0B8-9A8AC9DE42BE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6" creationId="{F3974A80-082D-6AA1-05CB-4E2C7ADEA685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8" creationId="{2CDE53EA-B865-8FF6-27B2-9F52D6952898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9" creationId="{E652D346-5E36-E375-9297-989AE589F4F9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310" creationId="{BBA5F04C-5A8A-3163-055B-C4DD405DBCBF}"/>
          </ac:spMkLst>
        </pc:spChg>
        <pc:spChg chg="del mod">
          <ac:chgData name="윤진숙(Celine) - 서비스기획2팀" userId="db3dbd84-8051-4777-a258-c2ff272a01d1" providerId="ADAL" clId="{8028E252-5847-4BDC-B1AB-0348FF4B7C6B}" dt="2024-05-23T08:05:44.224" v="5948" actId="478"/>
          <ac:spMkLst>
            <pc:docMk/>
            <pc:sldMk cId="715885263" sldId="269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3T08:44:41.426" v="6833" actId="478"/>
          <ac:spMkLst>
            <pc:docMk/>
            <pc:sldMk cId="715885263" sldId="269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028E252-5847-4BDC-B1AB-0348FF4B7C6B}" dt="2024-05-23T09:13:32.873" v="7733" actId="478"/>
          <ac:spMkLst>
            <pc:docMk/>
            <pc:sldMk cId="715885263" sldId="269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3T09:13:32.873" v="7733" actId="478"/>
          <ac:spMkLst>
            <pc:docMk/>
            <pc:sldMk cId="715885263" sldId="269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4T01:59:58.498" v="11056"/>
          <ac:grpSpMkLst>
            <pc:docMk/>
            <pc:sldMk cId="715885263" sldId="269"/>
            <ac:grpSpMk id="2" creationId="{E707B224-DFAD-7D24-039D-300740CB9BA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6:05.961" v="51303" actId="1076"/>
          <ac:grpSpMkLst>
            <pc:docMk/>
            <pc:sldMk cId="715885263" sldId="269"/>
            <ac:grpSpMk id="8" creationId="{584A3ED2-8C54-42A6-35B6-2E7F4D82936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8:05:33.734" v="5946"/>
          <ac:grpSpMkLst>
            <pc:docMk/>
            <pc:sldMk cId="715885263" sldId="269"/>
            <ac:grpSpMk id="11" creationId="{22006E59-9B45-159C-2CD1-32B828306338}"/>
          </ac:grpSpMkLst>
        </pc:grpChg>
        <pc:grpChg chg="mod">
          <ac:chgData name="윤진숙(Celine) - 서비스기획2팀" userId="db3dbd84-8051-4777-a258-c2ff272a01d1" providerId="ADAL" clId="{8028E252-5847-4BDC-B1AB-0348FF4B7C6B}" dt="2024-05-23T08:05:33.734" v="5946"/>
          <ac:grpSpMkLst>
            <pc:docMk/>
            <pc:sldMk cId="715885263" sldId="269"/>
            <ac:grpSpMk id="12" creationId="{BDE04E99-F66F-3BC1-535D-A074C9D51C54}"/>
          </ac:grpSpMkLst>
        </pc:grpChg>
        <pc:grpChg chg="mod">
          <ac:chgData name="윤진숙(Celine) - 서비스기획2팀" userId="db3dbd84-8051-4777-a258-c2ff272a01d1" providerId="ADAL" clId="{8028E252-5847-4BDC-B1AB-0348FF4B7C6B}" dt="2024-06-03T04:35:23.957" v="51268"/>
          <ac:grpSpMkLst>
            <pc:docMk/>
            <pc:sldMk cId="715885263" sldId="269"/>
            <ac:grpSpMk id="17" creationId="{1538F757-8A52-D1D1-2FD8-5077A77C87F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9:13:30.503" v="7732" actId="478"/>
          <ac:grpSpMkLst>
            <pc:docMk/>
            <pc:sldMk cId="715885263" sldId="269"/>
            <ac:grpSpMk id="22" creationId="{9246E6C4-1EAB-A5CE-DCCC-897E81AE12AE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4T07:25:50.129" v="14922" actId="164"/>
          <ac:grpSpMkLst>
            <pc:docMk/>
            <pc:sldMk cId="715885263" sldId="269"/>
            <ac:grpSpMk id="24" creationId="{09A42F8D-CB36-F9A3-623F-B0297732DFF8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28" creationId="{5393631A-3C29-D41C-C2DE-2FEAE7AA636A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29" creationId="{5FCF1CB6-CF37-B3E0-E3F6-5F3E9D162C23}"/>
          </ac:grpSpMkLst>
        </pc:grpChg>
        <pc:grpChg chg="mod">
          <ac:chgData name="윤진숙(Celine) - 서비스기획2팀" userId="db3dbd84-8051-4777-a258-c2ff272a01d1" providerId="ADAL" clId="{8028E252-5847-4BDC-B1AB-0348FF4B7C6B}" dt="2024-05-23T08:26:21.873" v="6035"/>
          <ac:grpSpMkLst>
            <pc:docMk/>
            <pc:sldMk cId="715885263" sldId="269"/>
            <ac:grpSpMk id="30" creationId="{FB80139B-E7C5-07AD-9384-54BC614C906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31" creationId="{399F3588-969F-C0BA-8963-1B4EB26A63AC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32" creationId="{7F23451B-F3CE-4260-3AE7-C1DB3DC4C6D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33" creationId="{80404AD7-843A-213E-2C02-19D523B2A34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9:13:29.249" v="7731" actId="478"/>
          <ac:grpSpMkLst>
            <pc:docMk/>
            <pc:sldMk cId="715885263" sldId="269"/>
            <ac:grpSpMk id="35" creationId="{3E480593-9CAE-BE26-C1DD-19BFC70BC9E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8:26:38.362" v="6040" actId="478"/>
          <ac:grpSpMkLst>
            <pc:docMk/>
            <pc:sldMk cId="715885263" sldId="269"/>
            <ac:grpSpMk id="44" creationId="{0C179273-301D-AF9D-3F72-F5D4061EB91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52" creationId="{C04FF82A-3830-CAEC-2384-50FFE25A2358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57" creationId="{6E823FF9-BBFF-D120-39B6-0E5BD541FF4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8:34:35.423" v="6227" actId="164"/>
          <ac:grpSpMkLst>
            <pc:docMk/>
            <pc:sldMk cId="715885263" sldId="269"/>
            <ac:grpSpMk id="58" creationId="{21B13ECE-0964-2A03-F80D-EEA975313B5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195" creationId="{280E3D00-AFCB-B3D3-3687-69B81FD48E49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197" creationId="{7EE08AD3-B952-16D9-6F8F-71D70BFCE096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197" creationId="{F31191F6-9380-63FE-8BF0-7C53F9231B21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37:35.954" v="57676"/>
          <ac:grpSpMkLst>
            <pc:docMk/>
            <pc:sldMk cId="715885263" sldId="269"/>
            <ac:grpSpMk id="199" creationId="{28CDEE0A-49C6-5B41-0C50-1F4E0B00859A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199" creationId="{B47ACA52-80D9-4C0D-28A2-93118ABCAB5C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200" creationId="{18E99BC7-89D1-8EF0-3AA2-BC89278A9178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6-04T08:36:38.279" v="57659" actId="478"/>
          <ac:grpSpMkLst>
            <pc:docMk/>
            <pc:sldMk cId="715885263" sldId="269"/>
            <ac:grpSpMk id="205" creationId="{49565350-5ECC-3FD3-C36F-36661928A85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59.496" v="51302" actId="1076"/>
          <ac:grpSpMkLst>
            <pc:docMk/>
            <pc:sldMk cId="715885263" sldId="269"/>
            <ac:grpSpMk id="206" creationId="{18EA1678-415C-23B6-E58D-60A4A3DA887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07" creationId="{2A5D6FBB-8EFA-DE44-46B4-D8F9710F7C5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12" creationId="{097B19AF-72BA-8C7B-DFC7-D7EF7EB80B3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17" creationId="{88DA482A-919D-EB6D-BE93-4667140074B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9:02:45.094" v="7526" actId="1076"/>
          <ac:grpSpMkLst>
            <pc:docMk/>
            <pc:sldMk cId="715885263" sldId="269"/>
            <ac:grpSpMk id="222" creationId="{E200C13B-4698-4AAA-4DBF-9BDD8CB89C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27" creationId="{EFD0A0CE-0554-FB80-DDD9-CEBF7DB25680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56" creationId="{2C3BF3EE-1488-07D3-E20C-FF60FE22C92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8:38:07.623" v="57723" actId="1036"/>
          <ac:grpSpMkLst>
            <pc:docMk/>
            <pc:sldMk cId="715885263" sldId="269"/>
            <ac:grpSpMk id="261" creationId="{C4EED2A2-8B60-F5F8-0EC9-0E2D2963AC5C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66" creationId="{73F79CE9-0232-5064-E242-D7219D5120B5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72" creationId="{6B908FD1-6C37-FABC-091C-240E7059547E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77" creationId="{6AA8B6EA-A8B2-5F2D-9FA0-D3FE0B9CFF46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82" creationId="{C54CDD28-03A6-CC3C-70EF-9EA11C531F33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90" creationId="{E0D14D48-CF2A-7FA9-7B32-FA81029AAE0F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95" creationId="{CB254921-D48D-B766-B186-62466B9C8131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301" creationId="{F3E04FD6-FB18-E620-B668-AD18984F7E30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305" creationId="{07325789-985A-2EA0-3D65-5BFF575E9506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37:35.954" v="57676"/>
          <ac:grpSpMkLst>
            <pc:docMk/>
            <pc:sldMk cId="715885263" sldId="269"/>
            <ac:grpSpMk id="307" creationId="{4D8BADE6-D859-DAD8-C7A5-15C348D5D3C3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24T05:43:25.392" v="13746" actId="478"/>
          <ac:graphicFrameMkLst>
            <pc:docMk/>
            <pc:sldMk cId="715885263" sldId="269"/>
            <ac:graphicFrameMk id="7" creationId="{661F55D4-C7DF-1245-979A-F38D121D71E1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3T11:09:13.904" v="10326" actId="478"/>
          <ac:graphicFrameMkLst>
            <pc:docMk/>
            <pc:sldMk cId="715885263" sldId="269"/>
            <ac:graphicFrameMk id="8" creationId="{12C296DA-573F-3EF4-CC06-F29D7A64553D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7:26:43.159" v="14925" actId="478"/>
          <ac:graphicFrameMkLst>
            <pc:docMk/>
            <pc:sldMk cId="715885263" sldId="269"/>
            <ac:graphicFrameMk id="8" creationId="{9A26C034-0763-F49C-B650-F38BFA498E34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8:35:44.879" v="57645" actId="20577"/>
          <ac:graphicFrameMkLst>
            <pc:docMk/>
            <pc:sldMk cId="715885263" sldId="269"/>
            <ac:graphicFrameMk id="49" creationId="{ED69EABA-4D68-6B86-9D0E-441410E919B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3T05:35:17.817" v="52285" actId="20577"/>
          <ac:graphicFrameMkLst>
            <pc:docMk/>
            <pc:sldMk cId="715885263" sldId="269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3T09:43:46.545" v="8371" actId="478"/>
          <ac:graphicFrameMkLst>
            <pc:docMk/>
            <pc:sldMk cId="715885263" sldId="269"/>
            <ac:graphicFrameMk id="241" creationId="{48302686-69D0-8B94-7863-B0CFC163DE07}"/>
          </ac:graphicFrameMkLst>
        </pc:graphicFrameChg>
        <pc:graphicFrameChg chg="add mod ord">
          <ac:chgData name="윤진숙(Celine) - 서비스기획2팀" userId="db3dbd84-8051-4777-a258-c2ff272a01d1" providerId="ADAL" clId="{8028E252-5847-4BDC-B1AB-0348FF4B7C6B}" dt="2024-06-04T08:37:45.266" v="57678" actId="167"/>
          <ac:graphicFrameMkLst>
            <pc:docMk/>
            <pc:sldMk cId="715885263" sldId="269"/>
            <ac:graphicFrameMk id="255" creationId="{C0E07131-EE1E-FDF3-64E6-9FDFA4E47961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9:28:21.388" v="15633" actId="478"/>
          <ac:graphicFrameMkLst>
            <pc:docMk/>
            <pc:sldMk cId="715885263" sldId="269"/>
            <ac:graphicFrameMk id="262" creationId="{1789838B-342F-F1B9-8C56-40C2136F8A8C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3T11:09:30.071" v="10328" actId="478"/>
          <ac:graphicFrameMkLst>
            <pc:docMk/>
            <pc:sldMk cId="715885263" sldId="269"/>
            <ac:graphicFrameMk id="320" creationId="{86FEA3FA-70A5-02FC-329A-A0705F47BF0B}"/>
          </ac:graphicFrameMkLst>
        </pc:graphicFrameChg>
        <pc:picChg chg="del mod">
          <ac:chgData name="윤진숙(Celine) - 서비스기획2팀" userId="db3dbd84-8051-4777-a258-c2ff272a01d1" providerId="ADAL" clId="{8028E252-5847-4BDC-B1AB-0348FF4B7C6B}" dt="2024-05-23T09:13:26.447" v="7730" actId="478"/>
          <ac:picMkLst>
            <pc:docMk/>
            <pc:sldMk cId="715885263" sldId="269"/>
            <ac:picMk id="4" creationId="{28AEDA75-B32F-33BE-551A-57C0E87EED36}"/>
          </ac:picMkLst>
        </pc:picChg>
        <pc:picChg chg="mod">
          <ac:chgData name="윤진숙(Celine) - 서비스기획2팀" userId="db3dbd84-8051-4777-a258-c2ff272a01d1" providerId="ADAL" clId="{8028E252-5847-4BDC-B1AB-0348FF4B7C6B}" dt="2024-05-24T01:59:58.498" v="11056"/>
          <ac:picMkLst>
            <pc:docMk/>
            <pc:sldMk cId="715885263" sldId="269"/>
            <ac:picMk id="6" creationId="{C27A28A7-A39E-E8DB-7958-EF751F93205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9:23:29.729" v="7977" actId="478"/>
          <ac:picMkLst>
            <pc:docMk/>
            <pc:sldMk cId="715885263" sldId="269"/>
            <ac:picMk id="7" creationId="{90B1891A-6EFD-4D20-DBBB-E2CA53B80443}"/>
          </ac:picMkLst>
        </pc:picChg>
        <pc:picChg chg="mod">
          <ac:chgData name="윤진숙(Celine) - 서비스기획2팀" userId="db3dbd84-8051-4777-a258-c2ff272a01d1" providerId="ADAL" clId="{8028E252-5847-4BDC-B1AB-0348FF4B7C6B}" dt="2024-05-23T08:05:33.734" v="5946"/>
          <ac:picMkLst>
            <pc:docMk/>
            <pc:sldMk cId="715885263" sldId="269"/>
            <ac:picMk id="14" creationId="{5ADBD68B-F81D-3626-51BB-BC2ABB907C16}"/>
          </ac:picMkLst>
        </pc:picChg>
        <pc:picChg chg="mod">
          <ac:chgData name="윤진숙(Celine) - 서비스기획2팀" userId="db3dbd84-8051-4777-a258-c2ff272a01d1" providerId="ADAL" clId="{8028E252-5847-4BDC-B1AB-0348FF4B7C6B}" dt="2024-05-23T08:05:33.734" v="5946"/>
          <ac:picMkLst>
            <pc:docMk/>
            <pc:sldMk cId="715885263" sldId="269"/>
            <ac:picMk id="15" creationId="{96045896-C6D7-E21D-30E8-99067A7624FB}"/>
          </ac:picMkLst>
        </pc:picChg>
        <pc:picChg chg="mod">
          <ac:chgData name="윤진숙(Celine) - 서비스기획2팀" userId="db3dbd84-8051-4777-a258-c2ff272a01d1" providerId="ADAL" clId="{8028E252-5847-4BDC-B1AB-0348FF4B7C6B}" dt="2024-05-23T08:05:33.734" v="5946"/>
          <ac:picMkLst>
            <pc:docMk/>
            <pc:sldMk cId="715885263" sldId="269"/>
            <ac:picMk id="16" creationId="{0CCB73A4-DF0E-6DC5-436C-9BB5C4E1F1A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8:07:00.170" v="6007" actId="478"/>
          <ac:picMkLst>
            <pc:docMk/>
            <pc:sldMk cId="715885263" sldId="269"/>
            <ac:picMk id="17" creationId="{0915FE34-8E7C-E619-5A8A-68D20147EC5F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46:41.303" v="15306" actId="14100"/>
          <ac:picMkLst>
            <pc:docMk/>
            <pc:sldMk cId="715885263" sldId="269"/>
            <ac:picMk id="19" creationId="{24F547FF-3C59-2D6B-DE7A-5787201B90F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9:37:20.051" v="8077" actId="478"/>
          <ac:picMkLst>
            <pc:docMk/>
            <pc:sldMk cId="715885263" sldId="269"/>
            <ac:picMk id="20" creationId="{E32CF980-5634-ADC7-FFB7-5690091E91C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8:24:36.010" v="6034" actId="478"/>
          <ac:picMkLst>
            <pc:docMk/>
            <pc:sldMk cId="715885263" sldId="269"/>
            <ac:picMk id="21" creationId="{1529F8A3-795C-0A71-E492-BA3F90A9E76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24:39.251" v="14904" actId="478"/>
          <ac:picMkLst>
            <pc:docMk/>
            <pc:sldMk cId="715885263" sldId="269"/>
            <ac:picMk id="23" creationId="{F470016D-565D-FDFC-2493-AB9E73BC7B88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28" creationId="{41001D8C-01A8-5560-1474-80CF1A3EC018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31" creationId="{1534D197-48AC-85A5-4AEF-E0891EBFB56A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37" creationId="{CB686744-64D4-F1FD-B4DE-09C77E6A5C6B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39" creationId="{91591D3A-F791-AD1F-6932-2D2272D3DD33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41" creationId="{5C75520C-93FC-E399-0971-1260E0D7FE1A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41" creationId="{C416CA63-22DE-F32E-A039-4466EEE9C0AF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43" creationId="{220D8E0D-5078-F1C0-3F5B-B36BB5EEA282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43" creationId="{92C193AC-28D6-C6BE-339E-ADFEACB59237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50" creationId="{9CA3CA0E-5A6E-0A46-C323-B5A15B438770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201" creationId="{6AB9D55E-E967-77E9-7A68-C7F02B2EEAC8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04" creationId="{29EB057A-0875-BD8A-690C-D5DE4C5CD566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204" creationId="{2BBAF71F-7FF0-E246-2647-8E39D4221067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32" creationId="{075E8EC2-3F5D-40E9-1068-674FB1227182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08:36:38.279" v="57659" actId="478"/>
          <ac:picMkLst>
            <pc:docMk/>
            <pc:sldMk cId="715885263" sldId="269"/>
            <ac:picMk id="232" creationId="{7FF4A58E-35BE-EEC5-4269-C952D3C4F9BD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241" creationId="{748B76C8-15C6-A65F-BF0D-C8EA2FC22BD9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41" creationId="{B5D1503B-11AC-58F8-0D0D-25F6B6A00B1D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49" creationId="{DF03D4A3-4703-3B3C-4FDC-F6699691966A}"/>
          </ac:picMkLst>
        </pc:picChg>
        <pc:picChg chg="add mod">
          <ac:chgData name="윤진숙(Celine) - 서비스기획2팀" userId="db3dbd84-8051-4777-a258-c2ff272a01d1" providerId="ADAL" clId="{8028E252-5847-4BDC-B1AB-0348FF4B7C6B}" dt="2024-05-23T09:37:13.900" v="8076" actId="207"/>
          <ac:picMkLst>
            <pc:docMk/>
            <pc:sldMk cId="715885263" sldId="269"/>
            <ac:picMk id="250" creationId="{18CFBBF3-3535-88FB-3E9D-369A43873F45}"/>
          </ac:picMkLst>
        </pc:picChg>
        <pc:picChg chg="add del mod ord">
          <ac:chgData name="윤진숙(Celine) - 서비스기획2팀" userId="db3dbd84-8051-4777-a258-c2ff272a01d1" providerId="ADAL" clId="{8028E252-5847-4BDC-B1AB-0348FF4B7C6B}" dt="2024-06-03T05:17:47.004" v="52256" actId="478"/>
          <ac:picMkLst>
            <pc:docMk/>
            <pc:sldMk cId="715885263" sldId="269"/>
            <ac:picMk id="268" creationId="{65503CEE-6D87-5F37-D529-F6A278DEF493}"/>
          </ac:picMkLst>
        </pc:picChg>
        <pc:picChg chg="add mod ord">
          <ac:chgData name="윤진숙(Celine) - 서비스기획2팀" userId="db3dbd84-8051-4777-a258-c2ff272a01d1" providerId="ADAL" clId="{8028E252-5847-4BDC-B1AB-0348FF4B7C6B}" dt="2024-06-04T08:37:45.266" v="57678" actId="167"/>
          <ac:picMkLst>
            <pc:docMk/>
            <pc:sldMk cId="715885263" sldId="269"/>
            <ac:picMk id="300" creationId="{F8717EBB-49E9-70C5-DA2A-5B42C484C06B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303" creationId="{F919BA34-4F71-01FE-AD73-94F694C4F42D}"/>
          </ac:picMkLst>
        </pc:picChg>
        <pc:picChg chg="add mod ord">
          <ac:chgData name="윤진숙(Celine) - 서비스기획2팀" userId="db3dbd84-8051-4777-a258-c2ff272a01d1" providerId="ADAL" clId="{8028E252-5847-4BDC-B1AB-0348FF4B7C6B}" dt="2024-06-04T08:37:45.266" v="57678" actId="167"/>
          <ac:picMkLst>
            <pc:docMk/>
            <pc:sldMk cId="715885263" sldId="269"/>
            <ac:picMk id="304" creationId="{9E35C053-D0F3-400B-F9D6-9BFB69B94FC7}"/>
          </ac:picMkLst>
        </pc:picChg>
        <pc:cxnChg chg="mod">
          <ac:chgData name="윤진숙(Celine) - 서비스기획2팀" userId="db3dbd84-8051-4777-a258-c2ff272a01d1" providerId="ADAL" clId="{8028E252-5847-4BDC-B1AB-0348FF4B7C6B}" dt="2024-05-24T07:21:53.744" v="14896"/>
          <ac:cxnSpMkLst>
            <pc:docMk/>
            <pc:sldMk cId="715885263" sldId="269"/>
            <ac:cxnSpMk id="27" creationId="{046F102A-92BC-BC4C-274C-AE59823235B8}"/>
          </ac:cxnSpMkLst>
        </pc:cxnChg>
        <pc:cxnChg chg="mod">
          <ac:chgData name="윤진숙(Celine) - 서비스기획2팀" userId="db3dbd84-8051-4777-a258-c2ff272a01d1" providerId="ADAL" clId="{8028E252-5847-4BDC-B1AB-0348FF4B7C6B}" dt="2024-05-23T08:26:21.873" v="6035"/>
          <ac:cxnSpMkLst>
            <pc:docMk/>
            <pc:sldMk cId="715885263" sldId="269"/>
            <ac:cxnSpMk id="33" creationId="{AC418B5C-500C-355C-8DB4-98A3F5AE86E4}"/>
          </ac:cxnSpMkLst>
        </pc:cxnChg>
        <pc:cxnChg chg="mod">
          <ac:chgData name="윤진숙(Celine) - 서비스기획2팀" userId="db3dbd84-8051-4777-a258-c2ff272a01d1" providerId="ADAL" clId="{8028E252-5847-4BDC-B1AB-0348FF4B7C6B}" dt="2024-05-23T08:26:21.873" v="6035"/>
          <ac:cxnSpMkLst>
            <pc:docMk/>
            <pc:sldMk cId="715885263" sldId="269"/>
            <ac:cxnSpMk id="34" creationId="{0CF3E191-106E-0039-DFFC-2ACB42640EAD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1:53.744" v="14896"/>
          <ac:cxnSpMkLst>
            <pc:docMk/>
            <pc:sldMk cId="715885263" sldId="269"/>
            <ac:cxnSpMk id="34" creationId="{6D5E014C-D779-49F4-8E7E-5F0E10C811C6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1:53.744" v="14896"/>
          <ac:cxnSpMkLst>
            <pc:docMk/>
            <pc:sldMk cId="715885263" sldId="269"/>
            <ac:cxnSpMk id="35" creationId="{7A9D885F-497C-693E-196A-D795DE8AFF66}"/>
          </ac:cxnSpMkLst>
        </pc:cxnChg>
        <pc:cxnChg chg="add mod">
          <ac:chgData name="윤진숙(Celine) - 서비스기획2팀" userId="db3dbd84-8051-4777-a258-c2ff272a01d1" providerId="ADAL" clId="{8028E252-5847-4BDC-B1AB-0348FF4B7C6B}" dt="2024-05-23T08:34:35.423" v="6227" actId="164"/>
          <ac:cxnSpMkLst>
            <pc:docMk/>
            <pc:sldMk cId="715885263" sldId="269"/>
            <ac:cxnSpMk id="51" creationId="{988CC544-5300-FBAB-C337-1BE04524EF41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38:43.673" v="51339" actId="14100"/>
          <ac:cxnSpMkLst>
            <pc:docMk/>
            <pc:sldMk cId="715885263" sldId="269"/>
            <ac:cxnSpMk id="53" creationId="{12746E03-B007-3775-1677-02BBB25BC340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3:38.567" v="14900"/>
          <ac:cxnSpMkLst>
            <pc:docMk/>
            <pc:sldMk cId="715885263" sldId="269"/>
            <ac:cxnSpMk id="56" creationId="{6955145B-32AD-72F0-351F-0A2ED351F01C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35:48.526" v="51301" actId="1035"/>
          <ac:cxnSpMkLst>
            <pc:docMk/>
            <pc:sldMk cId="715885263" sldId="269"/>
            <ac:cxnSpMk id="61" creationId="{2DA853BA-6FBC-D18A-3FF6-844F0DC43579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35:38.088" v="51270" actId="1076"/>
          <ac:cxnSpMkLst>
            <pc:docMk/>
            <pc:sldMk cId="715885263" sldId="269"/>
            <ac:cxnSpMk id="62" creationId="{88DB87BC-F611-EAF7-496C-090DDECF9D97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3:38.567" v="14900"/>
          <ac:cxnSpMkLst>
            <pc:docMk/>
            <pc:sldMk cId="715885263" sldId="269"/>
            <ac:cxnSpMk id="201" creationId="{BAD79521-03D1-72E5-BD43-36772C532F95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3:38.567" v="14900"/>
          <ac:cxnSpMkLst>
            <pc:docMk/>
            <pc:sldMk cId="715885263" sldId="269"/>
            <ac:cxnSpMk id="202" creationId="{8490F851-73D9-6103-C148-739CC88090C4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52:52.016" v="51626" actId="14100"/>
          <ac:cxnSpMkLst>
            <pc:docMk/>
            <pc:sldMk cId="715885263" sldId="269"/>
            <ac:cxnSpMk id="233" creationId="{67D652DD-27E0-5A17-BA70-0B9F09C79414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53:00.647" v="51628" actId="14100"/>
          <ac:cxnSpMkLst>
            <pc:docMk/>
            <pc:sldMk cId="715885263" sldId="269"/>
            <ac:cxnSpMk id="234" creationId="{B06487C2-2163-EB0F-26B7-605ED788C075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37:35.954" v="57676"/>
          <ac:cxnSpMkLst>
            <pc:docMk/>
            <pc:sldMk cId="715885263" sldId="269"/>
            <ac:cxnSpMk id="257" creationId="{6FEE2704-60FE-8653-2480-F24D028450D4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37:35.954" v="57676"/>
          <ac:cxnSpMkLst>
            <pc:docMk/>
            <pc:sldMk cId="715885263" sldId="269"/>
            <ac:cxnSpMk id="258" creationId="{900AEB6E-ABAD-3D9A-EC05-81EFAC4A59FF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8:37:45.266" v="57678" actId="167"/>
          <ac:cxnSpMkLst>
            <pc:docMk/>
            <pc:sldMk cId="715885263" sldId="269"/>
            <ac:cxnSpMk id="264" creationId="{DCA2CA7C-C4F2-FF83-49A1-B33024B2125C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8:37:45.266" v="57678" actId="167"/>
          <ac:cxnSpMkLst>
            <pc:docMk/>
            <pc:sldMk cId="715885263" sldId="269"/>
            <ac:cxnSpMk id="265" creationId="{56B21A3D-C692-1936-9F9A-4FDA1B00B070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8:38:07.623" v="57723" actId="1036"/>
          <ac:cxnSpMkLst>
            <pc:docMk/>
            <pc:sldMk cId="715885263" sldId="269"/>
            <ac:cxnSpMk id="270" creationId="{94ECFEA7-7383-1E1B-A494-F9F7650EDFBD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2:27.976" v="46848"/>
        <pc:sldMkLst>
          <pc:docMk/>
          <pc:sldMk cId="1871385666" sldId="272"/>
        </pc:sldMkLst>
        <pc:spChg chg="add mod">
          <ac:chgData name="윤진숙(Celine) - 서비스기획2팀" userId="db3dbd84-8051-4777-a258-c2ff272a01d1" providerId="ADAL" clId="{8028E252-5847-4BDC-B1AB-0348FF4B7C6B}" dt="2024-05-31T04:22:19.344" v="46844"/>
          <ac:spMkLst>
            <pc:docMk/>
            <pc:sldMk cId="1871385666" sldId="272"/>
            <ac:spMk id="3" creationId="{4ED5E7E0-1D87-2E8D-D001-128A223CD5A0}"/>
          </ac:spMkLst>
        </pc:spChg>
        <pc:spChg chg="mod">
          <ac:chgData name="윤진숙(Celine) - 서비스기획2팀" userId="db3dbd84-8051-4777-a258-c2ff272a01d1" providerId="ADAL" clId="{8028E252-5847-4BDC-B1AB-0348FF4B7C6B}" dt="2024-05-31T04:22:27.976" v="46848"/>
          <ac:spMkLst>
            <pc:docMk/>
            <pc:sldMk cId="1871385666" sldId="272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4:22:04.477" v="46828" actId="478"/>
          <ac:spMkLst>
            <pc:docMk/>
            <pc:sldMk cId="1871385666" sldId="272"/>
            <ac:spMk id="37" creationId="{B4240EAF-4E83-8ACD-9C60-D9C900C47934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5-31T02:33:07.506" v="46555"/>
        <pc:sldMkLst>
          <pc:docMk/>
          <pc:sldMk cId="502518695" sldId="273"/>
        </pc:sldMkLst>
        <pc:spChg chg="mod">
          <ac:chgData name="윤진숙(Celine) - 서비스기획2팀" userId="db3dbd84-8051-4777-a258-c2ff272a01d1" providerId="ADAL" clId="{8028E252-5847-4BDC-B1AB-0348FF4B7C6B}" dt="2024-05-31T02:31:22.252" v="46507"/>
          <ac:spMkLst>
            <pc:docMk/>
            <pc:sldMk cId="502518695" sldId="273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2:32:56.639" v="46533" actId="478"/>
          <ac:spMkLst>
            <pc:docMk/>
            <pc:sldMk cId="502518695" sldId="273"/>
            <ac:spMk id="7" creationId="{95F7241B-077F-79AE-F468-5646D0C5B65A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2:32:59.639" v="46534" actId="478"/>
          <ac:spMkLst>
            <pc:docMk/>
            <pc:sldMk cId="502518695" sldId="273"/>
            <ac:spMk id="9" creationId="{4C1D716E-EDE6-2C23-243D-64EE8F996D2E}"/>
          </ac:spMkLst>
        </pc:spChg>
        <pc:spChg chg="del mod">
          <ac:chgData name="윤진숙(Celine) - 서비스기획2팀" userId="db3dbd84-8051-4777-a258-c2ff272a01d1" providerId="ADAL" clId="{8028E252-5847-4BDC-B1AB-0348FF4B7C6B}" dt="2024-05-31T02:32:30.001" v="46530" actId="478"/>
          <ac:spMkLst>
            <pc:docMk/>
            <pc:sldMk cId="502518695" sldId="273"/>
            <ac:spMk id="10" creationId="{0C7EFE5A-82DA-F3A9-CEF5-8ED6C3D3972D}"/>
          </ac:spMkLst>
        </pc:spChg>
        <pc:spChg chg="add mod">
          <ac:chgData name="윤진숙(Celine) - 서비스기획2팀" userId="db3dbd84-8051-4777-a258-c2ff272a01d1" providerId="ADAL" clId="{8028E252-5847-4BDC-B1AB-0348FF4B7C6B}" dt="2024-05-31T02:33:07.506" v="46555"/>
          <ac:spMkLst>
            <pc:docMk/>
            <pc:sldMk cId="502518695" sldId="273"/>
            <ac:spMk id="14" creationId="{8DFA55EF-A147-76EE-838E-7C91A3D6E3A8}"/>
          </ac:spMkLst>
        </pc:spChg>
      </pc:sldChg>
      <pc:sldChg chg="addSp delSp modSp del mod">
        <pc:chgData name="윤진숙(Celine) - 서비스기획2팀" userId="db3dbd84-8051-4777-a258-c2ff272a01d1" providerId="ADAL" clId="{8028E252-5847-4BDC-B1AB-0348FF4B7C6B}" dt="2024-05-30T01:45:36.713" v="31203" actId="47"/>
        <pc:sldMkLst>
          <pc:docMk/>
          <pc:sldMk cId="1665778885" sldId="275"/>
        </pc:sldMkLst>
        <pc:spChg chg="mod">
          <ac:chgData name="윤진숙(Celine) - 서비스기획2팀" userId="db3dbd84-8051-4777-a258-c2ff272a01d1" providerId="ADAL" clId="{8028E252-5847-4BDC-B1AB-0348FF4B7C6B}" dt="2024-05-27T10:26:05.291" v="30554"/>
          <ac:spMkLst>
            <pc:docMk/>
            <pc:sldMk cId="1665778885" sldId="275"/>
            <ac:spMk id="9" creationId="{DE017EFE-D3B8-911D-AD2A-FE9B0264500C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7:34.262" v="30561" actId="1076"/>
          <ac:spMkLst>
            <pc:docMk/>
            <pc:sldMk cId="1665778885" sldId="275"/>
            <ac:spMk id="18" creationId="{34370B23-F1F7-6B4C-E0C4-0FC0EE3ED8BE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9:17.103" v="30571" actId="1038"/>
          <ac:spMkLst>
            <pc:docMk/>
            <pc:sldMk cId="1665778885" sldId="275"/>
            <ac:spMk id="23" creationId="{1DE4EAFF-C237-D582-739A-B6C41712B78D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9:36.278" v="30587" actId="1076"/>
          <ac:spMkLst>
            <pc:docMk/>
            <pc:sldMk cId="1665778885" sldId="275"/>
            <ac:spMk id="24" creationId="{E60E38C9-16E3-62B7-6771-23C420EEC519}"/>
          </ac:spMkLst>
        </pc:spChg>
        <pc:spChg chg="add mod">
          <ac:chgData name="윤진숙(Celine) - 서비스기획2팀" userId="db3dbd84-8051-4777-a258-c2ff272a01d1" providerId="ADAL" clId="{8028E252-5847-4BDC-B1AB-0348FF4B7C6B}" dt="2024-05-28T01:54:50.825" v="31065" actId="1076"/>
          <ac:spMkLst>
            <pc:docMk/>
            <pc:sldMk cId="1665778885" sldId="275"/>
            <ac:spMk id="28" creationId="{341E8C0E-8849-750C-0C60-9F2C5A04D6FE}"/>
          </ac:spMkLst>
        </pc:spChg>
        <pc:spChg chg="add mod">
          <ac:chgData name="윤진숙(Celine) - 서비스기획2팀" userId="db3dbd84-8051-4777-a258-c2ff272a01d1" providerId="ADAL" clId="{8028E252-5847-4BDC-B1AB-0348FF4B7C6B}" dt="2024-05-27T10:30:13.276" v="30589"/>
          <ac:spMkLst>
            <pc:docMk/>
            <pc:sldMk cId="1665778885" sldId="275"/>
            <ac:spMk id="29" creationId="{29B8ADEB-D166-22A9-2865-05DBF70699CA}"/>
          </ac:spMkLst>
        </pc:spChg>
        <pc:spChg chg="add mod">
          <ac:chgData name="윤진숙(Celine) - 서비스기획2팀" userId="db3dbd84-8051-4777-a258-c2ff272a01d1" providerId="ADAL" clId="{8028E252-5847-4BDC-B1AB-0348FF4B7C6B}" dt="2024-05-28T01:43:02.829" v="30743" actId="1038"/>
          <ac:spMkLst>
            <pc:docMk/>
            <pc:sldMk cId="1665778885" sldId="275"/>
            <ac:spMk id="31" creationId="{545397C1-D72E-D714-18F1-A035B37DB30B}"/>
          </ac:spMkLst>
        </pc:spChg>
        <pc:spChg chg="add mod">
          <ac:chgData name="윤진숙(Celine) - 서비스기획2팀" userId="db3dbd84-8051-4777-a258-c2ff272a01d1" providerId="ADAL" clId="{8028E252-5847-4BDC-B1AB-0348FF4B7C6B}" dt="2024-05-28T01:20:02.492" v="30650" actId="404"/>
          <ac:spMkLst>
            <pc:docMk/>
            <pc:sldMk cId="1665778885" sldId="275"/>
            <ac:spMk id="32" creationId="{838AA7D6-D469-7F3F-884B-E78D8BD2DF07}"/>
          </ac:spMkLst>
        </pc:spChg>
        <pc:spChg chg="add mod">
          <ac:chgData name="윤진숙(Celine) - 서비스기획2팀" userId="db3dbd84-8051-4777-a258-c2ff272a01d1" providerId="ADAL" clId="{8028E252-5847-4BDC-B1AB-0348FF4B7C6B}" dt="2024-05-28T01:20:17.346" v="30654" actId="1076"/>
          <ac:spMkLst>
            <pc:docMk/>
            <pc:sldMk cId="1665778885" sldId="275"/>
            <ac:spMk id="34" creationId="{EFD01215-4A82-83A1-8FB7-6681A72E64F9}"/>
          </ac:spMkLst>
        </pc:spChg>
        <pc:spChg chg="add mod">
          <ac:chgData name="윤진숙(Celine) - 서비스기획2팀" userId="db3dbd84-8051-4777-a258-c2ff272a01d1" providerId="ADAL" clId="{8028E252-5847-4BDC-B1AB-0348FF4B7C6B}" dt="2024-05-28T02:06:05.532" v="31106" actId="403"/>
          <ac:spMkLst>
            <pc:docMk/>
            <pc:sldMk cId="1665778885" sldId="275"/>
            <ac:spMk id="35" creationId="{B645AB93-CC83-A5D1-837F-89A0EE909FF5}"/>
          </ac:spMkLst>
        </pc:spChg>
        <pc:spChg chg="add mod">
          <ac:chgData name="윤진숙(Celine) - 서비스기획2팀" userId="db3dbd84-8051-4777-a258-c2ff272a01d1" providerId="ADAL" clId="{8028E252-5847-4BDC-B1AB-0348FF4B7C6B}" dt="2024-05-28T01:32:23.476" v="30709" actId="20577"/>
          <ac:spMkLst>
            <pc:docMk/>
            <pc:sldMk cId="1665778885" sldId="275"/>
            <ac:spMk id="38" creationId="{A1231BC5-CAC0-6A60-D139-DB8DCF7F4E12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8T01:47:57.350" v="30974" actId="478"/>
          <ac:spMkLst>
            <pc:docMk/>
            <pc:sldMk cId="1665778885" sldId="275"/>
            <ac:spMk id="43" creationId="{6A35A39A-A961-A7AF-9D5C-7B7E164A8DB6}"/>
          </ac:spMkLst>
        </pc:spChg>
        <pc:spChg chg="mod">
          <ac:chgData name="윤진숙(Celine) - 서비스기획2팀" userId="db3dbd84-8051-4777-a258-c2ff272a01d1" providerId="ADAL" clId="{8028E252-5847-4BDC-B1AB-0348FF4B7C6B}" dt="2024-05-28T01:32:45.955" v="30718"/>
          <ac:spMkLst>
            <pc:docMk/>
            <pc:sldMk cId="1665778885" sldId="275"/>
            <ac:spMk id="47" creationId="{80471AF9-E5BB-E581-8AEA-18284A06FB1D}"/>
          </ac:spMkLst>
        </pc:spChg>
        <pc:spChg chg="mod">
          <ac:chgData name="윤진숙(Celine) - 서비스기획2팀" userId="db3dbd84-8051-4777-a258-c2ff272a01d1" providerId="ADAL" clId="{8028E252-5847-4BDC-B1AB-0348FF4B7C6B}" dt="2024-05-28T01:33:11.666" v="30727" actId="113"/>
          <ac:spMkLst>
            <pc:docMk/>
            <pc:sldMk cId="1665778885" sldId="275"/>
            <ac:spMk id="51" creationId="{576B9BDF-CC4D-4192-3B15-E7FEEF910089}"/>
          </ac:spMkLst>
        </pc:spChg>
        <pc:spChg chg="add mod">
          <ac:chgData name="윤진숙(Celine) - 서비스기획2팀" userId="db3dbd84-8051-4777-a258-c2ff272a01d1" providerId="ADAL" clId="{8028E252-5847-4BDC-B1AB-0348FF4B7C6B}" dt="2024-05-28T01:47:54.303" v="30973" actId="20577"/>
          <ac:spMkLst>
            <pc:docMk/>
            <pc:sldMk cId="1665778885" sldId="275"/>
            <ac:spMk id="54" creationId="{6BE8CF43-FDC2-AE4B-C355-009B99A6A7CB}"/>
          </ac:spMkLst>
        </pc:spChg>
        <pc:spChg chg="mod topLvl">
          <ac:chgData name="윤진숙(Celine) - 서비스기획2팀" userId="db3dbd84-8051-4777-a258-c2ff272a01d1" providerId="ADAL" clId="{8028E252-5847-4BDC-B1AB-0348FF4B7C6B}" dt="2024-05-28T01:52:38.411" v="31056" actId="164"/>
          <ac:spMkLst>
            <pc:docMk/>
            <pc:sldMk cId="1665778885" sldId="275"/>
            <ac:spMk id="56" creationId="{D68ADEE2-5584-E3AC-4A87-4E83F61963E1}"/>
          </ac:spMkLst>
        </pc:spChg>
        <pc:spChg chg="mod">
          <ac:chgData name="윤진숙(Celine) - 서비스기획2팀" userId="db3dbd84-8051-4777-a258-c2ff272a01d1" providerId="ADAL" clId="{8028E252-5847-4BDC-B1AB-0348FF4B7C6B}" dt="2024-05-28T01:52:56.266" v="31061"/>
          <ac:spMkLst>
            <pc:docMk/>
            <pc:sldMk cId="1665778885" sldId="275"/>
            <ac:spMk id="203" creationId="{1C179AF7-A0F8-4C46-94C9-12EF44AF0EE3}"/>
          </ac:spMkLst>
        </pc:spChg>
        <pc:spChg chg="add del mod">
          <ac:chgData name="윤진숙(Celine) - 서비스기획2팀" userId="db3dbd84-8051-4777-a258-c2ff272a01d1" providerId="ADAL" clId="{8028E252-5847-4BDC-B1AB-0348FF4B7C6B}" dt="2024-05-28T02:05:14.779" v="31095" actId="478"/>
          <ac:spMkLst>
            <pc:docMk/>
            <pc:sldMk cId="1665778885" sldId="275"/>
            <ac:spMk id="207" creationId="{E137D51E-34AB-64C0-D377-F0F37E12FB73}"/>
          </ac:spMkLst>
        </pc:spChg>
        <pc:spChg chg="mod">
          <ac:chgData name="윤진숙(Celine) - 서비스기획2팀" userId="db3dbd84-8051-4777-a258-c2ff272a01d1" providerId="ADAL" clId="{8028E252-5847-4BDC-B1AB-0348FF4B7C6B}" dt="2024-05-28T02:00:58.588" v="31071" actId="1076"/>
          <ac:spMkLst>
            <pc:docMk/>
            <pc:sldMk cId="1665778885" sldId="275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7T10:25:45.012" v="30552" actId="478"/>
          <ac:spMkLst>
            <pc:docMk/>
            <pc:sldMk cId="1665778885" sldId="275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7T10:25:48.515" v="30553" actId="478"/>
          <ac:spMkLst>
            <pc:docMk/>
            <pc:sldMk cId="1665778885" sldId="275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028E252-5847-4BDC-B1AB-0348FF4B7C6B}" dt="2024-05-27T10:30:27.330" v="30595" actId="478"/>
          <ac:spMkLst>
            <pc:docMk/>
            <pc:sldMk cId="1665778885" sldId="275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7T10:26:05.291" v="30554"/>
          <ac:grpSpMkLst>
            <pc:docMk/>
            <pc:sldMk cId="1665778885" sldId="275"/>
            <ac:grpSpMk id="4" creationId="{63CCC68A-5A2E-D184-9F30-9A491DFFF4DD}"/>
          </ac:grpSpMkLst>
        </pc:grpChg>
        <pc:grpChg chg="mod">
          <ac:chgData name="윤진숙(Celine) - 서비스기획2팀" userId="db3dbd84-8051-4777-a258-c2ff272a01d1" providerId="ADAL" clId="{8028E252-5847-4BDC-B1AB-0348FF4B7C6B}" dt="2024-05-27T10:26:05.291" v="30554"/>
          <ac:grpSpMkLst>
            <pc:docMk/>
            <pc:sldMk cId="1665778885" sldId="275"/>
            <ac:grpSpMk id="8" creationId="{B4DEB15B-0EE1-50D2-4B60-1419615F033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10:27:37.959" v="30563" actId="478"/>
          <ac:grpSpMkLst>
            <pc:docMk/>
            <pc:sldMk cId="1665778885" sldId="275"/>
            <ac:grpSpMk id="13" creationId="{118950C1-9F7D-5B65-A1C3-02EF97731223}"/>
          </ac:grpSpMkLst>
        </pc:grpChg>
        <pc:grpChg chg="mod">
          <ac:chgData name="윤진숙(Celine) - 서비스기획2팀" userId="db3dbd84-8051-4777-a258-c2ff272a01d1" providerId="ADAL" clId="{8028E252-5847-4BDC-B1AB-0348FF4B7C6B}" dt="2024-05-27T10:26:05.291" v="30554"/>
          <ac:grpSpMkLst>
            <pc:docMk/>
            <pc:sldMk cId="1665778885" sldId="275"/>
            <ac:grpSpMk id="14" creationId="{CCEF3F6B-9DD2-7C49-399A-23DC41C345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10:27:19.012" v="30557"/>
          <ac:grpSpMkLst>
            <pc:docMk/>
            <pc:sldMk cId="1665778885" sldId="275"/>
            <ac:grpSpMk id="20" creationId="{597BBAA3-4A41-F57F-2247-7AB19BE6D02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52.197" v="31059" actId="164"/>
          <ac:grpSpMkLst>
            <pc:docMk/>
            <pc:sldMk cId="1665778885" sldId="275"/>
            <ac:grpSpMk id="41" creationId="{8E27E4D6-D357-65A9-5F65-D1A724E1D06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8T01:39:38.565" v="30739" actId="478"/>
          <ac:grpSpMkLst>
            <pc:docMk/>
            <pc:sldMk cId="1665778885" sldId="275"/>
            <ac:grpSpMk id="42" creationId="{AA244159-A8E9-16B9-92A1-7A4469F1CF9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48.780" v="31058" actId="164"/>
          <ac:grpSpMkLst>
            <pc:docMk/>
            <pc:sldMk cId="1665778885" sldId="275"/>
            <ac:grpSpMk id="46" creationId="{AAD59E75-A3A1-5778-30A9-0538134F340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44.811" v="31057" actId="164"/>
          <ac:grpSpMkLst>
            <pc:docMk/>
            <pc:sldMk cId="1665778885" sldId="275"/>
            <ac:grpSpMk id="50" creationId="{457C0964-46D6-7A0B-5132-CFBEE8E3CA0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8T01:48:47.541" v="30988" actId="478"/>
          <ac:grpSpMkLst>
            <pc:docMk/>
            <pc:sldMk cId="1665778885" sldId="275"/>
            <ac:grpSpMk id="55" creationId="{A79FF3BE-F398-F2E8-11F3-5A7F9959B88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1:12.482" v="31074" actId="1076"/>
          <ac:grpSpMkLst>
            <pc:docMk/>
            <pc:sldMk cId="1665778885" sldId="275"/>
            <ac:grpSpMk id="195" creationId="{EA12515B-F7F9-A8EA-2E43-DD944D70FEC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1:04.841" v="31072" actId="1076"/>
          <ac:grpSpMkLst>
            <pc:docMk/>
            <pc:sldMk cId="1665778885" sldId="275"/>
            <ac:grpSpMk id="196" creationId="{39FBA076-4D65-A214-8D43-4E8E248EF86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0:55.690" v="31069" actId="1076"/>
          <ac:grpSpMkLst>
            <pc:docMk/>
            <pc:sldMk cId="1665778885" sldId="275"/>
            <ac:grpSpMk id="197" creationId="{01F650C7-774E-0744-40B2-68CECD3ECAD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52.197" v="31059" actId="164"/>
          <ac:grpSpMkLst>
            <pc:docMk/>
            <pc:sldMk cId="1665778885" sldId="275"/>
            <ac:grpSpMk id="199" creationId="{BFD7CAD2-072D-9FCA-8746-F862C48A6A8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1:07.475" v="31073" actId="1076"/>
          <ac:grpSpMkLst>
            <pc:docMk/>
            <pc:sldMk cId="1665778885" sldId="275"/>
            <ac:grpSpMk id="200" creationId="{ECD67F23-77D7-7A19-38C5-C1280BD4ADB7}"/>
          </ac:grpSpMkLst>
        </pc:grpChg>
        <pc:grpChg chg="mod">
          <ac:chgData name="윤진숙(Celine) - 서비스기획2팀" userId="db3dbd84-8051-4777-a258-c2ff272a01d1" providerId="ADAL" clId="{8028E252-5847-4BDC-B1AB-0348FF4B7C6B}" dt="2024-05-28T01:52:56.266" v="31061"/>
          <ac:grpSpMkLst>
            <pc:docMk/>
            <pc:sldMk cId="1665778885" sldId="275"/>
            <ac:grpSpMk id="201" creationId="{DED89F41-4991-72C2-AA38-446130695366}"/>
          </ac:grpSpMkLst>
        </pc:grpChg>
        <pc:graphicFrameChg chg="add mod">
          <ac:chgData name="윤진숙(Celine) - 서비스기획2팀" userId="db3dbd84-8051-4777-a258-c2ff272a01d1" providerId="ADAL" clId="{8028E252-5847-4BDC-B1AB-0348FF4B7C6B}" dt="2024-05-27T10:27:19.012" v="30557"/>
          <ac:graphicFrameMkLst>
            <pc:docMk/>
            <pc:sldMk cId="1665778885" sldId="275"/>
            <ac:graphicFrameMk id="19" creationId="{8BE32803-24BC-3E7A-4C51-6FDCF4F72FF3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5-28T02:06:58.847" v="31198"/>
          <ac:graphicFrameMkLst>
            <pc:docMk/>
            <pc:sldMk cId="1665778885" sldId="275"/>
            <ac:graphicFrameMk id="208" creationId="{E8A63456-09DC-9E22-0169-83D8BDB58ECD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8T01:49:45.782" v="30992" actId="1076"/>
          <ac:picMkLst>
            <pc:docMk/>
            <pc:sldMk cId="1665778885" sldId="275"/>
            <ac:picMk id="6" creationId="{7AD81A99-E56F-B33A-2700-D2CEA8064E08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0" creationId="{2722D822-540D-8C43-B883-EA2E40B9E8AF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1" creationId="{008978C2-EE67-2D6D-FA30-ECF2D8EEF7AB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2" creationId="{9FE2D5A8-3EA5-391D-AC53-F750DC5E0C55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5" creationId="{A8BDF366-4530-94A6-4B17-86A5CD7CF65A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6" creationId="{40A0AB27-4C2F-6109-53C2-245668C7161F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7" creationId="{F917A490-1E45-C11B-8A47-9240CF2DEF7E}"/>
          </ac:picMkLst>
        </pc:picChg>
        <pc:picChg chg="add mod">
          <ac:chgData name="윤진숙(Celine) - 서비스기획2팀" userId="db3dbd84-8051-4777-a258-c2ff272a01d1" providerId="ADAL" clId="{8028E252-5847-4BDC-B1AB-0348FF4B7C6B}" dt="2024-05-27T10:29:17.103" v="30571" actId="1038"/>
          <ac:picMkLst>
            <pc:docMk/>
            <pc:sldMk cId="1665778885" sldId="275"/>
            <ac:picMk id="25" creationId="{87118CF3-EE38-8714-1331-F6FD3AE0AC59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21:36.859" v="30659" actId="1035"/>
          <ac:picMkLst>
            <pc:docMk/>
            <pc:sldMk cId="1665778885" sldId="275"/>
            <ac:picMk id="33" creationId="{AE288E57-7B7F-A2D2-175E-4D97D6F07F1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8T01:28:45.850" v="30680" actId="478"/>
          <ac:picMkLst>
            <pc:docMk/>
            <pc:sldMk cId="1665778885" sldId="275"/>
            <ac:picMk id="37" creationId="{689B3361-CFAC-E429-468D-F491A6B6FB0C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52.197" v="31059" actId="164"/>
          <ac:picMkLst>
            <pc:docMk/>
            <pc:sldMk cId="1665778885" sldId="275"/>
            <ac:picMk id="60" creationId="{64687D99-B8D4-2A5A-8326-F98A4D057BCA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38.411" v="31056" actId="164"/>
          <ac:picMkLst>
            <pc:docMk/>
            <pc:sldMk cId="1665778885" sldId="275"/>
            <ac:picMk id="62" creationId="{D62A25CB-9FAC-C3B7-EB9B-BF029B6343AD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38.411" v="31056" actId="164"/>
          <ac:picMkLst>
            <pc:docMk/>
            <pc:sldMk cId="1665778885" sldId="275"/>
            <ac:picMk id="63" creationId="{74ED0F89-04D7-A347-1BF5-A00695B0834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8T01:50:58.500" v="31004" actId="478"/>
          <ac:picMkLst>
            <pc:docMk/>
            <pc:sldMk cId="1665778885" sldId="275"/>
            <ac:picMk id="192" creationId="{FDE65465-7BD1-605B-3DF6-1896E64D9534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48.780" v="31058" actId="164"/>
          <ac:picMkLst>
            <pc:docMk/>
            <pc:sldMk cId="1665778885" sldId="275"/>
            <ac:picMk id="193" creationId="{EED852B8-07E4-9CD9-CFBC-CDF061F8A069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44.811" v="31057" actId="164"/>
          <ac:picMkLst>
            <pc:docMk/>
            <pc:sldMk cId="1665778885" sldId="275"/>
            <ac:picMk id="194" creationId="{ADB8CA16-6731-3DA9-368B-4A949C84D805}"/>
          </ac:picMkLst>
        </pc:picChg>
        <pc:picChg chg="mod">
          <ac:chgData name="윤진숙(Celine) - 서비스기획2팀" userId="db3dbd84-8051-4777-a258-c2ff272a01d1" providerId="ADAL" clId="{8028E252-5847-4BDC-B1AB-0348FF4B7C6B}" dt="2024-05-28T01:52:56.266" v="31061"/>
          <ac:picMkLst>
            <pc:docMk/>
            <pc:sldMk cId="1665778885" sldId="275"/>
            <ac:picMk id="202" creationId="{DEB59A87-8384-04E2-5004-9A1FE28644B2}"/>
          </ac:picMkLst>
        </pc:picChg>
        <pc:cxnChg chg="mod">
          <ac:chgData name="윤진숙(Celine) - 서비스기획2팀" userId="db3dbd84-8051-4777-a258-c2ff272a01d1" providerId="ADAL" clId="{8028E252-5847-4BDC-B1AB-0348FF4B7C6B}" dt="2024-05-27T10:27:19.012" v="30557"/>
          <ac:cxnSpMkLst>
            <pc:docMk/>
            <pc:sldMk cId="1665778885" sldId="275"/>
            <ac:cxnSpMk id="21" creationId="{EEB6BB94-7322-EDED-5D3E-A141CDFD81BF}"/>
          </ac:cxnSpMkLst>
        </pc:cxnChg>
        <pc:cxnChg chg="mod">
          <ac:chgData name="윤진숙(Celine) - 서비스기획2팀" userId="db3dbd84-8051-4777-a258-c2ff272a01d1" providerId="ADAL" clId="{8028E252-5847-4BDC-B1AB-0348FF4B7C6B}" dt="2024-05-27T10:27:19.012" v="30557"/>
          <ac:cxnSpMkLst>
            <pc:docMk/>
            <pc:sldMk cId="1665778885" sldId="275"/>
            <ac:cxnSpMk id="22" creationId="{0583DAF9-15D5-AFC8-1193-A8D0EBF29AED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54:50.825" v="31065" actId="1076"/>
          <ac:cxnSpMkLst>
            <pc:docMk/>
            <pc:sldMk cId="1665778885" sldId="275"/>
            <ac:cxnSpMk id="26" creationId="{73353FE9-83F8-87D3-FD0B-8D8110B60FF0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56:14.802" v="31066" actId="14100"/>
          <ac:cxnSpMkLst>
            <pc:docMk/>
            <pc:sldMk cId="1665778885" sldId="275"/>
            <ac:cxnSpMk id="27" creationId="{718A0419-4CF7-AE0E-0B0D-5768BA092AA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10:30:18.033" v="30590" actId="478"/>
          <ac:cxnSpMkLst>
            <pc:docMk/>
            <pc:sldMk cId="1665778885" sldId="275"/>
            <ac:cxnSpMk id="30" creationId="{6D6E4FCF-6CC4-649D-C694-FFFF67229512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29:04.982" v="30683" actId="164"/>
          <ac:cxnSpMkLst>
            <pc:docMk/>
            <pc:sldMk cId="1665778885" sldId="275"/>
            <ac:cxnSpMk id="39" creationId="{DDC61E57-B600-67E4-F448-4431AD791030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29:04.982" v="30683" actId="164"/>
          <ac:cxnSpMkLst>
            <pc:docMk/>
            <pc:sldMk cId="1665778885" sldId="275"/>
            <ac:cxnSpMk id="40" creationId="{A253748E-A482-8C68-C721-A5AEE9024F9D}"/>
          </ac:cxnSpMkLst>
        </pc:cxnChg>
        <pc:cxnChg chg="del mod">
          <ac:chgData name="윤진숙(Celine) - 서비스기획2팀" userId="db3dbd84-8051-4777-a258-c2ff272a01d1" providerId="ADAL" clId="{8028E252-5847-4BDC-B1AB-0348FF4B7C6B}" dt="2024-05-28T01:39:36.060" v="30738" actId="478"/>
          <ac:cxnSpMkLst>
            <pc:docMk/>
            <pc:sldMk cId="1665778885" sldId="275"/>
            <ac:cxnSpMk id="44" creationId="{8F11D235-91BE-724B-FC16-EEAA35C139CC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8T01:39:38.565" v="30739" actId="478"/>
          <ac:cxnSpMkLst>
            <pc:docMk/>
            <pc:sldMk cId="1665778885" sldId="275"/>
            <ac:cxnSpMk id="45" creationId="{22698C67-5B26-EFF0-7DBC-79877CCF5DDA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2:45.955" v="30718"/>
          <ac:cxnSpMkLst>
            <pc:docMk/>
            <pc:sldMk cId="1665778885" sldId="275"/>
            <ac:cxnSpMk id="48" creationId="{C374350C-C1AE-FFD3-5B7B-79EAE6F72CC5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2:45.955" v="30718"/>
          <ac:cxnSpMkLst>
            <pc:docMk/>
            <pc:sldMk cId="1665778885" sldId="275"/>
            <ac:cxnSpMk id="49" creationId="{E68CDB44-CC7F-7EDD-B19F-3F6B8523F676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3:07.134" v="30723"/>
          <ac:cxnSpMkLst>
            <pc:docMk/>
            <pc:sldMk cId="1665778885" sldId="275"/>
            <ac:cxnSpMk id="52" creationId="{B7F1F33E-5FDB-231B-8505-D5271B3D83FA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3:07.134" v="30723"/>
          <ac:cxnSpMkLst>
            <pc:docMk/>
            <pc:sldMk cId="1665778885" sldId="275"/>
            <ac:cxnSpMk id="53" creationId="{056A9FEA-378C-6752-FA50-7E5B595231F8}"/>
          </ac:cxnSpMkLst>
        </pc:cxnChg>
        <pc:cxnChg chg="del mod">
          <ac:chgData name="윤진숙(Celine) - 서비스기획2팀" userId="db3dbd84-8051-4777-a258-c2ff272a01d1" providerId="ADAL" clId="{8028E252-5847-4BDC-B1AB-0348FF4B7C6B}" dt="2024-05-28T01:48:45.828" v="30987" actId="478"/>
          <ac:cxnSpMkLst>
            <pc:docMk/>
            <pc:sldMk cId="1665778885" sldId="275"/>
            <ac:cxnSpMk id="57" creationId="{7CDB2B80-A3D7-6C61-8618-BE8C65D5DCF9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8T01:48:47.541" v="30988" actId="478"/>
          <ac:cxnSpMkLst>
            <pc:docMk/>
            <pc:sldMk cId="1665778885" sldId="275"/>
            <ac:cxnSpMk id="58" creationId="{BA8B0946-829D-C6BC-7E23-3259D8F54063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52:56.266" v="31061"/>
          <ac:cxnSpMkLst>
            <pc:docMk/>
            <pc:sldMk cId="1665778885" sldId="275"/>
            <ac:cxnSpMk id="204" creationId="{DC8A941C-D0CF-C35F-8B89-34ECAAC4161E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52:56.266" v="31061"/>
          <ac:cxnSpMkLst>
            <pc:docMk/>
            <pc:sldMk cId="1665778885" sldId="275"/>
            <ac:cxnSpMk id="205" creationId="{8C5FDEB0-9155-72BF-1F4F-5C0D19CC2D03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6-04T04:16:37.803" v="53342" actId="478"/>
        <pc:sldMkLst>
          <pc:docMk/>
          <pc:sldMk cId="4268033720" sldId="276"/>
        </pc:sldMkLst>
        <pc:spChg chg="mod ord">
          <ac:chgData name="윤진숙(Celine) - 서비스기획2팀" userId="db3dbd84-8051-4777-a258-c2ff272a01d1" providerId="ADAL" clId="{8028E252-5847-4BDC-B1AB-0348FF4B7C6B}" dt="2024-05-27T06:13:42.301" v="22476" actId="1076"/>
          <ac:spMkLst>
            <pc:docMk/>
            <pc:sldMk cId="4268033720" sldId="276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1:49.733" v="46122"/>
          <ac:spMkLst>
            <pc:docMk/>
            <pc:sldMk cId="4268033720" sldId="276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16:24.288" v="53339" actId="478"/>
          <ac:spMkLst>
            <pc:docMk/>
            <pc:sldMk cId="4268033720" sldId="276"/>
            <ac:spMk id="4" creationId="{DA83E62E-CDDB-F373-3D20-4CE712B5CB6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1:25:39.355" v="18814" actId="478"/>
          <ac:spMkLst>
            <pc:docMk/>
            <pc:sldMk cId="4268033720" sldId="276"/>
            <ac:spMk id="4" creationId="{DF297C88-13E0-1BB4-43C8-60B0331811CF}"/>
          </ac:spMkLst>
        </pc:spChg>
        <pc:spChg chg="mod">
          <ac:chgData name="윤진숙(Celine) - 서비스기획2팀" userId="db3dbd84-8051-4777-a258-c2ff272a01d1" providerId="ADAL" clId="{8028E252-5847-4BDC-B1AB-0348FF4B7C6B}" dt="2024-05-31T02:01:22.242" v="46046"/>
          <ac:spMkLst>
            <pc:docMk/>
            <pc:sldMk cId="4268033720" sldId="276"/>
            <ac:spMk id="5" creationId="{EED509A4-35DD-B1BE-33D3-DA52AB7AC731}"/>
          </ac:spMkLst>
        </pc:spChg>
        <pc:spChg chg="del mod ord">
          <ac:chgData name="윤진숙(Celine) - 서비스기획2팀" userId="db3dbd84-8051-4777-a258-c2ff272a01d1" providerId="ADAL" clId="{8028E252-5847-4BDC-B1AB-0348FF4B7C6B}" dt="2024-06-04T04:16:37.803" v="53342" actId="478"/>
          <ac:spMkLst>
            <pc:docMk/>
            <pc:sldMk cId="4268033720" sldId="276"/>
            <ac:spMk id="7" creationId="{B99356B3-5C4B-AFEA-1D6C-CE28C18F6E4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8" creationId="{976913A9-AA0B-E8FD-2BCC-A2C52C42C989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9" creationId="{F54A9007-12A8-FB8B-0869-E4331D23B418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0" creationId="{FB4B4EEF-50AE-AEBC-A574-FD620324F003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1" creationId="{0627D52E-7B7A-3616-5C32-C8BD368F84C4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3" creationId="{E9480E1A-C34E-25CB-7BAF-18B2C85E1ED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7" creationId="{C4EC8558-E9A6-D2F2-CBEF-C1EF5C6993D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8" creationId="{2EA2514F-7008-89BF-4E99-64529D445C8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" creationId="{33BB13C0-D575-0325-608D-788A452470A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" creationId="{1E1D2BA2-490D-10F6-6CC5-BA71AE0F9A9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" creationId="{06861DC7-10B7-3D14-F245-EC32B86F8FEF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" creationId="{6CFA4A29-AEF4-AC6A-D169-7C5A2E4B7F1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6" creationId="{6D021F42-8582-6324-8886-364E7658F52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6" creationId="{7363D9BB-445C-C759-4BA9-D32488D494D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7" creationId="{82CD406C-5624-E5DB-0B6C-E2D583744B73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8" creationId="{67191D9B-6962-1F06-6D33-8E0642046B5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9" creationId="{59E6DA2E-7E11-D883-0552-2609382FD814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0" creationId="{ABF6B185-5796-BDE1-8A74-9FC2BE62173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2" creationId="{BC37D7D7-3C08-5223-6167-55F586494661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5" creationId="{61A6B62C-E941-072E-F03E-A5635D592EE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9" creationId="{2B4E787C-06C6-5647-5480-EC231850A5E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1" creationId="{7B0B23DC-E56B-3BC7-175A-2E4AFBEE8C1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2" creationId="{2813F6C2-372A-60B0-6A4A-58D35093337E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4" creationId="{2636406E-4D07-F7F8-7959-FFFE46756DEA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7" creationId="{51FE4CF4-FEA9-6330-8A65-EFE3DE1720F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8" creationId="{185B8E1F-47F5-50AC-2791-6895F6E1E6D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9" creationId="{66FF63D8-AA89-4858-13E9-E247B545962E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60" creationId="{E16D34CC-0132-DFF9-ECA9-EDA44CDA2483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62" creationId="{9AC3C95A-0059-B8CE-4975-C8D25350505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92" creationId="{EC26C94E-ACFE-9CEF-8F6D-2F2515DBAD44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96" creationId="{366DC331-0EF9-6278-01FD-C20510C44EE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97" creationId="{7C321DD1-E010-5B6E-C306-097E7113214E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2" creationId="{FB9F7720-C88B-C20E-E2D6-6D12F89B4583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3" creationId="{CD73A3FD-D0FD-A1F7-5D5A-A4470F7BB10C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7" creationId="{5E0621C9-A878-C592-E9CD-FC159002A1C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8" creationId="{9524AF75-4D35-CAA3-AB00-2B447CDC95AC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9" creationId="{F5FCD5BA-282B-4A19-F52F-DC9C7B99E20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1" creationId="{3C2A2ACF-E1EF-D1FD-C5F3-977E8AD1976A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2" creationId="{36C203AE-65CE-2461-46BD-E29C85BDE69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3" creationId="{C8FD6729-CAB5-48D5-C300-8BFFB5706B4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4" creationId="{C00FC2C1-A7E8-B075-5DC2-F7186B112426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5" creationId="{51C8A584-2500-AD4A-DA2E-B0F07BCF308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7" creationId="{3847E9BA-B7CD-45AD-6415-78A0C89FF8E6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0" creationId="{FCCB5A3F-33BF-0003-0BC2-4BA251F9264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1" creationId="{3B29856F-32CF-86D3-FF3D-6F01D60F3DB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2" creationId="{DEB7C7E5-668E-AC03-2BAF-526CE6DFD8A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3" creationId="{124C93E4-5636-5C88-52C8-F66640C8839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4" creationId="{2F1DF604-4A0C-ABDB-8E38-B6A91700F41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6" creationId="{31FA7267-0275-5A91-5726-EBF3012FB44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9" creationId="{6027C288-ED3E-20E6-CEEA-DCAB75459C4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2" creationId="{AB999BFD-4385-4BE1-EA5B-7261439F8A3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4" creationId="{5F9F6F3B-B033-4197-B010-658EE3D1D396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5" creationId="{DE9F4487-C458-AFD6-ADB6-BB1F11D34B3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7" creationId="{568AB7F3-8A53-A23F-5E95-FEAEC28EEEF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8" creationId="{9A66DC64-C6ED-30B2-3F3B-6600F2565D9A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9" creationId="{87FC10DF-99FC-DE00-32D8-8DC70605D503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0" creationId="{A4D5CD60-3647-61F6-0F7B-99A5FD1536B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1" creationId="{D1C91F25-41D8-5204-D5CD-8D2A693988DA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2" creationId="{464343D2-7418-897F-AED3-10E9C064C90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3" creationId="{4542776C-7CEF-956E-1C03-0F0339AEB610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4" creationId="{B624998A-86B6-5AAA-BF07-DE3E121E23D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5:02.703" v="18950" actId="1076"/>
          <ac:spMkLst>
            <pc:docMk/>
            <pc:sldMk cId="4268033720" sldId="276"/>
            <ac:spMk id="245" creationId="{F2706F50-09CF-53C0-0D96-D9978F1065C1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7" creationId="{C67D1EB1-7DF2-FF8F-38E7-6C93D4B7D4F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50" creationId="{E55F371C-103E-B6F7-CDEE-DC289EDF79B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8:54.238" v="18863" actId="478"/>
          <ac:spMkLst>
            <pc:docMk/>
            <pc:sldMk cId="4268033720" sldId="276"/>
            <ac:spMk id="252" creationId="{116FFDB0-F535-CC2F-3AD3-B53D9F0D610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8:51.141" v="18862" actId="478"/>
          <ac:spMkLst>
            <pc:docMk/>
            <pc:sldMk cId="4268033720" sldId="276"/>
            <ac:spMk id="253" creationId="{90A40086-609F-8B55-102F-89B46150BAA9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254" creationId="{AC02E7AC-7F03-77BC-A3B3-98A1570B75AA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255" creationId="{96938753-20FA-8970-CB96-7D3899F8273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1" creationId="{36B238C5-C5B6-CBCA-CC97-6739EC756EBA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5" creationId="{73EB2D3F-AA11-827E-EED2-052FA68F85AE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6" creationId="{EAF6AE7C-35A0-B7D8-C4DA-22B3828A704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8" creationId="{EC271CE0-E258-FDF6-7295-9FBD0E1D76F7}"/>
          </ac:spMkLst>
        </pc:spChg>
        <pc:spChg chg="mod">
          <ac:chgData name="윤진숙(Celine) - 서비스기획2팀" userId="db3dbd84-8051-4777-a258-c2ff272a01d1" providerId="ADAL" clId="{8028E252-5847-4BDC-B1AB-0348FF4B7C6B}" dt="2024-05-27T02:22:43.206" v="18937" actId="1035"/>
          <ac:spMkLst>
            <pc:docMk/>
            <pc:sldMk cId="4268033720" sldId="276"/>
            <ac:spMk id="329" creationId="{FAA43EB0-EEB1-597D-45BB-C15C722E948E}"/>
          </ac:spMkLst>
        </pc:spChg>
        <pc:spChg chg="mod">
          <ac:chgData name="윤진숙(Celine) - 서비스기획2팀" userId="db3dbd84-8051-4777-a258-c2ff272a01d1" providerId="ADAL" clId="{8028E252-5847-4BDC-B1AB-0348FF4B7C6B}" dt="2024-05-27T02:23:18.734" v="18940" actId="208"/>
          <ac:spMkLst>
            <pc:docMk/>
            <pc:sldMk cId="4268033720" sldId="276"/>
            <ac:spMk id="330" creationId="{80CF4C2F-3D7A-3778-E5A0-9D39F9708F6E}"/>
          </ac:spMkLst>
        </pc:spChg>
        <pc:spChg chg="mod">
          <ac:chgData name="윤진숙(Celine) - 서비스기획2팀" userId="db3dbd84-8051-4777-a258-c2ff272a01d1" providerId="ADAL" clId="{8028E252-5847-4BDC-B1AB-0348FF4B7C6B}" dt="2024-05-27T02:22:54.582" v="18938" actId="1036"/>
          <ac:spMkLst>
            <pc:docMk/>
            <pc:sldMk cId="4268033720" sldId="276"/>
            <ac:spMk id="331" creationId="{8B5D997B-3E04-7DE1-86E1-90DAA6D792D5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34" creationId="{E8247334-FE18-958B-1D4F-F08885909DF2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4" creationId="{CBEF090C-0A51-0BA6-DCE8-3FC604636FE3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5" creationId="{634A5618-2DFA-80E4-9D16-8892D7710B8A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6" creationId="{E9018B06-8D56-3B86-F4D8-5CF04E9586A9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7" creationId="{79D5A833-AE4F-13B1-BCD2-DD499BB6BEF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8" creationId="{57325C3D-064C-6CB1-4EF8-8EE68BD37DA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50" creationId="{9F05B6AB-3CE5-B1E4-3E59-5E0DF0C5887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53" creationId="{F3A85876-6A11-8EDE-5039-DE56F795C94E}"/>
          </ac:spMkLst>
        </pc:spChg>
        <pc:spChg chg="del">
          <ac:chgData name="윤진숙(Celine) - 서비스기획2팀" userId="db3dbd84-8051-4777-a258-c2ff272a01d1" providerId="ADAL" clId="{8028E252-5847-4BDC-B1AB-0348FF4B7C6B}" dt="2024-05-27T02:18:11.598" v="18853" actId="478"/>
          <ac:spMkLst>
            <pc:docMk/>
            <pc:sldMk cId="4268033720" sldId="276"/>
            <ac:spMk id="356" creationId="{66711259-EED8-9E53-9F0C-9399AA9D9A82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58" creationId="{07B394D7-5C96-C0D6-F0C3-985A6259A69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0" creationId="{F1F50FBA-C25E-E9C2-5B5C-180B2B933247}"/>
          </ac:spMkLst>
        </pc:spChg>
        <pc:spChg chg="del">
          <ac:chgData name="윤진숙(Celine) - 서비스기획2팀" userId="db3dbd84-8051-4777-a258-c2ff272a01d1" providerId="ADAL" clId="{8028E252-5847-4BDC-B1AB-0348FF4B7C6B}" dt="2024-05-27T02:18:14.118" v="18854" actId="478"/>
          <ac:spMkLst>
            <pc:docMk/>
            <pc:sldMk cId="4268033720" sldId="276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2" creationId="{95F88DB8-D9F6-8884-8023-7DAC4CF8C199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4" creationId="{8CF40131-625B-A88A-C1A0-4759706DCE8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7" creationId="{291B00EA-6309-7F44-6A93-B02F36C2987E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8" creationId="{F8B8365E-76FF-72A9-08A2-902819A9F20C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9" creationId="{E5391A3A-FEBE-C16E-4ECA-B93E9D620CE0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0" creationId="{850DE59C-02A5-620B-42A5-EBDCA982018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2" creationId="{4639FEDF-F748-EF18-E4AA-44584C32D25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4" creationId="{1A88FD3E-983E-800C-2B99-F5D5CCCEA236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8" creationId="{B9FE6159-7FCF-717E-FB7C-7AAAE7EDEF20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9" creationId="{16C6F336-12DE-49EA-DC06-EFA16400B2F0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3" creationId="{27722D9C-9305-E9B4-1126-AFE05FD2F78F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4" creationId="{962CF157-5D86-5A7F-F431-462744D847C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02.877" v="18869" actId="478"/>
          <ac:spMkLst>
            <pc:docMk/>
            <pc:sldMk cId="4268033720" sldId="276"/>
            <ac:spMk id="385" creationId="{CBD51487-BDE9-7097-41A9-AD1C8961270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7" creationId="{34BF63E2-E070-794A-2110-3ED2D310F1D6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8" creationId="{FC88502F-2760-7707-938C-CA0E3F354FDA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9" creationId="{5FC4807E-8716-5AF0-EA38-9A2BEE9BCD3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0" creationId="{1DE46498-F0EB-B8EE-DFE7-662333CB62CC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1" creationId="{E2709A52-F87D-C772-7AAC-4BF1A04C6408}"/>
          </ac:spMkLst>
        </pc:spChg>
        <pc:spChg chg="mod ord">
          <ac:chgData name="윤진숙(Celine) - 서비스기획2팀" userId="db3dbd84-8051-4777-a258-c2ff272a01d1" providerId="ADAL" clId="{8028E252-5847-4BDC-B1AB-0348FF4B7C6B}" dt="2024-05-27T05:04:03.524" v="19287" actId="1076"/>
          <ac:spMkLst>
            <pc:docMk/>
            <pc:sldMk cId="4268033720" sldId="276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7T05:03:15.021" v="19280" actId="478"/>
          <ac:spMkLst>
            <pc:docMk/>
            <pc:sldMk cId="4268033720" sldId="276"/>
            <ac:spMk id="393" creationId="{A5B65D34-64D7-AE59-8192-7A9DCCE16166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5" creationId="{37CA3C52-A83F-4882-7874-CC2089779C65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8" creationId="{7546F939-46E5-268C-19CE-1B121B9EB978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9" creationId="{CF599FB4-E9BC-D8DA-77F3-24FA0A07CC2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0" creationId="{33F6B741-32BC-B97F-FAA1-EEC699B4A7B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1" creationId="{7082832A-EAA6-0A88-F867-74E944F0AB88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2" creationId="{3F3FB864-E676-6AD3-AB00-3B22CAD46495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4" creationId="{91299887-92B8-362C-1059-9CDDE936CF7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7" creationId="{41ADE07B-5EF2-6538-E253-A27E73EE09F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01:13.614" v="19272" actId="478"/>
          <ac:spMkLst>
            <pc:docMk/>
            <pc:sldMk cId="4268033720" sldId="276"/>
            <ac:spMk id="410" creationId="{1CBC742F-7087-AAE9-BD71-BD12E73B6823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2" creationId="{DD0317FC-E3E2-64ED-5196-648B0ACF01C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3" creationId="{D13056C9-A52B-5EDE-6F7C-4D73ABBCBB07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5" creationId="{517EB473-F9FA-2484-4E68-53A6AECF780B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6" creationId="{E78A8F86-393F-03E5-B97C-F1752C8F640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0.774" v="18865" actId="478"/>
          <ac:spMkLst>
            <pc:docMk/>
            <pc:sldMk cId="4268033720" sldId="276"/>
            <ac:spMk id="417" creationId="{7FBAF23A-D422-E8B6-E974-437516E4D0F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2.389" v="18866" actId="478"/>
          <ac:spMkLst>
            <pc:docMk/>
            <pc:sldMk cId="4268033720" sldId="276"/>
            <ac:spMk id="418" creationId="{DB046394-DAF2-AF9F-D19B-278D7785224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3.486" v="18867" actId="478"/>
          <ac:spMkLst>
            <pc:docMk/>
            <pc:sldMk cId="4268033720" sldId="276"/>
            <ac:spMk id="419" creationId="{4659F6D7-FDAD-5506-8E73-EC80BE89BA3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08.333" v="18872" actId="478"/>
          <ac:spMkLst>
            <pc:docMk/>
            <pc:sldMk cId="4268033720" sldId="276"/>
            <ac:spMk id="420" creationId="{62173D24-19FC-D427-A434-41544984A84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05.062" v="18870" actId="478"/>
          <ac:spMkLst>
            <pc:docMk/>
            <pc:sldMk cId="4268033720" sldId="276"/>
            <ac:spMk id="421" creationId="{5C1881BA-4B58-5E19-9E8E-8C9A5D13A32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4.654" v="18868" actId="478"/>
          <ac:spMkLst>
            <pc:docMk/>
            <pc:sldMk cId="4268033720" sldId="276"/>
            <ac:spMk id="422" creationId="{4475675B-7A43-6BBF-ECAE-B4C6795A5DD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40.614" v="18881" actId="478"/>
          <ac:spMkLst>
            <pc:docMk/>
            <pc:sldMk cId="4268033720" sldId="276"/>
            <ac:spMk id="423" creationId="{CCD2997B-E50A-F8A3-F57A-6BCA6DF0E0F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26" creationId="{53A30A3B-EC30-C4A9-3C14-EC8C6120DFE5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5:34.966" v="18963" actId="208"/>
          <ac:spMkLst>
            <pc:docMk/>
            <pc:sldMk cId="4268033720" sldId="276"/>
            <ac:spMk id="428" creationId="{A3865877-D095-04C1-82F0-0813CA2118D3}"/>
          </ac:spMkLst>
        </pc:spChg>
        <pc:spChg chg="add mod">
          <ac:chgData name="윤진숙(Celine) - 서비스기획2팀" userId="db3dbd84-8051-4777-a258-c2ff272a01d1" providerId="ADAL" clId="{8028E252-5847-4BDC-B1AB-0348FF4B7C6B}" dt="2024-05-27T04:22:40.143" v="19217" actId="1076"/>
          <ac:spMkLst>
            <pc:docMk/>
            <pc:sldMk cId="4268033720" sldId="276"/>
            <ac:spMk id="429" creationId="{C7AB03A4-7D9D-6B80-8368-98F2D6201977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5:52.736" v="18965" actId="1076"/>
          <ac:spMkLst>
            <pc:docMk/>
            <pc:sldMk cId="4268033720" sldId="276"/>
            <ac:spMk id="430" creationId="{83734521-4ED4-84FF-4984-6A367608557C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5:52.736" v="18965" actId="1076"/>
          <ac:spMkLst>
            <pc:docMk/>
            <pc:sldMk cId="4268033720" sldId="276"/>
            <ac:spMk id="431" creationId="{D7574E7E-5E0B-1E64-6CCE-EA56B48A4531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6:02.977" v="18967" actId="1076"/>
          <ac:spMkLst>
            <pc:docMk/>
            <pc:sldMk cId="4268033720" sldId="276"/>
            <ac:spMk id="432" creationId="{F0877DC9-9615-D56F-9497-D57F5899F99C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6:02.977" v="18967" actId="1076"/>
          <ac:spMkLst>
            <pc:docMk/>
            <pc:sldMk cId="4268033720" sldId="276"/>
            <ac:spMk id="433" creationId="{EDB024E7-95C5-2A9B-2079-5D2D786152D5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9:41.441" v="19038" actId="1037"/>
          <ac:spMkLst>
            <pc:docMk/>
            <pc:sldMk cId="4268033720" sldId="276"/>
            <ac:spMk id="441" creationId="{9F12A1FC-54AF-E011-9058-4E7DA6BE9221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9:27.850" v="19028" actId="1038"/>
          <ac:spMkLst>
            <pc:docMk/>
            <pc:sldMk cId="4268033720" sldId="276"/>
            <ac:spMk id="442" creationId="{A926A300-2330-423B-F27F-81778EC0989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30:03.153" v="19056" actId="14100"/>
          <ac:spMkLst>
            <pc:docMk/>
            <pc:sldMk cId="4268033720" sldId="276"/>
            <ac:spMk id="443" creationId="{23EC5E6A-C55B-5811-B23B-2801E779BD5D}"/>
          </ac:spMkLst>
        </pc:spChg>
        <pc:spChg chg="add mod">
          <ac:chgData name="윤진숙(Celine) - 서비스기획2팀" userId="db3dbd84-8051-4777-a258-c2ff272a01d1" providerId="ADAL" clId="{8028E252-5847-4BDC-B1AB-0348FF4B7C6B}" dt="2024-06-03T07:18:09.147" v="53271" actId="1076"/>
          <ac:spMkLst>
            <pc:docMk/>
            <pc:sldMk cId="4268033720" sldId="276"/>
            <ac:spMk id="444" creationId="{A944EAEE-7930-B3AB-46A0-CF0455B3C8CB}"/>
          </ac:spMkLst>
        </pc:spChg>
        <pc:spChg chg="add mod">
          <ac:chgData name="윤진숙(Celine) - 서비스기획2팀" userId="db3dbd84-8051-4777-a258-c2ff272a01d1" providerId="ADAL" clId="{8028E252-5847-4BDC-B1AB-0348FF4B7C6B}" dt="2024-05-27T02:31:38.134" v="19085"/>
          <ac:spMkLst>
            <pc:docMk/>
            <pc:sldMk cId="4268033720" sldId="276"/>
            <ac:spMk id="445" creationId="{BCA4E99B-B199-5154-CB02-DD4C797A7928}"/>
          </ac:spMkLst>
        </pc:spChg>
        <pc:spChg chg="add mod">
          <ac:chgData name="윤진숙(Celine) - 서비스기획2팀" userId="db3dbd84-8051-4777-a258-c2ff272a01d1" providerId="ADAL" clId="{8028E252-5847-4BDC-B1AB-0348FF4B7C6B}" dt="2024-05-27T02:31:51.276" v="19121" actId="1037"/>
          <ac:spMkLst>
            <pc:docMk/>
            <pc:sldMk cId="4268033720" sldId="276"/>
            <ac:spMk id="446" creationId="{3097EBC7-D34F-45FF-F36B-A7356D4461BF}"/>
          </ac:spMkLst>
        </pc:spChg>
        <pc:spChg chg="del mod">
          <ac:chgData name="윤진숙(Celine) - 서비스기획2팀" userId="db3dbd84-8051-4777-a258-c2ff272a01d1" providerId="ADAL" clId="{8028E252-5847-4BDC-B1AB-0348FF4B7C6B}" dt="2024-05-27T04:15:53.231" v="19167" actId="478"/>
          <ac:spMkLst>
            <pc:docMk/>
            <pc:sldMk cId="4268033720" sldId="276"/>
            <ac:spMk id="466" creationId="{85CAAE9D-43FE-93DD-F228-817F84FE74A6}"/>
          </ac:spMkLst>
        </pc:spChg>
        <pc:spChg chg="mod ord topLvl">
          <ac:chgData name="윤진숙(Celine) - 서비스기획2팀" userId="db3dbd84-8051-4777-a258-c2ff272a01d1" providerId="ADAL" clId="{8028E252-5847-4BDC-B1AB-0348FF4B7C6B}" dt="2024-05-27T04:18:21.464" v="19200" actId="164"/>
          <ac:spMkLst>
            <pc:docMk/>
            <pc:sldMk cId="4268033720" sldId="276"/>
            <ac:spMk id="467" creationId="{33C2F6EE-682A-132D-4845-58D028A568B0}"/>
          </ac:spMkLst>
        </pc:spChg>
        <pc:spChg chg="del mod">
          <ac:chgData name="윤진숙(Celine) - 서비스기획2팀" userId="db3dbd84-8051-4777-a258-c2ff272a01d1" providerId="ADAL" clId="{8028E252-5847-4BDC-B1AB-0348FF4B7C6B}" dt="2024-05-27T04:15:49.896" v="19165" actId="478"/>
          <ac:spMkLst>
            <pc:docMk/>
            <pc:sldMk cId="4268033720" sldId="276"/>
            <ac:spMk id="468" creationId="{00442CCF-03C5-FBA0-4924-B42165179226}"/>
          </ac:spMkLst>
        </pc:spChg>
        <pc:spChg chg="del mod">
          <ac:chgData name="윤진숙(Celine) - 서비스기획2팀" userId="db3dbd84-8051-4777-a258-c2ff272a01d1" providerId="ADAL" clId="{8028E252-5847-4BDC-B1AB-0348FF4B7C6B}" dt="2024-05-27T04:15:51.543" v="19166" actId="478"/>
          <ac:spMkLst>
            <pc:docMk/>
            <pc:sldMk cId="4268033720" sldId="276"/>
            <ac:spMk id="469" creationId="{3F367312-A932-C85E-A594-A68787CFCA43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7T04:15:56.855" v="19168" actId="478"/>
          <ac:spMkLst>
            <pc:docMk/>
            <pc:sldMk cId="4268033720" sldId="276"/>
            <ac:spMk id="470" creationId="{AABDC03C-FD13-066C-ABE4-F6698F8B3644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2" creationId="{855F873E-B4A6-9515-53B6-3DDDBDD77863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3" creationId="{6BD37918-712E-8102-7B4C-4DB36F0DCE3D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4" creationId="{BB48BD2F-8BBF-C9E0-B4B5-60B03AC03974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5" creationId="{7C9F8CFB-1D00-118D-D160-E125067A91A4}"/>
          </ac:spMkLst>
        </pc:spChg>
        <pc:spChg chg="mod">
          <ac:chgData name="윤진숙(Celine) - 서비스기획2팀" userId="db3dbd84-8051-4777-a258-c2ff272a01d1" providerId="ADAL" clId="{8028E252-5847-4BDC-B1AB-0348FF4B7C6B}" dt="2024-05-27T04:17:21.834" v="19182" actId="14100"/>
          <ac:spMkLst>
            <pc:docMk/>
            <pc:sldMk cId="4268033720" sldId="276"/>
            <ac:spMk id="476" creationId="{ACDB3F60-A97C-3778-24CD-A8D5208286B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4:17:39.119" v="19186" actId="478"/>
          <ac:spMkLst>
            <pc:docMk/>
            <pc:sldMk cId="4268033720" sldId="276"/>
            <ac:spMk id="477" creationId="{ED4FACFB-8DB2-F25D-E1D3-0C056FAD9068}"/>
          </ac:spMkLst>
        </pc:spChg>
        <pc:spChg chg="add mod">
          <ac:chgData name="윤진숙(Celine) - 서비스기획2팀" userId="db3dbd84-8051-4777-a258-c2ff272a01d1" providerId="ADAL" clId="{8028E252-5847-4BDC-B1AB-0348FF4B7C6B}" dt="2024-05-27T04:18:02.152" v="19190" actId="164"/>
          <ac:spMkLst>
            <pc:docMk/>
            <pc:sldMk cId="4268033720" sldId="276"/>
            <ac:spMk id="478" creationId="{0CF868BC-0603-B62E-2FCC-A76ACB23A679}"/>
          </ac:spMkLst>
        </pc:spChg>
        <pc:spChg chg="add mod">
          <ac:chgData name="윤진숙(Celine) - 서비스기획2팀" userId="db3dbd84-8051-4777-a258-c2ff272a01d1" providerId="ADAL" clId="{8028E252-5847-4BDC-B1AB-0348FF4B7C6B}" dt="2024-05-27T05:04:57.534" v="19294" actId="20577"/>
          <ac:spMkLst>
            <pc:docMk/>
            <pc:sldMk cId="4268033720" sldId="276"/>
            <ac:spMk id="514" creationId="{94D6AA9B-7CA6-AB04-F284-A60F6086B96C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15" creationId="{6FFB5AD6-488B-F654-2AF6-DF0A961C131A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19" creationId="{B668B98E-BE96-5DEC-197F-BF9B4E8AC890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20" creationId="{88F5C12F-CAAB-8615-D2CD-BBBE57BCCCB1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23" creationId="{34465264-13BA-6E1D-0E57-B4AC12506F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25" creationId="{E18FBBDC-A985-F46C-1578-50E40CF7364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27" creationId="{6D8C9363-2A20-8CE5-0E41-C56509B25FE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32" creationId="{1E5BD60C-3061-647E-3122-B41FD9414530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37" creationId="{A4B18B48-97C7-626A-0472-EF93F10CAA0B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38" creationId="{E42F648C-98AB-FB74-A9A4-06A55E8A204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0" creationId="{6599C5C8-43A8-B0E0-7E5D-51C39AE42D3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2" creationId="{1B254FC8-7B25-7E9D-82A4-5E00182C417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4" creationId="{034B45FD-F04E-36E7-3F0A-B2B957A6257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6" creationId="{A8B7380D-FD9C-F12C-4678-99D550654D8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50" creationId="{2F57B8F2-BD6B-0E03-1DDA-9D97C26F00B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52" creationId="{10749A93-6745-9861-A9D2-7E012DCEACE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54" creationId="{8D5FF92F-E9AF-BB49-46EE-1B4155A2A54C}"/>
          </ac:spMkLst>
        </pc:spChg>
        <pc:spChg chg="add mod">
          <ac:chgData name="윤진숙(Celine) - 서비스기획2팀" userId="db3dbd84-8051-4777-a258-c2ff272a01d1" providerId="ADAL" clId="{8028E252-5847-4BDC-B1AB-0348FF4B7C6B}" dt="2024-05-27T06:06:38.728" v="22382" actId="1076"/>
          <ac:spMkLst>
            <pc:docMk/>
            <pc:sldMk cId="4268033720" sldId="276"/>
            <ac:spMk id="558" creationId="{96E7FCF9-49EA-D8DB-5062-4B5DA9C9A459}"/>
          </ac:spMkLst>
        </pc:spChg>
        <pc:spChg chg="add mod">
          <ac:chgData name="윤진숙(Celine) - 서비스기획2팀" userId="db3dbd84-8051-4777-a258-c2ff272a01d1" providerId="ADAL" clId="{8028E252-5847-4BDC-B1AB-0348FF4B7C6B}" dt="2024-05-27T06:06:38.728" v="22382" actId="1076"/>
          <ac:spMkLst>
            <pc:docMk/>
            <pc:sldMk cId="4268033720" sldId="276"/>
            <ac:spMk id="559" creationId="{CF2A6681-044E-A8BB-AEEA-6B0D5A6DA7F9}"/>
          </ac:spMkLst>
        </pc:spChg>
        <pc:spChg chg="mod">
          <ac:chgData name="윤진숙(Celine) - 서비스기획2팀" userId="db3dbd84-8051-4777-a258-c2ff272a01d1" providerId="ADAL" clId="{8028E252-5847-4BDC-B1AB-0348FF4B7C6B}" dt="2024-05-27T06:07:04.781" v="22388" actId="14100"/>
          <ac:spMkLst>
            <pc:docMk/>
            <pc:sldMk cId="4268033720" sldId="276"/>
            <ac:spMk id="561" creationId="{7127A911-DB75-08BA-4CE0-1105325CD253}"/>
          </ac:spMkLst>
        </pc:spChg>
        <pc:spChg chg="mod">
          <ac:chgData name="윤진숙(Celine) - 서비스기획2팀" userId="db3dbd84-8051-4777-a258-c2ff272a01d1" providerId="ADAL" clId="{8028E252-5847-4BDC-B1AB-0348FF4B7C6B}" dt="2024-05-27T06:06:30.696" v="22381"/>
          <ac:spMkLst>
            <pc:docMk/>
            <pc:sldMk cId="4268033720" sldId="276"/>
            <ac:spMk id="563" creationId="{BEFC1163-F691-FF73-91C6-B277493AFE3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6:51.685" v="22385" actId="478"/>
          <ac:spMkLst>
            <pc:docMk/>
            <pc:sldMk cId="4268033720" sldId="276"/>
            <ac:spMk id="567" creationId="{EF540972-4FA9-A883-9575-7DBACE5CB41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6:52.823" v="22386" actId="478"/>
          <ac:spMkLst>
            <pc:docMk/>
            <pc:sldMk cId="4268033720" sldId="276"/>
            <ac:spMk id="568" creationId="{434EB596-49AE-3739-1616-DAF89AD4BDCE}"/>
          </ac:spMkLst>
        </pc:spChg>
        <pc:spChg chg="mod">
          <ac:chgData name="윤진숙(Celine) - 서비스기획2팀" userId="db3dbd84-8051-4777-a258-c2ff272a01d1" providerId="ADAL" clId="{8028E252-5847-4BDC-B1AB-0348FF4B7C6B}" dt="2024-05-27T06:06:30.696" v="22381"/>
          <ac:spMkLst>
            <pc:docMk/>
            <pc:sldMk cId="4268033720" sldId="276"/>
            <ac:spMk id="570" creationId="{3E3A02DA-0BB7-097C-8A74-DA0DC2FFDD4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6:54.560" v="22387" actId="478"/>
          <ac:spMkLst>
            <pc:docMk/>
            <pc:sldMk cId="4268033720" sldId="276"/>
            <ac:spMk id="574" creationId="{404CFE3A-4F88-4EA1-9490-0EBE1DA89B4D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75" creationId="{890C8654-578C-CA18-6290-478D84F482C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78" creationId="{0D5613A8-F0A2-E3E2-030D-0300FD78DB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9:02.316" v="22441" actId="478"/>
          <ac:spMkLst>
            <pc:docMk/>
            <pc:sldMk cId="4268033720" sldId="276"/>
            <ac:spMk id="579" creationId="{72DE6845-5BF6-E412-41AC-0FA999BF45F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0" creationId="{FAB49501-D62C-E7BF-D24D-45FFFDC6619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2" creationId="{78A50FFF-DAF4-5C04-4AE7-A784FFA72D7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3" creationId="{544199EC-C2FD-0D25-5C21-7B4552E2382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4" creationId="{2C7B7442-1E62-5C86-94A8-6A78F152524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5" creationId="{236A9181-0CD0-905D-F3B4-6D06F81E2D0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6" creationId="{E0FFD415-20A5-8327-F7C1-05446F574D8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7" creationId="{EB740B0E-5B15-E77C-D27D-D8C0B78ED815}"/>
          </ac:spMkLst>
        </pc:spChg>
        <pc:spChg chg="add mod">
          <ac:chgData name="윤진숙(Celine) - 서비스기획2팀" userId="db3dbd84-8051-4777-a258-c2ff272a01d1" providerId="ADAL" clId="{8028E252-5847-4BDC-B1AB-0348FF4B7C6B}" dt="2024-06-03T07:17:23.182" v="53263" actId="1076"/>
          <ac:spMkLst>
            <pc:docMk/>
            <pc:sldMk cId="4268033720" sldId="276"/>
            <ac:spMk id="588" creationId="{B631E10B-D708-B1A7-5720-AD9CE834EF11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89" creationId="{052B50E5-1595-0346-5F10-AB28E5533831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90" creationId="{B1337453-CE36-F974-9E4F-3F5B00B5D79F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91" creationId="{471CAB6D-0545-9501-3E36-477DFAF3122D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92" creationId="{4CF2B530-C282-24AD-1DDC-84E7F18E0059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594" creationId="{870F1ED3-DE82-C4C4-212C-07626C5054BA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598" creationId="{503A389B-8AEC-5F6E-9FEC-4121B776E6E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599" creationId="{3877B6F3-D137-6ED0-5574-9BCBA6AD05AA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1" creationId="{7AA4CBF7-31E0-641F-406C-2AF483ECCC6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2" creationId="{78B27C2A-C884-7989-1B54-5468DFA46E46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3" creationId="{98046D35-58AB-45A6-84C9-5E62C64657C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4" creationId="{1435325F-2D9A-8F54-3636-2B5B3F746202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7" creationId="{E16AA202-6627-B347-75D7-8DF26D0D9847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17" creationId="{D8211FA8-A864-D2EE-C683-16153CBC2D0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19" creationId="{08D00015-14AF-3A5A-E3F0-16C95C238C81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5" creationId="{5183C2CC-7E3A-BF73-DEC1-1BF4AABD33B7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7" creationId="{F1D074A0-5737-F558-9402-D533E489A7E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8" creationId="{4BBD0204-F7C8-3586-73AD-74CF600F8846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9" creationId="{82C65121-3405-CAD7-1A92-083390CEED9D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0" creationId="{B7B6516B-A924-C904-7A5E-7D9F1A5D2D5A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1" creationId="{5D6D4460-2A59-660F-485C-5B212CF21CF0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2" creationId="{22155E92-98FA-C653-6C1E-4AD705B6D157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4" creationId="{638B3D4E-E9A5-6EF7-BD65-93ECB63B08B0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6" creationId="{1A47CF96-E500-4B10-85DF-241748086B9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1" creationId="{86580819-0954-FAA7-3803-EF80D7459D4C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3" creationId="{FFF39F6C-2BB0-7D37-23D5-F15424550891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6" creationId="{CE060F43-BCCE-1ACB-8446-98534CF64101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8" creationId="{559C188C-FAE8-62E5-44EC-016A20892F18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53" creationId="{55CE304E-8828-ED97-1AB8-88BDCE6A6EAE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55" creationId="{A0617AAC-C0F8-1577-B8EE-D1D2032276B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60" creationId="{53117245-57C0-4BCD-3295-5301954921B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62" creationId="{D329F459-9157-31F3-F76D-954AA01D50FF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8:20.007" v="24590" actId="20577"/>
          <ac:spMkLst>
            <pc:docMk/>
            <pc:sldMk cId="4268033720" sldId="276"/>
            <ac:spMk id="664" creationId="{C4585918-6E7A-34B1-9C3C-5C0CF0A3E30F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4:28.814" v="22485" actId="1076"/>
          <ac:spMkLst>
            <pc:docMk/>
            <pc:sldMk cId="4268033720" sldId="276"/>
            <ac:spMk id="665" creationId="{A6DF3F14-3F3C-C7E0-23D4-0B444E2253DF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67" creationId="{DE0EDE56-AD2A-81F6-37CD-EE9193894D7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4:21.906" v="22484" actId="478"/>
          <ac:spMkLst>
            <pc:docMk/>
            <pc:sldMk cId="4268033720" sldId="276"/>
            <ac:spMk id="671" creationId="{13D21B13-563C-A6A6-480C-319A9C4FEA3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07:37.528" v="24572" actId="478"/>
          <ac:spMkLst>
            <pc:docMk/>
            <pc:sldMk cId="4268033720" sldId="276"/>
            <ac:spMk id="672" creationId="{0B391837-A37E-BC5E-10F7-DF1D63A63496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5:21.555" v="22548"/>
          <ac:spMkLst>
            <pc:docMk/>
            <pc:sldMk cId="4268033720" sldId="276"/>
            <ac:spMk id="678" creationId="{01F9158B-173D-26C3-F66C-3761E28490C8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8:22.855" v="24592" actId="20577"/>
          <ac:spMkLst>
            <pc:docMk/>
            <pc:sldMk cId="4268033720" sldId="276"/>
            <ac:spMk id="679" creationId="{439B9518-B3AA-A384-6CE0-78A980A17BDC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7:50.167" v="24582" actId="1035"/>
          <ac:spMkLst>
            <pc:docMk/>
            <pc:sldMk cId="4268033720" sldId="276"/>
            <ac:spMk id="680" creationId="{22720FD3-2708-AFB1-8006-63777C060E7D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7:54.888" v="24583"/>
          <ac:spMkLst>
            <pc:docMk/>
            <pc:sldMk cId="4268033720" sldId="276"/>
            <ac:spMk id="682" creationId="{178F75CA-D100-E3D0-68D1-11A87F733E0A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8:09.991" v="24585" actId="1076"/>
          <ac:spMkLst>
            <pc:docMk/>
            <pc:sldMk cId="4268033720" sldId="276"/>
            <ac:spMk id="684" creationId="{972E1891-3A2D-5F47-5D31-5C9E1CD66F37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2:01.518" v="30279" actId="14100"/>
          <ac:spMkLst>
            <pc:docMk/>
            <pc:sldMk cId="4268033720" sldId="276"/>
            <ac:spMk id="686" creationId="{77D0A451-9CD7-2965-979B-DCCBF034F25E}"/>
          </ac:spMkLst>
        </pc:s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2" creationId="{43C2B1CF-83E1-E94F-80EA-69328DE3BA3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6" creationId="{F888DE02-4885-5B82-06A0-2CD1327BBEA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" creationId="{6F781019-7FCD-8620-B6CB-F9E927D356A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4" creationId="{81244FEC-739E-546F-A20A-B6EB1C9D2E8D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5" creationId="{7AA12560-1E6A-F988-3438-2BA10ECAD46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30" creationId="{25AA0E4E-FD92-3F41-2E42-B0E7ABB6506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31" creationId="{368E92B0-8E64-8CB4-2389-29F090A22E3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35" creationId="{C89A2A3B-A3D5-1EF6-0B72-A049C81D4282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43" creationId="{69892A6A-9411-3A5B-057B-0916C111534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48" creationId="{2759D47A-380E-1D7B-8DFA-AA03E844CEF8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50" creationId="{94263AED-67F8-E9D6-E0E8-21FFFCE2C41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53" creationId="{5A007EAD-412E-0D60-4EA0-BF383520E09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55" creationId="{200BDB7C-275C-6DB3-5BDB-35371A1C776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61" creationId="{85EE0E5B-AE1F-5234-E18D-44EB0A063FF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3" creationId="{CF4E284B-0172-ADA7-5F52-11581D5905A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4" creationId="{DA0F74D9-CD7A-30B8-8972-935974C5FA7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9" creationId="{6865B7F7-2600-EAA5-DB9E-2296C896C14D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00" creationId="{DCA2C678-1CA0-A60F-3832-E52C4CA3425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04" creationId="{8AA9E747-1DC2-2A1F-B28D-781919BC3C06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05" creationId="{61144A79-1685-FEF9-B23B-ED9E374B1D6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10" creationId="{B70FFD1E-28C3-DA22-A612-75A85899611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19" creationId="{93A67F18-BA37-A592-35E5-EC6407019361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27" creationId="{DF87372D-71D1-1BB3-60D2-960F24E3646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33" creationId="{106073AF-9823-CA69-7CC4-E4B31D2BF17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36" creationId="{A1D844CC-1A35-DE56-24B5-3563CFABBE5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49" creationId="{C8CEC27C-1DD0-1B7E-1DAE-48DA34DCA9B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3:55.161" v="20172" actId="1035"/>
          <ac:grpSpMkLst>
            <pc:docMk/>
            <pc:sldMk cId="4268033720" sldId="276"/>
            <ac:grpSpMk id="320" creationId="{E8CB2269-FF18-E280-6A4F-8F45F1710FF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24" creationId="{F941791E-F7EB-4019-55DD-5E46DFFA500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27" creationId="{E625B028-D4C3-91C7-1CFA-33E362C84DF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2" creationId="{01096394-C292-9E60-FB25-3DA87BABB603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3" creationId="{549801DB-CFFC-D7E1-D26E-492C248AC86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8" creationId="{EF12352E-907D-7232-B56B-8EF477FBB57A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9" creationId="{E2A78386-F7AA-D71A-7C06-236ED6EFF8C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19:14.222" v="18864" actId="478"/>
          <ac:grpSpMkLst>
            <pc:docMk/>
            <pc:sldMk cId="4268033720" sldId="276"/>
            <ac:grpSpMk id="343" creationId="{4D2BC228-C19B-EC50-D093-AD2B2A1FB764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51" creationId="{6AC61892-B714-09C9-CD2D-015D546BF75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06.788" v="18871" actId="478"/>
          <ac:grpSpMkLst>
            <pc:docMk/>
            <pc:sldMk cId="4268033720" sldId="276"/>
            <ac:grpSpMk id="357" creationId="{136919D6-E6AE-93DC-4B65-D70DD96ACD58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59" creationId="{29057FC2-874C-679A-EF78-DCCC88E784C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10.470" v="18873" actId="478"/>
          <ac:grpSpMkLst>
            <pc:docMk/>
            <pc:sldMk cId="4268033720" sldId="276"/>
            <ac:grpSpMk id="363" creationId="{59575C92-D911-BC65-F1FD-36985E01E523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65" creationId="{3434D130-5DD5-B323-5DDB-011FCD3B15E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20.269" v="18878" actId="478"/>
          <ac:grpSpMkLst>
            <pc:docMk/>
            <pc:sldMk cId="4268033720" sldId="276"/>
            <ac:grpSpMk id="371" creationId="{E79815CE-E709-07E5-7AD8-0107307FFE4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14.341" v="18875" actId="478"/>
          <ac:grpSpMkLst>
            <pc:docMk/>
            <pc:sldMk cId="4268033720" sldId="276"/>
            <ac:grpSpMk id="375" creationId="{096804DB-A4CE-B9F2-F4DB-43393E7C144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76" creationId="{BC6947F3-DFE2-9D2A-6234-C564D3B81CF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13.031" v="18874" actId="478"/>
          <ac:grpSpMkLst>
            <pc:docMk/>
            <pc:sldMk cId="4268033720" sldId="276"/>
            <ac:grpSpMk id="380" creationId="{DFDE2B11-4E8D-18D1-41BA-001BABBFFCFB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81" creationId="{8B73E817-1168-4761-20D0-2406AC91B6C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19:14.222" v="18864" actId="478"/>
          <ac:grpSpMkLst>
            <pc:docMk/>
            <pc:sldMk cId="4268033720" sldId="276"/>
            <ac:grpSpMk id="386" creationId="{D10C574A-1317-F8EB-1922-75BEE3C240D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19:14.222" v="18864" actId="478"/>
          <ac:grpSpMkLst>
            <pc:docMk/>
            <pc:sldMk cId="4268033720" sldId="276"/>
            <ac:grpSpMk id="397" creationId="{1C2C8B1D-4C19-1433-BD4C-6CF29D3ABFE6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405" creationId="{C6299A6C-1250-9AA5-B7CB-1E69A1EDD81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40.614" v="18881" actId="478"/>
          <ac:grpSpMkLst>
            <pc:docMk/>
            <pc:sldMk cId="4268033720" sldId="276"/>
            <ac:grpSpMk id="411" creationId="{8B16DCED-3C62-4A1D-61F8-18E9DB09DA0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40.614" v="18881" actId="478"/>
          <ac:grpSpMkLst>
            <pc:docMk/>
            <pc:sldMk cId="4268033720" sldId="276"/>
            <ac:grpSpMk id="414" creationId="{C4FDD8F8-AFA9-4AEB-05A5-20D4EC9C04E3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7T05:05:03.234" v="19295" actId="166"/>
          <ac:grpSpMkLst>
            <pc:docMk/>
            <pc:sldMk cId="4268033720" sldId="276"/>
            <ac:grpSpMk id="425" creationId="{4A58E4F7-A5E0-9859-8792-9BFF3A0F9789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4:15:56.855" v="19168" actId="478"/>
          <ac:grpSpMkLst>
            <pc:docMk/>
            <pc:sldMk cId="4268033720" sldId="276"/>
            <ac:grpSpMk id="465" creationId="{6D993E73-0DA5-D5B8-656C-32D624114E0B}"/>
          </ac:grpSpMkLst>
        </pc:grpChg>
        <pc:grpChg chg="mod">
          <ac:chgData name="윤진숙(Celine) - 서비스기획2팀" userId="db3dbd84-8051-4777-a258-c2ff272a01d1" providerId="ADAL" clId="{8028E252-5847-4BDC-B1AB-0348FF4B7C6B}" dt="2024-05-27T04:18:02.152" v="19190" actId="164"/>
          <ac:grpSpMkLst>
            <pc:docMk/>
            <pc:sldMk cId="4268033720" sldId="276"/>
            <ac:grpSpMk id="471" creationId="{EA8BBFF3-CEB0-DCC7-28C8-B542EF43230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18:21.464" v="19200" actId="164"/>
          <ac:grpSpMkLst>
            <pc:docMk/>
            <pc:sldMk cId="4268033720" sldId="276"/>
            <ac:grpSpMk id="479" creationId="{BEBAC2E9-68B6-FA83-5F6A-8263250D244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19:23.017" v="19204" actId="164"/>
          <ac:grpSpMkLst>
            <pc:docMk/>
            <pc:sldMk cId="4268033720" sldId="276"/>
            <ac:grpSpMk id="480" creationId="{06DECA8A-7D35-83BC-64AE-20E60F73441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22:49.638" v="19220" actId="1076"/>
          <ac:grpSpMkLst>
            <pc:docMk/>
            <pc:sldMk cId="4268033720" sldId="276"/>
            <ac:grpSpMk id="481" creationId="{197FEF78-EDFB-D023-716C-CEC2492A502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23:56.666" v="19230" actId="164"/>
          <ac:grpSpMkLst>
            <pc:docMk/>
            <pc:sldMk cId="4268033720" sldId="276"/>
            <ac:grpSpMk id="490" creationId="{2BD1F54C-0E98-985D-1EF9-36C1E1701D0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27:10.049" v="19248" actId="1076"/>
          <ac:grpSpMkLst>
            <pc:docMk/>
            <pc:sldMk cId="4268033720" sldId="276"/>
            <ac:grpSpMk id="497" creationId="{5A35EDEB-B85D-E6F3-658A-BD7FF68741B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01:02.029" v="19268" actId="1076"/>
          <ac:grpSpMkLst>
            <pc:docMk/>
            <pc:sldMk cId="4268033720" sldId="276"/>
            <ac:grpSpMk id="508" creationId="{8EE7F559-E86C-73D2-E1AF-92CE73DC5F4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16" creationId="{B3A43C4D-B06A-EF24-17B1-5ADA20EA56C2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05:56.592" v="22364"/>
          <ac:grpSpMkLst>
            <pc:docMk/>
            <pc:sldMk cId="4268033720" sldId="276"/>
            <ac:grpSpMk id="517" creationId="{2CB65404-B14B-B8D6-617D-3A0F1178470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28" creationId="{A1C06F80-53F0-5B5B-C2AB-BD6F9E6E38B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34" creationId="{85484A8E-70D4-0934-7743-328A4D0B29D1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05:56.592" v="22364"/>
          <ac:grpSpMkLst>
            <pc:docMk/>
            <pc:sldMk cId="4268033720" sldId="276"/>
            <ac:grpSpMk id="535" creationId="{B757C86C-1DA5-8254-3273-0D09F67AA1E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60" creationId="{0FD60EA1-700B-B276-B364-7D0D41916220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06:30.696" v="22381"/>
          <ac:grpSpMkLst>
            <pc:docMk/>
            <pc:sldMk cId="4268033720" sldId="276"/>
            <ac:grpSpMk id="564" creationId="{4F1F27F9-323F-E55D-F9E9-503F76C9C3A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06:49.104" v="22384" actId="478"/>
          <ac:grpSpMkLst>
            <pc:docMk/>
            <pc:sldMk cId="4268033720" sldId="276"/>
            <ac:grpSpMk id="569" creationId="{728BD479-C94A-7F83-8E72-2C5A985447E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593" creationId="{AA29B528-8C87-44F8-E42B-11549B48008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597" creationId="{6EA3CF55-6C32-75B6-7865-3EBAFEB106A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00" creationId="{08A851BB-06EC-3A3D-9539-3E32D790928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05" creationId="{F938ABC3-0C26-171C-6512-590EACD5001F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06" creationId="{80E2C9A2-737A-D1E9-853B-CE2C992EF2A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11" creationId="{88503EFC-F423-07B5-9197-598FBD1B2215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12" creationId="{4853547B-1D22-A690-7E8B-CFEEC24CF4F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16" creationId="{6A7303B1-3884-7F3B-ECC2-CA589B7EB885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0" creationId="{08851DAB-D21D-BF93-59B7-9F91E046CEE8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1" creationId="{825CF753-4154-F31E-C863-FCC74B0B0C01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4" creationId="{C9448E87-3519-4D18-1455-A9982164FEC4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6" creationId="{90411966-CE08-0A75-6A2C-CB5C39398ED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33" creationId="{7055179C-0DC6-8116-0D56-343DBBC05EA5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37" creationId="{59D223CF-C849-3805-6247-BA66644C886E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40" creationId="{A60E3C92-0D8E-0ED9-7831-A1DC7254A80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45" creationId="{09E96AA7-8884-9E06-4DCA-DC5690FF95B9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49" creationId="{5C16213C-95B5-AFC6-8964-AE0EDEFBB2E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52" creationId="{3DA26D07-9D1C-5177-7D71-37A058E92980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56" creationId="{D7C0A46F-6B84-2206-C315-23116B928A1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59" creationId="{EE7CBC5F-6EA9-F33D-1CC9-855E07CAD2E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66" creationId="{F7838FB4-DFDA-3C8D-A9F7-DC436607403D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30T08:03:53.985" v="36765" actId="20577"/>
          <ac:graphicFrameMkLst>
            <pc:docMk/>
            <pc:sldMk cId="4268033720" sldId="276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13:03.704" v="20165" actId="478"/>
          <ac:graphicFrameMkLst>
            <pc:docMk/>
            <pc:sldMk cId="4268033720" sldId="276"/>
            <ac:graphicFrameMk id="513" creationId="{071325B1-3EAA-67D0-796E-6FBB5A94895D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24" creationId="{08A053E4-911E-3D76-1C4A-3E18DB990AF6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33" creationId="{281FFB3C-F8C8-3FC4-F9A3-1AFD5248B8D6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41" creationId="{753487AA-A829-DB8E-8DEA-5D2BF64731DE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47" creationId="{28CFE50C-046C-6988-AB96-AF2C81679D19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55" creationId="{32E0324A-F49B-9437-5B7C-1EA2B7690E95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73" creationId="{4C77032C-E843-434A-6A69-3FD0688FD971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6:13:28.947" v="22473" actId="1076"/>
          <ac:graphicFrameMkLst>
            <pc:docMk/>
            <pc:sldMk cId="4268033720" sldId="276"/>
            <ac:graphicFrameMk id="670" creationId="{B248916F-99E5-64B5-371B-1EB71F674495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27T05:03:25.965" v="19282" actId="478"/>
          <ac:picMkLst>
            <pc:docMk/>
            <pc:sldMk cId="4268033720" sldId="276"/>
            <ac:picMk id="6" creationId="{BCC39248-E3EB-CB23-B079-68713B422BC3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7:18:22.385" v="53273" actId="478"/>
          <ac:picMkLst>
            <pc:docMk/>
            <pc:sldMk cId="4268033720" sldId="276"/>
            <ac:picMk id="8" creationId="{5D2542C6-4157-5CE7-166C-E931305A1264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7:18:24.045" v="53275" actId="478"/>
          <ac:picMkLst>
            <pc:docMk/>
            <pc:sldMk cId="4268033720" sldId="276"/>
            <ac:picMk id="10" creationId="{70569C3B-13B7-DAFB-E141-5334EB7CBE7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7" creationId="{7E02D525-1C33-252F-2385-706285FFEC2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8" creationId="{A23D9C4D-2C38-B18A-90AA-35159FA708BB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9" creationId="{4F17507A-80C9-FB94-3EEA-56FB614AB4C3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32" creationId="{69930259-B75C-E1B9-E39D-74E14C1605F2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33" creationId="{55BCBDF1-807B-4FC5-DA08-A640D298229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34" creationId="{FB845BB8-3683-E6D8-2DF6-21CCE2656AE6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41" creationId="{E7E8C2EE-011A-8C46-382F-6712852BDA22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44" creationId="{697A6ABB-1929-4CD5-ACAA-279955BA780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63" creationId="{35DDAF00-4A12-DF26-FEBF-E91E79766138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195" creationId="{9091D7FC-C960-EADF-1B25-8C0FE3231D1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01" creationId="{1594EAFF-AF88-EFF4-68F4-33CAE2383A68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06" creationId="{909BB788-92BD-2AA0-26F8-92FEE4CB1D76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16" creationId="{43B8B4F3-486D-C0F8-2EB8-71AD37CC278B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18" creationId="{8CAEF9B8-15FF-A890-1C56-39FD86A6ED4E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25" creationId="{B4EFBC32-A858-8205-88ED-CD387127A84E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28" creationId="{67AC54E5-02BB-D6A4-5866-F6490B652FC1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48" creationId="{23F792FB-8C26-8A96-FE73-EEE4308F8FB9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51" creationId="{F4F4337D-00BA-6235-673B-415C80CABEC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35" creationId="{D3ADB696-B1F2-8FDA-ACB5-1476C1355794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36" creationId="{13C60F44-B40A-032F-963E-D5A2F2E8D829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37" creationId="{7163F1B5-4826-5EF4-14C2-75B323639A5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0" creationId="{FB9C952B-ABB4-7411-7F3F-5E014273A7D8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1" creationId="{B0B3C5EA-826F-FF46-7BC2-A2E28D54374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2" creationId="{E73A496E-8874-7760-4D80-91BA45555F6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9" creationId="{763E8EE7-4F69-FBFF-BD8B-BB7FC4030796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52" creationId="{DBB35101-FE96-E15A-3AF0-95583322916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73" creationId="{43C3AF7F-4094-6D7C-ED42-51F7808CDD4C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77" creationId="{70021502-907F-1D40-9ED4-EBB768BAD9F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82" creationId="{32B6DA08-B56E-847A-249F-7565B9C16B5C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94" creationId="{5FAC0FAA-3B8A-8DD5-835C-5C283ED81D73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96" creationId="{289854A5-F3B3-6689-FE70-3DA4575403E7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403" creationId="{8C855E0E-D46A-A145-6DC5-391AA6D47D7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406" creationId="{FCE42523-F542-A660-9C20-23F8F6253261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2:18:43.854" v="18856" actId="478"/>
          <ac:picMkLst>
            <pc:docMk/>
            <pc:sldMk cId="4268033720" sldId="276"/>
            <ac:picMk id="424" creationId="{BD601E6F-011C-3876-7F0D-B817AB35172C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427" creationId="{885036FE-F00C-3742-822E-A044425F818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6:56.105" v="18972" actId="1076"/>
          <ac:picMkLst>
            <pc:docMk/>
            <pc:sldMk cId="4268033720" sldId="276"/>
            <ac:picMk id="435" creationId="{215DDA37-3A87-E6D6-8009-2D11ABAFFC9E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12.171" v="18974" actId="1076"/>
          <ac:picMkLst>
            <pc:docMk/>
            <pc:sldMk cId="4268033720" sldId="276"/>
            <ac:picMk id="436" creationId="{6BA3783F-2021-0BE1-98B2-BE15A21C540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40.383" v="18982" actId="1037"/>
          <ac:picMkLst>
            <pc:docMk/>
            <pc:sldMk cId="4268033720" sldId="276"/>
            <ac:picMk id="437" creationId="{61060F89-54B2-B021-C8A6-3B380957047D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40.383" v="18982" actId="1037"/>
          <ac:picMkLst>
            <pc:docMk/>
            <pc:sldMk cId="4268033720" sldId="276"/>
            <ac:picMk id="438" creationId="{17F9C38C-3488-DBCD-31BB-059F24A79EB5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56.405" v="18984" actId="1076"/>
          <ac:picMkLst>
            <pc:docMk/>
            <pc:sldMk cId="4268033720" sldId="276"/>
            <ac:picMk id="439" creationId="{F04B9CA2-FDD3-C332-1712-82084F8B1B2B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56.405" v="18984" actId="1076"/>
          <ac:picMkLst>
            <pc:docMk/>
            <pc:sldMk cId="4268033720" sldId="276"/>
            <ac:picMk id="440" creationId="{B1791B91-5FB2-D667-18D8-1E03093B97E8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4.100" v="19144" actId="478"/>
          <ac:picMkLst>
            <pc:docMk/>
            <pc:sldMk cId="4268033720" sldId="276"/>
            <ac:picMk id="448" creationId="{1376BF98-5AE6-5C38-94DF-C8737296F6F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3.100" v="19143" actId="478"/>
          <ac:picMkLst>
            <pc:docMk/>
            <pc:sldMk cId="4268033720" sldId="276"/>
            <ac:picMk id="450" creationId="{74DE7CC6-7ECB-E71A-AFAD-E8688387F8D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2.086" v="19142" actId="478"/>
          <ac:picMkLst>
            <pc:docMk/>
            <pc:sldMk cId="4268033720" sldId="276"/>
            <ac:picMk id="452" creationId="{2FB0BDDF-405D-F363-5DBA-82E24E78CC01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4.829" v="19145" actId="478"/>
          <ac:picMkLst>
            <pc:docMk/>
            <pc:sldMk cId="4268033720" sldId="276"/>
            <ac:picMk id="454" creationId="{9D394A01-B489-AF1C-B9D0-F350DB4A9BFE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7T04:19:23.017" v="19204" actId="164"/>
          <ac:picMkLst>
            <pc:docMk/>
            <pc:sldMk cId="4268033720" sldId="276"/>
            <ac:picMk id="456" creationId="{4CB8562E-D572-E76E-D65D-EDD79C1A75F7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5:14.054" v="19155" actId="478"/>
          <ac:picMkLst>
            <pc:docMk/>
            <pc:sldMk cId="4268033720" sldId="276"/>
            <ac:picMk id="458" creationId="{0BFEFE9A-0917-D6B9-2A6D-8A7A44A87E9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16:07.618" v="19171" actId="27803"/>
          <ac:picMkLst>
            <pc:docMk/>
            <pc:sldMk cId="4268033720" sldId="276"/>
            <ac:picMk id="460" creationId="{6BD346BB-3671-7F03-6F3A-D130AF57E6FA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7T04:19:44.150" v="19206" actId="1076"/>
          <ac:picMkLst>
            <pc:docMk/>
            <pc:sldMk cId="4268033720" sldId="276"/>
            <ac:picMk id="462" creationId="{65458C5A-D62B-0F35-2A99-B9E35C140E3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15:25.857" v="19162" actId="27803"/>
          <ac:picMkLst>
            <pc:docMk/>
            <pc:sldMk cId="4268033720" sldId="276"/>
            <ac:picMk id="464" creationId="{D402DE0D-E97E-7207-700D-C1C6B13530A9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3:56.666" v="19230" actId="164"/>
          <ac:picMkLst>
            <pc:docMk/>
            <pc:sldMk cId="4268033720" sldId="276"/>
            <ac:picMk id="483" creationId="{D226DFA2-05F6-8C6A-3203-39818DB85A0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22:42.662" v="19218" actId="478"/>
          <ac:picMkLst>
            <pc:docMk/>
            <pc:sldMk cId="4268033720" sldId="276"/>
            <ac:picMk id="485" creationId="{B30AA8D4-31B9-F7EF-F2C4-5DEBB7B58CA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24:28.078" v="19233" actId="478"/>
          <ac:picMkLst>
            <pc:docMk/>
            <pc:sldMk cId="4268033720" sldId="276"/>
            <ac:picMk id="487" creationId="{00F98C61-BE0B-5BBD-4DE2-EF57B4F68576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3:56.666" v="19230" actId="164"/>
          <ac:picMkLst>
            <pc:docMk/>
            <pc:sldMk cId="4268033720" sldId="276"/>
            <ac:picMk id="489" creationId="{5EF69A1D-8430-9223-6FE7-BC40CC853459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6:23.524" v="19246" actId="164"/>
          <ac:picMkLst>
            <pc:docMk/>
            <pc:sldMk cId="4268033720" sldId="276"/>
            <ac:picMk id="492" creationId="{5A774F5F-4002-0C05-B0F2-CE2D84FF80A4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7:13.963" v="19249" actId="1076"/>
          <ac:picMkLst>
            <pc:docMk/>
            <pc:sldMk cId="4268033720" sldId="276"/>
            <ac:picMk id="494" creationId="{52CEC081-E833-608D-EC06-B1AD2E2C5959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6:23.524" v="19246" actId="164"/>
          <ac:picMkLst>
            <pc:docMk/>
            <pc:sldMk cId="4268033720" sldId="276"/>
            <ac:picMk id="496" creationId="{2A43305D-59FE-93DF-16EA-E384D52A22D7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1:12.151" v="19271" actId="478"/>
          <ac:picMkLst>
            <pc:docMk/>
            <pc:sldMk cId="4268033720" sldId="276"/>
            <ac:picMk id="499" creationId="{A5E8D57B-85F1-7197-2C37-1AF3AEC0E52B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00:54.597" v="19266" actId="164"/>
          <ac:picMkLst>
            <pc:docMk/>
            <pc:sldMk cId="4268033720" sldId="276"/>
            <ac:picMk id="501" creationId="{20EB0093-E135-BE38-D644-E8EE481985A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1:05.597" v="19269" actId="478"/>
          <ac:picMkLst>
            <pc:docMk/>
            <pc:sldMk cId="4268033720" sldId="276"/>
            <ac:picMk id="503" creationId="{85011CCF-CFCE-A91F-857F-921C55E04B5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00:54.597" v="19266" actId="164"/>
          <ac:picMkLst>
            <pc:docMk/>
            <pc:sldMk cId="4268033720" sldId="276"/>
            <ac:picMk id="505" creationId="{D4413778-B18F-32A8-B60A-5526573870E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1:06.605" v="19270" actId="478"/>
          <ac:picMkLst>
            <pc:docMk/>
            <pc:sldMk cId="4268033720" sldId="276"/>
            <ac:picMk id="507" creationId="{2DA73879-D1EF-4A69-126B-6CA98866D3C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3:09.187" v="19279" actId="478"/>
          <ac:picMkLst>
            <pc:docMk/>
            <pc:sldMk cId="4268033720" sldId="276"/>
            <ac:picMk id="510" creationId="{D26F6CD9-3753-FF45-EFBC-8B11F0C54D54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03:06.466" v="19278" actId="1076"/>
          <ac:picMkLst>
            <pc:docMk/>
            <pc:sldMk cId="4268033720" sldId="276"/>
            <ac:picMk id="512" creationId="{60B52313-CD9F-95EA-AF86-14AE89985021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18" creationId="{2CC5E0DA-F6B1-286E-952F-EBE562ABE804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21" creationId="{37F95C47-A3CA-13ED-8F41-0C7D55DF76E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26" creationId="{6194CD58-6B7B-1BE6-D0C6-3716C5584629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29" creationId="{58F737D2-7A25-E607-CB7A-6DD2EBFCE973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30" creationId="{A6025654-342C-3D51-DD23-D32A09816CDD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36" creationId="{376E771F-447B-AF04-7722-B2F5E634F00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43" creationId="{14FA38B7-5643-CAE2-51E3-253082E19F5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48" creationId="{FE21FAE9-9B48-1FCB-E080-10F9F902008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49" creationId="{209FDBB8-B680-9548-470F-4976D4D894C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51" creationId="{ED13E13A-4350-6595-11E4-7756A4E63CB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56" creationId="{2C3120A0-180A-48E2-7B10-2B60BB4350C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57" creationId="{8ADFA6EE-7813-AAC3-4432-AE9A2E6DE013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62" creationId="{13567D2E-2BCF-BBD8-070F-E84BFD93CA1B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65" creationId="{52C3E327-D578-BABB-6A3F-F5F8E2CC04FD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66" creationId="{E5317218-0CE0-47C1-6E59-35880D170484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71" creationId="{4C282158-DB35-D911-3F0C-16A11924699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08" creationId="{EB622EBE-B176-0A8A-6CCC-A7FDD7FBF11F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09" creationId="{BCF95130-708A-EE32-3C2C-C3735A6BC298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0" creationId="{D98B59DB-0134-A4F4-6487-95FF041C1A6C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3" creationId="{DEE6C129-0D96-4935-4853-0CAD2705A7EB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4" creationId="{6575D640-D1B0-96C5-923E-8AF7A433C10E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5" creationId="{1E09AD5C-F835-B733-EBDD-80F8CBA94238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8" creationId="{DA1712B5-E90D-0D5A-9B32-95FE6E6AD1CD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22" creationId="{E4B1E2A7-7B38-CF3A-A24E-618940D28816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23" creationId="{0732DFDA-D9BC-8F17-961C-E65BDA92CD70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35" creationId="{F2580898-2301-67CD-4C17-39CE4C00252D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38" creationId="{B59580BC-DAAB-22F5-8B5A-F35C942408C6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39" creationId="{8CA588F9-9B37-B8C8-7358-B543E8B055C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42" creationId="{A9831489-E319-D236-398C-C6755CB0EC32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44" creationId="{EE2E8AF9-4607-38BA-6361-5AE79CF795B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47" creationId="{270DB93D-1204-49CF-B93C-12056C4BBCD4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0" creationId="{5FC6CD39-F49D-CB7E-4067-B20DBFB5824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1" creationId="{229B32C4-FA7D-6A0D-0A5C-78F134925F4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4" creationId="{0BF9588E-357E-5AEC-71B8-3953699EECAF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7" creationId="{E863E8A6-539B-B816-6770-A6EA27CDFFCC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8" creationId="{02102B3F-7CB5-1939-95FC-AF6B9224F2F7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61" creationId="{3F86907A-D8BB-C87F-3444-11E36FB5E3D0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63" creationId="{88588867-614D-AAFB-C2CC-6C147889867D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68" creationId="{60161D89-766E-B5B9-8918-1D3CE1C1EC3F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1:09.875" v="52319" actId="207"/>
          <ac:picMkLst>
            <pc:docMk/>
            <pc:sldMk cId="4268033720" sldId="276"/>
            <ac:picMk id="681" creationId="{634693DC-E861-05D1-894A-419CEFDD46CA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07:54.888" v="24583"/>
          <ac:picMkLst>
            <pc:docMk/>
            <pc:sldMk cId="4268033720" sldId="276"/>
            <ac:picMk id="683" creationId="{66C2103E-18F9-7380-6A60-F7CA4D3BAACD}"/>
          </ac:picMkLst>
        </pc:pic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14" creationId="{B9D33039-507C-772D-F142-C2A8EB47ABF0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15" creationId="{2943C36A-9BE4-583B-72ED-65FBA24F787E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46" creationId="{1DFEED96-CD0B-F878-DFCE-63F9151C726D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47" creationId="{E11ABA76-FE08-4FD7-C35E-6DFD97CC8F3E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56" creationId="{1AC55BD1-D042-FD9D-4B27-DBA53D6AE217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230" creationId="{5FEC9C7B-A960-87D8-6551-2AA04C690D12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231" creationId="{F2D366F4-772D-2CC0-02A7-DBA87AAF3585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22" creationId="{ACBF65A2-C7FD-8C49-E18A-ADA95A1CCBDD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23" creationId="{62E53611-26A1-139A-515F-3CF1CDAD9407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54" creationId="{EC8711A0-EBEE-787B-6946-AAC8E20AB1CB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55" creationId="{AC0542CA-A1CA-FE5A-2080-0F3BA0C74838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66" creationId="{7BEC8191-7F76-D421-5EC8-6BAD7B79C768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408" creationId="{48318EB6-E6C7-5477-FD8D-CDBC84EE147E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409" creationId="{AB80B2B1-DA99-4626-9760-BF75996B9C29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22" creationId="{600EE2E4-D3E9-A7F5-3F88-204347C864F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31" creationId="{90B5C5FA-937E-18BA-6C59-7574AF318786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39" creationId="{7C2485AF-620B-594B-561D-C04BB28C0F6B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45" creationId="{C151FA18-658A-D8F2-8422-4EE2309036D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53" creationId="{800738C3-66C4-4898-C028-DA19C0E58FE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72" creationId="{24ED0EC3-5AF5-0081-25ED-F736521C45E6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5-27T06:14:42.791" v="22489" actId="14100"/>
          <ac:cxnSpMkLst>
            <pc:docMk/>
            <pc:sldMk cId="4268033720" sldId="276"/>
            <ac:cxnSpMk id="576" creationId="{91F99670-4DFB-1D6D-5C88-0E95CBFE38BA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13:19.682" v="22472"/>
          <ac:cxnSpMkLst>
            <pc:docMk/>
            <pc:sldMk cId="4268033720" sldId="276"/>
            <ac:cxnSpMk id="595" creationId="{AD90FEC5-C015-79A2-63EA-898705368592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13:19.682" v="22472"/>
          <ac:cxnSpMkLst>
            <pc:docMk/>
            <pc:sldMk cId="4268033720" sldId="276"/>
            <ac:cxnSpMk id="596" creationId="{4DCE49C6-D634-4BE5-8BE8-C68C38D3B885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06:13:28.947" v="22473" actId="1076"/>
          <ac:cxnSpMkLst>
            <pc:docMk/>
            <pc:sldMk cId="4268033720" sldId="276"/>
            <ac:cxnSpMk id="669" creationId="{16375AE7-9522-3DED-B8AB-E3BB597A18A1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10:21:54.605" v="30277" actId="1037"/>
          <ac:cxnSpMkLst>
            <pc:docMk/>
            <pc:sldMk cId="4268033720" sldId="276"/>
            <ac:cxnSpMk id="685" creationId="{C30A7EDB-8B78-1B18-8EEC-D5D8C89591B0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2:36:06.432" v="46697"/>
        <pc:sldMkLst>
          <pc:docMk/>
          <pc:sldMk cId="1679378224" sldId="279"/>
        </pc:sldMkLst>
        <pc:spChg chg="mod">
          <ac:chgData name="윤진숙(Celine) - 서비스기획2팀" userId="db3dbd84-8051-4777-a258-c2ff272a01d1" providerId="ADAL" clId="{8028E252-5847-4BDC-B1AB-0348FF4B7C6B}" dt="2024-05-31T02:34:57.236" v="46616" actId="1076"/>
          <ac:spMkLst>
            <pc:docMk/>
            <pc:sldMk cId="1679378224" sldId="279"/>
            <ac:spMk id="4" creationId="{ADDC32DE-4D9B-CA7C-977F-FD9E6292EFDA}"/>
          </ac:spMkLst>
        </pc:spChg>
        <pc:spChg chg="mod">
          <ac:chgData name="윤진숙(Celine) - 서비스기획2팀" userId="db3dbd84-8051-4777-a258-c2ff272a01d1" providerId="ADAL" clId="{8028E252-5847-4BDC-B1AB-0348FF4B7C6B}" dt="2024-05-31T02:36:06.432" v="46697"/>
          <ac:spMkLst>
            <pc:docMk/>
            <pc:sldMk cId="1679378224" sldId="279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2:35:04.971" v="46621" actId="478"/>
          <ac:spMkLst>
            <pc:docMk/>
            <pc:sldMk cId="1679378224" sldId="279"/>
            <ac:spMk id="8" creationId="{DCBD2EB9-57B3-BF20-8A78-ED514E9E914F}"/>
          </ac:spMkLst>
        </pc:spChg>
        <pc:spChg chg="add mod">
          <ac:chgData name="윤진숙(Celine) - 서비스기획2팀" userId="db3dbd84-8051-4777-a258-c2ff272a01d1" providerId="ADAL" clId="{8028E252-5847-4BDC-B1AB-0348FF4B7C6B}" dt="2024-05-31T02:36:02.605" v="46693" actId="20577"/>
          <ac:spMkLst>
            <pc:docMk/>
            <pc:sldMk cId="1679378224" sldId="279"/>
            <ac:spMk id="11" creationId="{75EAA65E-D009-AC5A-1BFF-914C1FFC691E}"/>
          </ac:spMkLst>
        </pc:spChg>
        <pc:spChg chg="del">
          <ac:chgData name="윤진숙(Celine) - 서비스기획2팀" userId="db3dbd84-8051-4777-a258-c2ff272a01d1" providerId="ADAL" clId="{8028E252-5847-4BDC-B1AB-0348FF4B7C6B}" dt="2024-05-31T02:34:59.491" v="46617" actId="478"/>
          <ac:spMkLst>
            <pc:docMk/>
            <pc:sldMk cId="1679378224" sldId="279"/>
            <ac:spMk id="27" creationId="{AE03607A-C6E3-804A-1B26-81C741449844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6-04T05:24:19.481" v="54460" actId="1076"/>
        <pc:sldMkLst>
          <pc:docMk/>
          <pc:sldMk cId="2957663458" sldId="282"/>
        </pc:sldMkLst>
        <pc:spChg chg="mod">
          <ac:chgData name="윤진숙(Celine) - 서비스기획2팀" userId="db3dbd84-8051-4777-a258-c2ff272a01d1" providerId="ADAL" clId="{8028E252-5847-4BDC-B1AB-0348FF4B7C6B}" dt="2024-06-04T04:26:55.939" v="53911" actId="1037"/>
          <ac:spMkLst>
            <pc:docMk/>
            <pc:sldMk cId="2957663458" sldId="282"/>
            <ac:spMk id="4" creationId="{0C8CCEC0-0584-5476-F7FD-03A8AE882162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6" creationId="{62A451D9-0EAF-EDBD-879D-5662DBF0AD8A}"/>
          </ac:spMkLst>
        </pc:spChg>
        <pc:spChg chg="mod">
          <ac:chgData name="윤진숙(Celine) - 서비스기획2팀" userId="db3dbd84-8051-4777-a258-c2ff272a01d1" providerId="ADAL" clId="{8028E252-5847-4BDC-B1AB-0348FF4B7C6B}" dt="2024-06-04T04:30:44.858" v="54113"/>
          <ac:spMkLst>
            <pc:docMk/>
            <pc:sldMk cId="2957663458" sldId="282"/>
            <ac:spMk id="7" creationId="{7D370520-4CFE-C560-FE98-F25A4060BC34}"/>
          </ac:spMkLst>
        </pc:spChg>
        <pc:spChg chg="mod">
          <ac:chgData name="윤진숙(Celine) - 서비스기획2팀" userId="db3dbd84-8051-4777-a258-c2ff272a01d1" providerId="ADAL" clId="{8028E252-5847-4BDC-B1AB-0348FF4B7C6B}" dt="2024-06-04T04:27:24.360" v="53915" actId="1076"/>
          <ac:spMkLst>
            <pc:docMk/>
            <pc:sldMk cId="2957663458" sldId="282"/>
            <ac:spMk id="9" creationId="{DC35B7FC-3C81-BB88-949B-AC028B79D627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0" creationId="{4AC19866-DFBE-61C9-CA74-9E4A9D9FF1D9}"/>
          </ac:spMkLst>
        </pc:spChg>
        <pc:spChg chg="mod">
          <ac:chgData name="윤진숙(Celine) - 서비스기획2팀" userId="db3dbd84-8051-4777-a258-c2ff272a01d1" providerId="ADAL" clId="{8028E252-5847-4BDC-B1AB-0348FF4B7C6B}" dt="2024-06-04T04:27:17.120" v="53914" actId="1076"/>
          <ac:spMkLst>
            <pc:docMk/>
            <pc:sldMk cId="2957663458" sldId="282"/>
            <ac:spMk id="11" creationId="{77D3E090-8E5A-E29F-944E-E994E7EA1652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2" creationId="{FDB72C9F-EB60-8F03-C72B-6321CBE3ED21}"/>
          </ac:spMkLst>
        </pc:spChg>
        <pc:spChg chg="mod">
          <ac:chgData name="윤진숙(Celine) - 서비스기획2팀" userId="db3dbd84-8051-4777-a258-c2ff272a01d1" providerId="ADAL" clId="{8028E252-5847-4BDC-B1AB-0348FF4B7C6B}" dt="2024-06-04T04:27:09.879" v="53913" actId="1076"/>
          <ac:spMkLst>
            <pc:docMk/>
            <pc:sldMk cId="2957663458" sldId="282"/>
            <ac:spMk id="13" creationId="{8B55A484-C840-4D28-342A-19BE6D653FDB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4" creationId="{7677C574-32DF-5CE0-E695-AD3A139FC73B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5" creationId="{39A0F264-748C-D625-6E5D-76FFDAA5E792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6" creationId="{F01CA47F-96E9-3553-771C-E42A49F49CA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5:36.010" v="53707" actId="478"/>
          <ac:spMkLst>
            <pc:docMk/>
            <pc:sldMk cId="2957663458" sldId="282"/>
            <ac:spMk id="17" creationId="{6433F7EF-C05A-3A39-7F27-1EFE68474E9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5.456" v="53594" actId="478"/>
          <ac:spMkLst>
            <pc:docMk/>
            <pc:sldMk cId="2957663458" sldId="282"/>
            <ac:spMk id="18" creationId="{EFCA590B-CE03-1FF0-F74A-ACF21BB72D4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1.952" v="53592" actId="478"/>
          <ac:spMkLst>
            <pc:docMk/>
            <pc:sldMk cId="2957663458" sldId="282"/>
            <ac:spMk id="19" creationId="{FF7F94D9-CD65-EBD5-0CC6-835BAC0F020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3.801" v="53593" actId="478"/>
          <ac:spMkLst>
            <pc:docMk/>
            <pc:sldMk cId="2957663458" sldId="282"/>
            <ac:spMk id="20" creationId="{211EEF70-207C-0EB9-E5F4-D80308E3412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6.898" v="53595" actId="478"/>
          <ac:spMkLst>
            <pc:docMk/>
            <pc:sldMk cId="2957663458" sldId="282"/>
            <ac:spMk id="21" creationId="{327067C9-4F49-DA5B-A81F-280657E3E1B3}"/>
          </ac:spMkLst>
        </pc:spChg>
        <pc:spChg chg="add mod">
          <ac:chgData name="윤진숙(Celine) - 서비스기획2팀" userId="db3dbd84-8051-4777-a258-c2ff272a01d1" providerId="ADAL" clId="{8028E252-5847-4BDC-B1AB-0348FF4B7C6B}" dt="2024-05-30T06:47:22.019" v="33403" actId="164"/>
          <ac:spMkLst>
            <pc:docMk/>
            <pc:sldMk cId="2957663458" sldId="282"/>
            <ac:spMk id="24" creationId="{2681A381-2B7C-C97C-DF9C-3FA1C69944C5}"/>
          </ac:spMkLst>
        </pc:spChg>
        <pc:spChg chg="mod">
          <ac:chgData name="윤진숙(Celine) - 서비스기획2팀" userId="db3dbd84-8051-4777-a258-c2ff272a01d1" providerId="ADAL" clId="{8028E252-5847-4BDC-B1AB-0348FF4B7C6B}" dt="2024-05-30T06:50:33.414" v="33470" actId="20577"/>
          <ac:spMkLst>
            <pc:docMk/>
            <pc:sldMk cId="2957663458" sldId="282"/>
            <ac:spMk id="28" creationId="{38C54E19-4ECC-49BC-708A-A568752E2C10}"/>
          </ac:spMkLst>
        </pc:spChg>
        <pc:spChg chg="add mod">
          <ac:chgData name="윤진숙(Celine) - 서비스기획2팀" userId="db3dbd84-8051-4777-a258-c2ff272a01d1" providerId="ADAL" clId="{8028E252-5847-4BDC-B1AB-0348FF4B7C6B}" dt="2024-06-04T04:27:32.152" v="53916" actId="1076"/>
          <ac:spMkLst>
            <pc:docMk/>
            <pc:sldMk cId="2957663458" sldId="282"/>
            <ac:spMk id="36" creationId="{37DF6CFD-AC34-135B-D53A-F0BEA5235FF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6:50:00.387" v="33448" actId="478"/>
          <ac:spMkLst>
            <pc:docMk/>
            <pc:sldMk cId="2957663458" sldId="282"/>
            <ac:spMk id="36" creationId="{87539351-2C24-BE6E-1FC6-6518EA3EDDAE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38" creationId="{E9565589-3C9C-A38D-2838-859B0E1BAF6F}"/>
          </ac:spMkLst>
        </pc:spChg>
        <pc:spChg chg="mod">
          <ac:chgData name="윤진숙(Celine) - 서비스기획2팀" userId="db3dbd84-8051-4777-a258-c2ff272a01d1" providerId="ADAL" clId="{8028E252-5847-4BDC-B1AB-0348FF4B7C6B}" dt="2024-05-30T06:50:50.721" v="33479" actId="1037"/>
          <ac:spMkLst>
            <pc:docMk/>
            <pc:sldMk cId="2957663458" sldId="282"/>
            <ac:spMk id="48" creationId="{66A4657A-7471-A59B-D696-9F0600BE1FF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6:49:59.903" v="33447" actId="1076"/>
          <ac:spMkLst>
            <pc:docMk/>
            <pc:sldMk cId="2957663458" sldId="282"/>
            <ac:spMk id="49" creationId="{E3B6AAFC-70A9-D046-CE99-22437D33A436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6:51:32.167" v="33488" actId="478"/>
          <ac:spMkLst>
            <pc:docMk/>
            <pc:sldMk cId="2957663458" sldId="282"/>
            <ac:spMk id="51" creationId="{500A1BD8-4B8B-E11C-0C74-3F8FBD5213C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5:31.113" v="53706" actId="478"/>
          <ac:spMkLst>
            <pc:docMk/>
            <pc:sldMk cId="2957663458" sldId="282"/>
            <ac:spMk id="52" creationId="{4F3D9E68-2E42-3048-BC6B-4D3B5A75573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53" creationId="{7B6133FD-95BE-3A63-3070-61E5FD97ABCA}"/>
          </ac:spMkLst>
        </pc:spChg>
        <pc:spChg chg="mod">
          <ac:chgData name="윤진숙(Celine) - 서비스기획2팀" userId="db3dbd84-8051-4777-a258-c2ff272a01d1" providerId="ADAL" clId="{8028E252-5847-4BDC-B1AB-0348FF4B7C6B}" dt="2024-06-04T05:23:55.969" v="54459" actId="207"/>
          <ac:spMkLst>
            <pc:docMk/>
            <pc:sldMk cId="2957663458" sldId="282"/>
            <ac:spMk id="54" creationId="{99EF9A43-2E2D-2D59-D50B-35D2AE778EB7}"/>
          </ac:spMkLst>
        </pc:spChg>
        <pc:spChg chg="del mod">
          <ac:chgData name="윤진숙(Celine) - 서비스기획2팀" userId="db3dbd84-8051-4777-a258-c2ff272a01d1" providerId="ADAL" clId="{8028E252-5847-4BDC-B1AB-0348FF4B7C6B}" dt="2024-05-30T06:50:05.478" v="33456" actId="478"/>
          <ac:spMkLst>
            <pc:docMk/>
            <pc:sldMk cId="2957663458" sldId="282"/>
            <ac:spMk id="55" creationId="{1255A885-0A5E-8D17-9E7C-1418CB7AD847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6" creationId="{504E8B11-39A2-EA72-B9D6-28DDEEF2D526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7" creationId="{398D8A9B-89F3-39DA-1385-17236A334A17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8" creationId="{54DA7C2B-CA3D-5304-4242-36E3DDF4ABB6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9" creationId="{884908A6-98E0-9135-5DA1-29B9272FED21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60" creationId="{1398C465-B4DD-1DF9-16A6-24012908B5EE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62" creationId="{C1081F7B-E2C6-07FB-E66B-A81AB0E6C4C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64" creationId="{F79205C9-603A-ABE0-EADD-1AACCC0DABF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65" creationId="{4F1F3FBD-DAC4-7843-FD27-2C4B372AF08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66" creationId="{A9EA8DBB-5531-F188-3B87-D42A41AB9A95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68" creationId="{BEF3D29F-1558-40FD-BE05-87E775BC41A7}"/>
          </ac:spMkLst>
        </pc:spChg>
        <pc:spChg chg="add mod">
          <ac:chgData name="윤진숙(Celine) - 서비스기획2팀" userId="db3dbd84-8051-4777-a258-c2ff272a01d1" providerId="ADAL" clId="{8028E252-5847-4BDC-B1AB-0348FF4B7C6B}" dt="2024-06-04T04:30:41.498" v="54105"/>
          <ac:spMkLst>
            <pc:docMk/>
            <pc:sldMk cId="2957663458" sldId="282"/>
            <ac:spMk id="71" creationId="{6C6CB612-B31C-3B73-78A9-0D1FC8BF8F74}"/>
          </ac:spMkLst>
        </pc:spChg>
        <pc:spChg chg="mod">
          <ac:chgData name="윤진숙(Celine) - 서비스기획2팀" userId="db3dbd84-8051-4777-a258-c2ff272a01d1" providerId="ADAL" clId="{8028E252-5847-4BDC-B1AB-0348FF4B7C6B}" dt="2024-06-04T04:33:50.528" v="54374" actId="14100"/>
          <ac:spMkLst>
            <pc:docMk/>
            <pc:sldMk cId="2957663458" sldId="282"/>
            <ac:spMk id="73" creationId="{F2884405-DF0D-0D79-0047-2376642D57CE}"/>
          </ac:spMkLst>
        </pc:spChg>
        <pc:spChg chg="mod">
          <ac:chgData name="윤진숙(Celine) - 서비스기획2팀" userId="db3dbd84-8051-4777-a258-c2ff272a01d1" providerId="ADAL" clId="{8028E252-5847-4BDC-B1AB-0348FF4B7C6B}" dt="2024-06-04T04:26:55.939" v="53911" actId="1037"/>
          <ac:spMkLst>
            <pc:docMk/>
            <pc:sldMk cId="2957663458" sldId="282"/>
            <ac:spMk id="74" creationId="{91A8B7AD-CD0E-1CDE-B94E-4E0C3A087CC5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5" creationId="{838C4380-030B-8C16-53FE-04D5403F4719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6" creationId="{28AC0072-5459-D405-EE5E-DF5E43E9006C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7" creationId="{D9B04815-614B-70CB-8EC6-E0D3DE4DB62A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8" creationId="{7B186482-29BD-BCDE-9708-0D6C515EAD63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80" creationId="{A94C4E48-ACDB-097F-F452-4DACA9DDC76D}"/>
          </ac:spMkLst>
        </pc:spChg>
        <pc:spChg chg="add mod">
          <ac:chgData name="윤진숙(Celine) - 서비스기획2팀" userId="db3dbd84-8051-4777-a258-c2ff272a01d1" providerId="ADAL" clId="{8028E252-5847-4BDC-B1AB-0348FF4B7C6B}" dt="2024-06-04T04:30:51.290" v="54115" actId="20577"/>
          <ac:spMkLst>
            <pc:docMk/>
            <pc:sldMk cId="2957663458" sldId="282"/>
            <ac:spMk id="82" creationId="{C0CBA4E6-F451-6485-6165-4E740F0E8C9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9:56.370" v="54091" actId="478"/>
          <ac:spMkLst>
            <pc:docMk/>
            <pc:sldMk cId="2957663458" sldId="282"/>
            <ac:spMk id="83" creationId="{8B0029A1-27C4-B22E-C744-B699FECA68D0}"/>
          </ac:spMkLst>
        </pc:spChg>
        <pc:spChg chg="mod">
          <ac:chgData name="윤진숙(Celine) - 서비스기획2팀" userId="db3dbd84-8051-4777-a258-c2ff272a01d1" providerId="ADAL" clId="{8028E252-5847-4BDC-B1AB-0348FF4B7C6B}" dt="2024-06-04T04:30:08.561" v="54092" actId="1076"/>
          <ac:spMkLst>
            <pc:docMk/>
            <pc:sldMk cId="2957663458" sldId="282"/>
            <ac:spMk id="100" creationId="{5B3A62B2-2287-CFAB-FB49-52816773B3DA}"/>
          </ac:spMkLst>
        </pc:spChg>
        <pc:spChg chg="add mod">
          <ac:chgData name="윤진숙(Celine) - 서비스기획2팀" userId="db3dbd84-8051-4777-a258-c2ff272a01d1" providerId="ADAL" clId="{8028E252-5847-4BDC-B1AB-0348FF4B7C6B}" dt="2024-06-04T04:28:07.632" v="54054" actId="1076"/>
          <ac:spMkLst>
            <pc:docMk/>
            <pc:sldMk cId="2957663458" sldId="282"/>
            <ac:spMk id="104" creationId="{D5AFA6FB-9B7E-38B8-4B40-4F1D249B11D6}"/>
          </ac:spMkLst>
        </pc:spChg>
        <pc:grpChg chg="add del">
          <ac:chgData name="윤진숙(Celine) - 서비스기획2팀" userId="db3dbd84-8051-4777-a258-c2ff272a01d1" providerId="ADAL" clId="{8028E252-5847-4BDC-B1AB-0348FF4B7C6B}" dt="2024-05-30T06:50:23.735" v="33459" actId="478"/>
          <ac:grpSpMkLst>
            <pc:docMk/>
            <pc:sldMk cId="2957663458" sldId="282"/>
            <ac:grpSpMk id="33" creationId="{88C9021C-FD09-D651-CE37-2FCDA9096840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4:27:32.152" v="53916" actId="1076"/>
          <ac:grpSpMkLst>
            <pc:docMk/>
            <pc:sldMk cId="2957663458" sldId="282"/>
            <ac:grpSpMk id="34" creationId="{9279CCF8-23C3-2201-26C5-73542F11129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4:26:07.882" v="53876" actId="478"/>
          <ac:grpSpMkLst>
            <pc:docMk/>
            <pc:sldMk cId="2957663458" sldId="282"/>
            <ac:grpSpMk id="37" creationId="{B2EA781F-50D5-5D13-0DBE-7D94B497C41E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39.192" v="53894" actId="1076"/>
          <ac:grpSpMkLst>
            <pc:docMk/>
            <pc:sldMk cId="2957663458" sldId="282"/>
            <ac:grpSpMk id="40" creationId="{C2118296-7EF7-5AFD-16DA-1B35153354A7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7:32.152" v="53916" actId="1076"/>
          <ac:grpSpMkLst>
            <pc:docMk/>
            <pc:sldMk cId="2957663458" sldId="282"/>
            <ac:grpSpMk id="41" creationId="{1D768D6B-63BE-4012-B890-07F9BF4E8EA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4:26:07.882" v="53876" actId="478"/>
          <ac:grpSpMkLst>
            <pc:docMk/>
            <pc:sldMk cId="2957663458" sldId="282"/>
            <ac:grpSpMk id="55" creationId="{AEE7BD65-BC3B-DECA-2F4B-80FF7CF19AA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24:19.481" v="54460" actId="1076"/>
          <ac:grpSpMkLst>
            <pc:docMk/>
            <pc:sldMk cId="2957663458" sldId="282"/>
            <ac:grpSpMk id="67" creationId="{E7CBE782-39D0-A7D6-01FA-86349B4ABF9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4:33:55.922" v="54379" actId="1037"/>
          <ac:grpSpMkLst>
            <pc:docMk/>
            <pc:sldMk cId="2957663458" sldId="282"/>
            <ac:grpSpMk id="72" creationId="{9051328E-5AE7-8602-EA25-1FA028872877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55.939" v="53911" actId="1037"/>
          <ac:grpSpMkLst>
            <pc:docMk/>
            <pc:sldMk cId="2957663458" sldId="282"/>
            <ac:grpSpMk id="86" creationId="{B126EF07-42A0-B99D-E14F-505F3F7C7AD3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55.939" v="53911" actId="1037"/>
          <ac:grpSpMkLst>
            <pc:docMk/>
            <pc:sldMk cId="2957663458" sldId="282"/>
            <ac:grpSpMk id="87" creationId="{8ACE4E83-AC8A-4550-9B42-79C781E55D8C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55.939" v="53911" actId="1037"/>
          <ac:grpSpMkLst>
            <pc:docMk/>
            <pc:sldMk cId="2957663458" sldId="282"/>
            <ac:grpSpMk id="101" creationId="{55063818-5FEA-E10F-8523-688E86F331B0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4T05:00:21.762" v="54435" actId="6549"/>
          <ac:graphicFrameMkLst>
            <pc:docMk/>
            <pc:sldMk cId="2957663458" sldId="282"/>
            <ac:graphicFrameMk id="5" creationId="{E90A924E-E859-9845-B85F-1F8DE053B540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7T08:12:08.695" v="24765" actId="1036"/>
          <ac:picMkLst>
            <pc:docMk/>
            <pc:sldMk cId="2957663458" sldId="282"/>
            <ac:picMk id="35" creationId="{C2CD18EA-8929-6D72-68D4-0FBF5E1DB8EA}"/>
          </ac:picMkLst>
        </pc:picChg>
        <pc:picChg chg="mod">
          <ac:chgData name="윤진숙(Celine) - 서비스기획2팀" userId="db3dbd84-8051-4777-a258-c2ff272a01d1" providerId="ADAL" clId="{8028E252-5847-4BDC-B1AB-0348FF4B7C6B}" dt="2024-05-30T06:50:50.721" v="33479" actId="1037"/>
          <ac:picMkLst>
            <pc:docMk/>
            <pc:sldMk cId="2957663458" sldId="282"/>
            <ac:picMk id="47" creationId="{28A5D0F6-029F-FD45-D82F-82C7A0358A3A}"/>
          </ac:picMkLst>
        </pc:picChg>
        <pc:picChg chg="mod">
          <ac:chgData name="윤진숙(Celine) - 서비스기획2팀" userId="db3dbd84-8051-4777-a258-c2ff272a01d1" providerId="ADAL" clId="{8028E252-5847-4BDC-B1AB-0348FF4B7C6B}" dt="2024-06-04T04:29:29.984" v="54066" actId="207"/>
          <ac:picMkLst>
            <pc:docMk/>
            <pc:sldMk cId="2957663458" sldId="282"/>
            <ac:picMk id="50" creationId="{76F329BF-ED5D-0D8A-37CA-486084FE4191}"/>
          </ac:picMkLst>
        </pc:picChg>
        <pc:picChg chg="mod">
          <ac:chgData name="윤진숙(Celine) - 서비스기획2팀" userId="db3dbd84-8051-4777-a258-c2ff272a01d1" providerId="ADAL" clId="{8028E252-5847-4BDC-B1AB-0348FF4B7C6B}" dt="2024-06-04T04:25:41.262" v="53708"/>
          <ac:picMkLst>
            <pc:docMk/>
            <pc:sldMk cId="2957663458" sldId="282"/>
            <ac:picMk id="61" creationId="{559775CA-3DD4-1AB8-D20D-AFA1F5D9E3E7}"/>
          </ac:picMkLst>
        </pc:picChg>
        <pc:picChg chg="mod">
          <ac:chgData name="윤진숙(Celine) - 서비스기획2팀" userId="db3dbd84-8051-4777-a258-c2ff272a01d1" providerId="ADAL" clId="{8028E252-5847-4BDC-B1AB-0348FF4B7C6B}" dt="2024-06-04T04:25:41.262" v="53708"/>
          <ac:picMkLst>
            <pc:docMk/>
            <pc:sldMk cId="2957663458" sldId="282"/>
            <ac:picMk id="63" creationId="{04E8C39E-681E-C295-60D3-597300327890}"/>
          </ac:picMkLst>
        </pc:picChg>
        <pc:picChg chg="mod">
          <ac:chgData name="윤진숙(Celine) - 서비스기획2팀" userId="db3dbd84-8051-4777-a258-c2ff272a01d1" providerId="ADAL" clId="{8028E252-5847-4BDC-B1AB-0348FF4B7C6B}" dt="2024-06-04T04:27:33.745" v="53917"/>
          <ac:picMkLst>
            <pc:docMk/>
            <pc:sldMk cId="2957663458" sldId="282"/>
            <ac:picMk id="79" creationId="{2ED568D0-FAB0-F263-E72E-CD5EE6711011}"/>
          </ac:picMkLst>
        </pc:picChg>
        <pc:picChg chg="mod">
          <ac:chgData name="윤진숙(Celine) - 서비스기획2팀" userId="db3dbd84-8051-4777-a258-c2ff272a01d1" providerId="ADAL" clId="{8028E252-5847-4BDC-B1AB-0348FF4B7C6B}" dt="2024-06-04T04:29:24.847" v="54065" actId="207"/>
          <ac:picMkLst>
            <pc:docMk/>
            <pc:sldMk cId="2957663458" sldId="282"/>
            <ac:picMk id="81" creationId="{005B71DA-22F7-1E99-861B-21088C2D9349}"/>
          </ac:picMkLst>
        </pc:picChg>
        <pc:picChg chg="mod">
          <ac:chgData name="윤진숙(Celine) - 서비스기획2팀" userId="db3dbd84-8051-4777-a258-c2ff272a01d1" providerId="ADAL" clId="{8028E252-5847-4BDC-B1AB-0348FF4B7C6B}" dt="2024-05-27T08:12:05.819" v="24761" actId="1036"/>
          <ac:picMkLst>
            <pc:docMk/>
            <pc:sldMk cId="2957663458" sldId="282"/>
            <ac:picMk id="96" creationId="{43319291-AF8C-5484-0225-97BC443BD72B}"/>
          </ac:picMkLst>
        </pc:picChg>
        <pc:cxnChg chg="add mod">
          <ac:chgData name="윤진숙(Celine) - 서비스기획2팀" userId="db3dbd84-8051-4777-a258-c2ff272a01d1" providerId="ADAL" clId="{8028E252-5847-4BDC-B1AB-0348FF4B7C6B}" dt="2024-05-30T06:47:22.019" v="33403" actId="164"/>
          <ac:cxnSpMkLst>
            <pc:docMk/>
            <pc:sldMk cId="2957663458" sldId="282"/>
            <ac:cxnSpMk id="25" creationId="{6E0589AB-7936-AB4A-FDE7-07A673FC448F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6:47:22.019" v="33403" actId="164"/>
          <ac:cxnSpMkLst>
            <pc:docMk/>
            <pc:sldMk cId="2957663458" sldId="282"/>
            <ac:cxnSpMk id="26" creationId="{AD26DDB3-6942-CD8F-5C8A-2388EB407502}"/>
          </ac:cxnSpMkLst>
        </pc:cxnChg>
        <pc:cxnChg chg="add del">
          <ac:chgData name="윤진숙(Celine) - 서비스기획2팀" userId="db3dbd84-8051-4777-a258-c2ff272a01d1" providerId="ADAL" clId="{8028E252-5847-4BDC-B1AB-0348FF4B7C6B}" dt="2024-05-30T06:50:24.039" v="33460" actId="478"/>
          <ac:cxnSpMkLst>
            <pc:docMk/>
            <pc:sldMk cId="2957663458" sldId="282"/>
            <ac:cxnSpMk id="27" creationId="{7D34F5E8-91D8-D501-7872-BA63CAA33313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50:23.735" v="33459" actId="478"/>
          <ac:cxnSpMkLst>
            <pc:docMk/>
            <pc:sldMk cId="2957663458" sldId="282"/>
            <ac:cxnSpMk id="31" creationId="{A332B992-2630-AEDE-9CD4-36CCD09712E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50:00.387" v="33448" actId="478"/>
          <ac:cxnSpMkLst>
            <pc:docMk/>
            <pc:sldMk cId="2957663458" sldId="282"/>
            <ac:cxnSpMk id="37" creationId="{4D093BB4-2737-6011-D051-7F1C00A66798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50:00.387" v="33448" actId="478"/>
          <ac:cxnSpMkLst>
            <pc:docMk/>
            <pc:sldMk cId="2957663458" sldId="282"/>
            <ac:cxnSpMk id="38" creationId="{B8DCBE7A-1588-075E-F283-71D87DE76EB1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5:41.262" v="53708"/>
          <ac:cxnSpMkLst>
            <pc:docMk/>
            <pc:sldMk cId="2957663458" sldId="282"/>
            <ac:cxnSpMk id="49" creationId="{AA734E5C-2C6A-6DE3-A0DD-2F8858ED503A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5:41.262" v="53708"/>
          <ac:cxnSpMkLst>
            <pc:docMk/>
            <pc:sldMk cId="2957663458" sldId="282"/>
            <ac:cxnSpMk id="51" creationId="{485EA143-C4EA-AC28-2E64-251D16BB5A1B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7:33.745" v="53917"/>
          <ac:cxnSpMkLst>
            <pc:docMk/>
            <pc:sldMk cId="2957663458" sldId="282"/>
            <ac:cxnSpMk id="69" creationId="{AA136521-6361-ED02-F679-4D1277EE2089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7:33.745" v="53917"/>
          <ac:cxnSpMkLst>
            <pc:docMk/>
            <pc:sldMk cId="2957663458" sldId="282"/>
            <ac:cxnSpMk id="70" creationId="{2867BC3A-A57D-FEB2-D2CE-1DB172C8AB48}"/>
          </ac:cxnSpMkLst>
        </pc:cxnChg>
      </pc:sldChg>
      <pc:sldChg chg="addSp modSp">
        <pc:chgData name="윤진숙(Celine) - 서비스기획2팀" userId="db3dbd84-8051-4777-a258-c2ff272a01d1" providerId="ADAL" clId="{8028E252-5847-4BDC-B1AB-0348FF4B7C6B}" dt="2024-05-31T05:54:25.455" v="48553"/>
        <pc:sldMkLst>
          <pc:docMk/>
          <pc:sldMk cId="4243835209" sldId="283"/>
        </pc:sldMkLst>
        <pc:spChg chg="add mod">
          <ac:chgData name="윤진숙(Celine) - 서비스기획2팀" userId="db3dbd84-8051-4777-a258-c2ff272a01d1" providerId="ADAL" clId="{8028E252-5847-4BDC-B1AB-0348FF4B7C6B}" dt="2024-05-31T05:54:25.455" v="48553"/>
          <ac:spMkLst>
            <pc:docMk/>
            <pc:sldMk cId="4243835209" sldId="283"/>
            <ac:spMk id="2" creationId="{EA1515B4-8228-FE3C-53D2-04CFFF97F75F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5-23T07:34:39.153" v="5941" actId="14734"/>
        <pc:sldMkLst>
          <pc:docMk/>
          <pc:sldMk cId="3649350200" sldId="284"/>
        </pc:sldMkLst>
        <pc:graphicFrameChg chg="add del mod modGraphic">
          <ac:chgData name="윤진숙(Celine) - 서비스기획2팀" userId="db3dbd84-8051-4777-a258-c2ff272a01d1" providerId="ADAL" clId="{8028E252-5847-4BDC-B1AB-0348FF4B7C6B}" dt="2024-05-23T07:34:39.153" v="5941" actId="14734"/>
          <ac:graphicFrameMkLst>
            <pc:docMk/>
            <pc:sldMk cId="3649350200" sldId="284"/>
            <ac:graphicFrameMk id="2" creationId="{680F3E60-FA05-D033-6B8D-0A06F4F2C42C}"/>
          </ac:graphicFrameMkLst>
        </pc:graphicFrameChg>
      </pc:sldChg>
      <pc:sldChg chg="addSp delSp modSp mod">
        <pc:chgData name="윤진숙(Celine) - 서비스기획2팀" userId="db3dbd84-8051-4777-a258-c2ff272a01d1" providerId="ADAL" clId="{8028E252-5847-4BDC-B1AB-0348FF4B7C6B}" dt="2024-05-31T04:23:13.686" v="46852" actId="20577"/>
        <pc:sldMkLst>
          <pc:docMk/>
          <pc:sldMk cId="3778180083" sldId="287"/>
        </pc:sldMkLst>
        <pc:spChg chg="del">
          <ac:chgData name="윤진숙(Celine) - 서비스기획2팀" userId="db3dbd84-8051-4777-a258-c2ff272a01d1" providerId="ADAL" clId="{8028E252-5847-4BDC-B1AB-0348FF4B7C6B}" dt="2024-05-31T04:23:01.462" v="46849" actId="478"/>
          <ac:spMkLst>
            <pc:docMk/>
            <pc:sldMk cId="3778180083" sldId="287"/>
            <ac:spMk id="2" creationId="{F700FC7E-75E5-9EA7-8DA3-08AE0FE8F125}"/>
          </ac:spMkLst>
        </pc:spChg>
        <pc:spChg chg="mod">
          <ac:chgData name="윤진숙(Celine) - 서비스기획2팀" userId="db3dbd84-8051-4777-a258-c2ff272a01d1" providerId="ADAL" clId="{8028E252-5847-4BDC-B1AB-0348FF4B7C6B}" dt="2024-05-31T04:23:13.686" v="46852" actId="20577"/>
          <ac:spMkLst>
            <pc:docMk/>
            <pc:sldMk cId="3778180083" sldId="287"/>
            <ac:spMk id="3" creationId="{06B91500-D33F-7283-A451-98CBE2A8D247}"/>
          </ac:spMkLst>
        </pc:spChg>
        <pc:spChg chg="add mod">
          <ac:chgData name="윤진숙(Celine) - 서비스기획2팀" userId="db3dbd84-8051-4777-a258-c2ff272a01d1" providerId="ADAL" clId="{8028E252-5847-4BDC-B1AB-0348FF4B7C6B}" dt="2024-05-31T04:23:01.675" v="46850"/>
          <ac:spMkLst>
            <pc:docMk/>
            <pc:sldMk cId="3778180083" sldId="287"/>
            <ac:spMk id="7" creationId="{3D48490E-24E2-B5A8-F734-8E22D8AA2415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5-31T04:25:02.940" v="46878" actId="6549"/>
        <pc:sldMkLst>
          <pc:docMk/>
          <pc:sldMk cId="2979124362" sldId="288"/>
        </pc:sldMkLst>
        <pc:spChg chg="add mod">
          <ac:chgData name="윤진숙(Celine) - 서비스기획2팀" userId="db3dbd84-8051-4777-a258-c2ff272a01d1" providerId="ADAL" clId="{8028E252-5847-4BDC-B1AB-0348FF4B7C6B}" dt="2024-05-31T04:25:02.940" v="46878" actId="6549"/>
          <ac:spMkLst>
            <pc:docMk/>
            <pc:sldMk cId="2979124362" sldId="288"/>
            <ac:spMk id="3" creationId="{61A073F1-E4CF-507A-3E3F-59EAAEE0CB35}"/>
          </ac:spMkLst>
        </pc:spChg>
        <pc:spChg chg="del">
          <ac:chgData name="윤진숙(Celine) - 서비스기획2팀" userId="db3dbd84-8051-4777-a258-c2ff272a01d1" providerId="ADAL" clId="{8028E252-5847-4BDC-B1AB-0348FF4B7C6B}" dt="2024-05-31T04:24:31.231" v="46876" actId="478"/>
          <ac:spMkLst>
            <pc:docMk/>
            <pc:sldMk cId="2979124362" sldId="288"/>
            <ac:spMk id="176" creationId="{D166BD63-FA3B-24EF-708F-CC000A2E8345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6-05T10:54:59.309" v="71229" actId="207"/>
        <pc:sldMkLst>
          <pc:docMk/>
          <pc:sldMk cId="2075353827" sldId="290"/>
        </pc:sldMkLst>
        <pc:spChg chg="mod">
          <ac:chgData name="윤진숙(Celine) - 서비스기획2팀" userId="db3dbd84-8051-4777-a258-c2ff272a01d1" providerId="ADAL" clId="{8028E252-5847-4BDC-B1AB-0348FF4B7C6B}" dt="2024-05-31T02:29:43.094" v="46503"/>
          <ac:spMkLst>
            <pc:docMk/>
            <pc:sldMk cId="2075353827" sldId="290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8:30.106" v="46476"/>
          <ac:spMkLst>
            <pc:docMk/>
            <pc:sldMk cId="2075353827" sldId="290"/>
            <ac:spMk id="5" creationId="{EED509A4-35DD-B1BE-33D3-DA52AB7AC731}"/>
          </ac:spMkLst>
        </pc:spChg>
        <pc:spChg chg="mod">
          <ac:chgData name="윤진숙(Celine) - 서비스기획2팀" userId="db3dbd84-8051-4777-a258-c2ff272a01d1" providerId="ADAL" clId="{8028E252-5847-4BDC-B1AB-0348FF4B7C6B}" dt="2024-05-31T06:05:21.392" v="48720" actId="14100"/>
          <ac:spMkLst>
            <pc:docMk/>
            <pc:sldMk cId="2075353827" sldId="290"/>
            <ac:spMk id="11" creationId="{1E07C7E8-0239-596F-DD6F-52265B53FCE0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10:45:20.646" v="9854" actId="478"/>
          <ac:spMkLst>
            <pc:docMk/>
            <pc:sldMk cId="2075353827" sldId="290"/>
            <ac:spMk id="11" creationId="{93C7C608-B32E-D44D-FAA7-B71D57ECD4AF}"/>
          </ac:spMkLst>
        </pc:spChg>
        <pc:spChg chg="mod">
          <ac:chgData name="윤진숙(Celine) - 서비스기획2팀" userId="db3dbd84-8051-4777-a258-c2ff272a01d1" providerId="ADAL" clId="{8028E252-5847-4BDC-B1AB-0348FF4B7C6B}" dt="2024-05-23T04:25:08.065" v="3017"/>
          <ac:spMkLst>
            <pc:docMk/>
            <pc:sldMk cId="2075353827" sldId="290"/>
            <ac:spMk id="11" creationId="{961FF9AC-4C16-D143-9483-F6476B28AE5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24:57.194" v="54464" actId="478"/>
          <ac:spMkLst>
            <pc:docMk/>
            <pc:sldMk cId="2075353827" sldId="290"/>
            <ac:spMk id="12" creationId="{2F7BA67E-B5D0-C74A-65C7-EA70168701EC}"/>
          </ac:spMkLst>
        </pc:spChg>
        <pc:spChg chg="del">
          <ac:chgData name="윤진숙(Celine) - 서비스기획2팀" userId="db3dbd84-8051-4777-a258-c2ff272a01d1" providerId="ADAL" clId="{8028E252-5847-4BDC-B1AB-0348FF4B7C6B}" dt="2024-05-24T09:43:12.424" v="16531" actId="478"/>
          <ac:spMkLst>
            <pc:docMk/>
            <pc:sldMk cId="2075353827" sldId="290"/>
            <ac:spMk id="12" creationId="{6004F807-BDB7-2853-EFA8-96BD7A60B118}"/>
          </ac:spMkLst>
        </pc:spChg>
        <pc:spChg chg="mod">
          <ac:chgData name="윤진숙(Celine) - 서비스기획2팀" userId="db3dbd84-8051-4777-a258-c2ff272a01d1" providerId="ADAL" clId="{8028E252-5847-4BDC-B1AB-0348FF4B7C6B}" dt="2024-05-27T02:23:33.684" v="18943" actId="208"/>
          <ac:spMkLst>
            <pc:docMk/>
            <pc:sldMk cId="2075353827" sldId="290"/>
            <ac:spMk id="16" creationId="{97E1A435-C6D2-C688-20BF-C46798154C2F}"/>
          </ac:spMkLst>
        </pc:spChg>
        <pc:spChg chg="add mod">
          <ac:chgData name="윤진숙(Celine) - 서비스기획2팀" userId="db3dbd84-8051-4777-a258-c2ff272a01d1" providerId="ADAL" clId="{8028E252-5847-4BDC-B1AB-0348FF4B7C6B}" dt="2024-05-23T11:07:48.132" v="10325" actId="1035"/>
          <ac:spMkLst>
            <pc:docMk/>
            <pc:sldMk cId="2075353827" sldId="290"/>
            <ac:spMk id="17" creationId="{5611032E-E332-3B1A-416F-F40EA78E992D}"/>
          </ac:spMkLst>
        </pc:spChg>
        <pc:spChg chg="mod">
          <ac:chgData name="윤진숙(Celine) - 서비스기획2팀" userId="db3dbd84-8051-4777-a258-c2ff272a01d1" providerId="ADAL" clId="{8028E252-5847-4BDC-B1AB-0348FF4B7C6B}" dt="2024-05-23T04:25:08.065" v="3017"/>
          <ac:spMkLst>
            <pc:docMk/>
            <pc:sldMk cId="2075353827" sldId="290"/>
            <ac:spMk id="18" creationId="{F8A895E5-8D2A-FB6F-78A3-2A4DA8632390}"/>
          </ac:spMkLst>
        </pc:spChg>
        <pc:spChg chg="mod">
          <ac:chgData name="윤진숙(Celine) - 서비스기획2팀" userId="db3dbd84-8051-4777-a258-c2ff272a01d1" providerId="ADAL" clId="{8028E252-5847-4BDC-B1AB-0348FF4B7C6B}" dt="2024-05-23T04:25:08.065" v="3017"/>
          <ac:spMkLst>
            <pc:docMk/>
            <pc:sldMk cId="2075353827" sldId="290"/>
            <ac:spMk id="19" creationId="{BC2C1EC0-B518-60C3-3ED9-F8B98F5A7D19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10:54:21.806" v="71170" actId="478"/>
          <ac:spMkLst>
            <pc:docMk/>
            <pc:sldMk cId="2075353827" sldId="290"/>
            <ac:spMk id="19" creationId="{F13C71AB-B01F-5C3D-3698-EAD7531D2B8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54:49.196" v="11004" actId="478"/>
          <ac:spMkLst>
            <pc:docMk/>
            <pc:sldMk cId="2075353827" sldId="290"/>
            <ac:spMk id="19" creationId="{F5CDE970-0D27-F78D-602D-32459AB3934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24:54.946" v="54462" actId="478"/>
          <ac:spMkLst>
            <pc:docMk/>
            <pc:sldMk cId="2075353827" sldId="290"/>
            <ac:spMk id="20" creationId="{B668AFF5-F2F4-7C1D-DE47-F4F432BB615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54:48.164" v="11003" actId="478"/>
          <ac:spMkLst>
            <pc:docMk/>
            <pc:sldMk cId="2075353827" sldId="290"/>
            <ac:spMk id="20" creationId="{F833CCB6-03D0-5C64-0F2A-3C62CFF84DF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24:56.490" v="54463" actId="478"/>
          <ac:spMkLst>
            <pc:docMk/>
            <pc:sldMk cId="2075353827" sldId="290"/>
            <ac:spMk id="24" creationId="{4ABF1567-EE17-5A8A-5996-66F811222F0E}"/>
          </ac:spMkLst>
        </pc:spChg>
        <pc:spChg chg="add mod">
          <ac:chgData name="윤진숙(Celine) - 서비스기획2팀" userId="db3dbd84-8051-4777-a258-c2ff272a01d1" providerId="ADAL" clId="{8028E252-5847-4BDC-B1AB-0348FF4B7C6B}" dt="2024-06-05T10:52:51.241" v="71051" actId="1038"/>
          <ac:spMkLst>
            <pc:docMk/>
            <pc:sldMk cId="2075353827" sldId="290"/>
            <ac:spMk id="24" creationId="{AD774810-B317-2BFE-08ED-6EAF20E2E582}"/>
          </ac:spMkLst>
        </pc:spChg>
        <pc:spChg chg="add mod ord">
          <ac:chgData name="윤진숙(Celine) - 서비스기획2팀" userId="db3dbd84-8051-4777-a258-c2ff272a01d1" providerId="ADAL" clId="{8028E252-5847-4BDC-B1AB-0348FF4B7C6B}" dt="2024-05-30T06:54:51.122" v="33802" actId="207"/>
          <ac:spMkLst>
            <pc:docMk/>
            <pc:sldMk cId="2075353827" sldId="290"/>
            <ac:spMk id="27" creationId="{65ED79DC-D596-4280-8493-BBA0D2E894C8}"/>
          </ac:spMkLst>
        </pc:spChg>
        <pc:spChg chg="add del">
          <ac:chgData name="윤진숙(Celine) - 서비스기획2팀" userId="db3dbd84-8051-4777-a258-c2ff272a01d1" providerId="ADAL" clId="{8028E252-5847-4BDC-B1AB-0348FF4B7C6B}" dt="2024-06-04T05:24:58.874" v="54465" actId="478"/>
          <ac:spMkLst>
            <pc:docMk/>
            <pc:sldMk cId="2075353827" sldId="290"/>
            <ac:spMk id="39" creationId="{4EFDD233-5214-208A-4B15-3B77336562AB}"/>
          </ac:spMkLst>
        </pc:spChg>
        <pc:spChg chg="add mod">
          <ac:chgData name="윤진숙(Celine) - 서비스기획2팀" userId="db3dbd84-8051-4777-a258-c2ff272a01d1" providerId="ADAL" clId="{8028E252-5847-4BDC-B1AB-0348FF4B7C6B}" dt="2024-06-05T10:52:28.580" v="71033" actId="1076"/>
          <ac:spMkLst>
            <pc:docMk/>
            <pc:sldMk cId="2075353827" sldId="290"/>
            <ac:spMk id="39" creationId="{C18494B3-C8C3-E83C-3D06-28D969FE72EE}"/>
          </ac:spMkLst>
        </pc:spChg>
        <pc:spChg chg="mod">
          <ac:chgData name="윤진숙(Celine) - 서비스기획2팀" userId="db3dbd84-8051-4777-a258-c2ff272a01d1" providerId="ADAL" clId="{8028E252-5847-4BDC-B1AB-0348FF4B7C6B}" dt="2024-05-23T10:41:14.836" v="9792" actId="14100"/>
          <ac:spMkLst>
            <pc:docMk/>
            <pc:sldMk cId="2075353827" sldId="290"/>
            <ac:spMk id="55" creationId="{62CE7C19-4792-7F9D-144B-16B57DD9C904}"/>
          </ac:spMkLst>
        </pc:spChg>
        <pc:spChg chg="mod">
          <ac:chgData name="윤진숙(Celine) - 서비스기획2팀" userId="db3dbd84-8051-4777-a258-c2ff272a01d1" providerId="ADAL" clId="{8028E252-5847-4BDC-B1AB-0348FF4B7C6B}" dt="2024-05-23T10:44:08.537" v="9828" actId="1035"/>
          <ac:spMkLst>
            <pc:docMk/>
            <pc:sldMk cId="2075353827" sldId="290"/>
            <ac:spMk id="57" creationId="{03E9F8E7-1AB5-5FC2-D4D5-27F60BC43A1A}"/>
          </ac:spMkLst>
        </pc:spChg>
        <pc:spChg chg="mod">
          <ac:chgData name="윤진숙(Celine) - 서비스기획2팀" userId="db3dbd84-8051-4777-a258-c2ff272a01d1" providerId="ADAL" clId="{8028E252-5847-4BDC-B1AB-0348FF4B7C6B}" dt="2024-06-05T10:51:53.230" v="71016" actId="1036"/>
          <ac:spMkLst>
            <pc:docMk/>
            <pc:sldMk cId="2075353827" sldId="290"/>
            <ac:spMk id="63" creationId="{14724E4D-ACA3-4EDC-A1EE-CBF9208F8C38}"/>
          </ac:spMkLst>
        </pc:spChg>
        <pc:spChg chg="mod">
          <ac:chgData name="윤진숙(Celine) - 서비스기획2팀" userId="db3dbd84-8051-4777-a258-c2ff272a01d1" providerId="ADAL" clId="{8028E252-5847-4BDC-B1AB-0348FF4B7C6B}" dt="2024-06-05T10:51:42.718" v="71011" actId="1076"/>
          <ac:spMkLst>
            <pc:docMk/>
            <pc:sldMk cId="2075353827" sldId="290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6-05T10:53:08.304" v="71070"/>
          <ac:spMkLst>
            <pc:docMk/>
            <pc:sldMk cId="2075353827" sldId="290"/>
            <ac:spMk id="249" creationId="{0DEB5667-875F-2DBD-30C7-46CED87A58A5}"/>
          </ac:spMkLst>
        </pc:spChg>
        <pc:spChg chg="mod">
          <ac:chgData name="윤진숙(Celine) - 서비스기획2팀" userId="db3dbd84-8051-4777-a258-c2ff272a01d1" providerId="ADAL" clId="{8028E252-5847-4BDC-B1AB-0348FF4B7C6B}" dt="2024-06-05T10:53:12.789" v="71079"/>
          <ac:spMkLst>
            <pc:docMk/>
            <pc:sldMk cId="2075353827" sldId="290"/>
            <ac:spMk id="254" creationId="{5705F193-DF14-FEDF-862F-5874A9017FE7}"/>
          </ac:spMkLst>
        </pc:spChg>
        <pc:spChg chg="mod">
          <ac:chgData name="윤진숙(Celine) - 서비스기획2팀" userId="db3dbd84-8051-4777-a258-c2ff272a01d1" providerId="ADAL" clId="{8028E252-5847-4BDC-B1AB-0348FF4B7C6B}" dt="2024-05-24T02:11:28.971" v="11309" actId="207"/>
          <ac:spMkLst>
            <pc:docMk/>
            <pc:sldMk cId="2075353827" sldId="290"/>
            <ac:spMk id="397" creationId="{2B8CEFF5-A5BE-A9D8-B696-62F27F03000D}"/>
          </ac:spMkLst>
        </pc:spChg>
        <pc:spChg chg="mod">
          <ac:chgData name="윤진숙(Celine) - 서비스기획2팀" userId="db3dbd84-8051-4777-a258-c2ff272a01d1" providerId="ADAL" clId="{8028E252-5847-4BDC-B1AB-0348FF4B7C6B}" dt="2024-05-24T02:11:28.971" v="11309" actId="207"/>
          <ac:spMkLst>
            <pc:docMk/>
            <pc:sldMk cId="2075353827" sldId="290"/>
            <ac:spMk id="398" creationId="{C20B78BF-22AC-7815-2433-9EDD7B13E048}"/>
          </ac:spMkLst>
        </pc:spChg>
        <pc:spChg chg="mod">
          <ac:chgData name="윤진숙(Celine) - 서비스기획2팀" userId="db3dbd84-8051-4777-a258-c2ff272a01d1" providerId="ADAL" clId="{8028E252-5847-4BDC-B1AB-0348FF4B7C6B}" dt="2024-05-23T10:43:16.834" v="9819" actId="1076"/>
          <ac:spMkLst>
            <pc:docMk/>
            <pc:sldMk cId="2075353827" sldId="290"/>
            <ac:spMk id="401" creationId="{8F8EB1A2-1D75-AC47-1562-AFD97613C496}"/>
          </ac:spMkLst>
        </pc:spChg>
        <pc:spChg chg="mod">
          <ac:chgData name="윤진숙(Celine) - 서비스기획2팀" userId="db3dbd84-8051-4777-a258-c2ff272a01d1" providerId="ADAL" clId="{8028E252-5847-4BDC-B1AB-0348FF4B7C6B}" dt="2024-05-23T10:43:04.195" v="9818" actId="1076"/>
          <ac:spMkLst>
            <pc:docMk/>
            <pc:sldMk cId="2075353827" sldId="290"/>
            <ac:spMk id="414" creationId="{A1C8F023-70AE-0BFB-E679-102880F68F30}"/>
          </ac:spMkLst>
        </pc:spChg>
        <pc:spChg chg="mod">
          <ac:chgData name="윤진숙(Celine) - 서비스기획2팀" userId="db3dbd84-8051-4777-a258-c2ff272a01d1" providerId="ADAL" clId="{8028E252-5847-4BDC-B1AB-0348FF4B7C6B}" dt="2024-05-23T10:42:45.218" v="9816" actId="1076"/>
          <ac:spMkLst>
            <pc:docMk/>
            <pc:sldMk cId="2075353827" sldId="290"/>
            <ac:spMk id="427" creationId="{C8D08F87-D424-E17A-3D35-12D63AE63BB7}"/>
          </ac:spMkLst>
        </pc:spChg>
        <pc:spChg chg="mod">
          <ac:chgData name="윤진숙(Celine) - 서비스기획2팀" userId="db3dbd84-8051-4777-a258-c2ff272a01d1" providerId="ADAL" clId="{8028E252-5847-4BDC-B1AB-0348FF4B7C6B}" dt="2024-05-27T06:32:30.885" v="22990" actId="14100"/>
          <ac:spMkLst>
            <pc:docMk/>
            <pc:sldMk cId="2075353827" sldId="290"/>
            <ac:spMk id="433" creationId="{B498FE29-B02D-5A53-0E22-28D0263E6DFA}"/>
          </ac:spMkLst>
        </pc:spChg>
        <pc:spChg chg="mod">
          <ac:chgData name="윤진숙(Celine) - 서비스기획2팀" userId="db3dbd84-8051-4777-a258-c2ff272a01d1" providerId="ADAL" clId="{8028E252-5847-4BDC-B1AB-0348FF4B7C6B}" dt="2024-06-05T10:52:35.628" v="71034" actId="1076"/>
          <ac:spMkLst>
            <pc:docMk/>
            <pc:sldMk cId="2075353827" sldId="290"/>
            <ac:spMk id="459" creationId="{61F1CEAF-D5AD-E228-265B-10E59072F7CF}"/>
          </ac:spMkLst>
        </pc:spChg>
        <pc:grpChg chg="add mod ord">
          <ac:chgData name="윤진숙(Celine) - 서비스기획2팀" userId="db3dbd84-8051-4777-a258-c2ff272a01d1" providerId="ADAL" clId="{8028E252-5847-4BDC-B1AB-0348FF4B7C6B}" dt="2024-05-24T01:56:53.963" v="11042" actId="1076"/>
          <ac:grpSpMkLst>
            <pc:docMk/>
            <pc:sldMk cId="2075353827" sldId="290"/>
            <ac:grpSpMk id="10" creationId="{C796DBBE-2A83-295C-1EE9-067FB0A59D2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25:08.065" v="3017"/>
          <ac:grpSpMkLst>
            <pc:docMk/>
            <pc:sldMk cId="2075353827" sldId="290"/>
            <ac:grpSpMk id="10" creationId="{DB1F6DD7-1CA7-C3CB-D278-0091414276AC}"/>
          </ac:grpSpMkLst>
        </pc:grpChg>
        <pc:grpChg chg="mod">
          <ac:chgData name="윤진숙(Celine) - 서비스기획2팀" userId="db3dbd84-8051-4777-a258-c2ff272a01d1" providerId="ADAL" clId="{8028E252-5847-4BDC-B1AB-0348FF4B7C6B}" dt="2024-05-23T04:25:08.065" v="3017"/>
          <ac:grpSpMkLst>
            <pc:docMk/>
            <pc:sldMk cId="2075353827" sldId="290"/>
            <ac:grpSpMk id="17" creationId="{451A7424-B232-F7BF-5A2C-B0A03C5BBD87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30T06:55:05.233" v="33804" actId="164"/>
          <ac:grpSpMkLst>
            <pc:docMk/>
            <pc:sldMk cId="2075353827" sldId="290"/>
            <ac:grpSpMk id="34" creationId="{9CAEF42A-7A13-F91F-F920-BB5BA6026B54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6:55:05.233" v="33804" actId="164"/>
          <ac:grpSpMkLst>
            <pc:docMk/>
            <pc:sldMk cId="2075353827" sldId="290"/>
            <ac:grpSpMk id="36" creationId="{138B91C3-6956-010E-6BA6-BA3F11C73E49}"/>
          </ac:grpSpMkLst>
        </pc:grpChg>
        <pc:grpChg chg="mod">
          <ac:chgData name="윤진숙(Celine) - 서비스기획2팀" userId="db3dbd84-8051-4777-a258-c2ff272a01d1" providerId="ADAL" clId="{8028E252-5847-4BDC-B1AB-0348FF4B7C6B}" dt="2024-06-05T10:52:44.385" v="71042" actId="1038"/>
          <ac:grpSpMkLst>
            <pc:docMk/>
            <pc:sldMk cId="2075353827" sldId="290"/>
            <ac:grpSpMk id="235" creationId="{A1A430F1-D66D-937A-0A96-5F030E55FAF1}"/>
          </ac:grpSpMkLst>
        </pc:grpChg>
        <pc:grpChg chg="mod">
          <ac:chgData name="윤진숙(Celine) - 서비스기획2팀" userId="db3dbd84-8051-4777-a258-c2ff272a01d1" providerId="ADAL" clId="{8028E252-5847-4BDC-B1AB-0348FF4B7C6B}" dt="2024-05-30T06:55:05.233" v="33804" actId="164"/>
          <ac:grpSpMkLst>
            <pc:docMk/>
            <pc:sldMk cId="2075353827" sldId="290"/>
            <ac:grpSpMk id="394" creationId="{52399ABD-4053-33D6-4E21-A5D205698773}"/>
          </ac:grpSpMkLst>
        </pc:grpChg>
        <pc:grpChg chg="del">
          <ac:chgData name="윤진숙(Celine) - 서비스기획2팀" userId="db3dbd84-8051-4777-a258-c2ff272a01d1" providerId="ADAL" clId="{8028E252-5847-4BDC-B1AB-0348FF4B7C6B}" dt="2024-05-24T01:55:45.476" v="11012" actId="478"/>
          <ac:grpSpMkLst>
            <pc:docMk/>
            <pc:sldMk cId="2075353827" sldId="290"/>
            <ac:grpSpMk id="420" creationId="{DBA3A837-B7DB-B2AF-1ACF-782A8F55A665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5T10:54:59.309" v="71229" actId="207"/>
          <ac:graphicFrameMkLst>
            <pc:docMk/>
            <pc:sldMk cId="2075353827" sldId="290"/>
            <ac:graphicFrameMk id="198" creationId="{00000000-0000-0000-0000-000000000000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3T10:45:20.646" v="9854" actId="478"/>
          <ac:picMkLst>
            <pc:docMk/>
            <pc:sldMk cId="2075353827" sldId="290"/>
            <ac:picMk id="10" creationId="{11021426-C3F0-9131-8D3B-2804D8FBC06C}"/>
          </ac:picMkLst>
        </pc:picChg>
        <pc:picChg chg="mod">
          <ac:chgData name="윤진숙(Celine) - 서비스기획2팀" userId="db3dbd84-8051-4777-a258-c2ff272a01d1" providerId="ADAL" clId="{8028E252-5847-4BDC-B1AB-0348FF4B7C6B}" dt="2024-05-24T01:57:27.043" v="11044" actId="207"/>
          <ac:picMkLst>
            <pc:docMk/>
            <pc:sldMk cId="2075353827" sldId="290"/>
            <ac:picMk id="18" creationId="{D7701BCE-4B72-3DB3-CE22-888524FAB179}"/>
          </ac:picMkLst>
        </pc:picChg>
        <pc:picChg chg="add mod">
          <ac:chgData name="윤진숙(Celine) - 서비스기획2팀" userId="db3dbd84-8051-4777-a258-c2ff272a01d1" providerId="ADAL" clId="{8028E252-5847-4BDC-B1AB-0348FF4B7C6B}" dt="2024-06-05T10:52:56.172" v="71052" actId="14100"/>
          <ac:picMkLst>
            <pc:docMk/>
            <pc:sldMk cId="2075353827" sldId="290"/>
            <ac:picMk id="20" creationId="{9E7D8915-AE96-23E7-0E39-376FC8B9544A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1:55:53.564" v="11017" actId="1036"/>
          <ac:picMkLst>
            <pc:docMk/>
            <pc:sldMk cId="2075353827" sldId="290"/>
            <ac:picMk id="26" creationId="{711EC1D2-6D52-0F21-24FD-C827BD05B7A8}"/>
          </ac:picMkLst>
        </pc:picChg>
        <pc:picChg chg="add mod">
          <ac:chgData name="윤진숙(Celine) - 서비스기획2팀" userId="db3dbd84-8051-4777-a258-c2ff272a01d1" providerId="ADAL" clId="{8028E252-5847-4BDC-B1AB-0348FF4B7C6B}" dt="2024-05-30T06:55:30.244" v="33807"/>
          <ac:picMkLst>
            <pc:docMk/>
            <pc:sldMk cId="2075353827" sldId="290"/>
            <ac:picMk id="38" creationId="{983CFC7B-6665-120F-CAFC-1E74BDAA589C}"/>
          </ac:picMkLst>
        </pc:picChg>
        <pc:picChg chg="mod">
          <ac:chgData name="윤진숙(Celine) - 서비스기획2팀" userId="db3dbd84-8051-4777-a258-c2ff272a01d1" providerId="ADAL" clId="{8028E252-5847-4BDC-B1AB-0348FF4B7C6B}" dt="2024-05-23T10:41:21.898" v="9811" actId="1038"/>
          <ac:picMkLst>
            <pc:docMk/>
            <pc:sldMk cId="2075353827" sldId="290"/>
            <ac:picMk id="56" creationId="{833E7C43-B639-AD70-84B0-F55DA6D4A5A3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51.837" v="24749" actId="1036"/>
          <ac:picMkLst>
            <pc:docMk/>
            <pc:sldMk cId="2075353827" sldId="290"/>
            <ac:picMk id="59" creationId="{03188514-2227-02B2-671E-2AA3C8ECDDC1}"/>
          </ac:picMkLst>
        </pc:picChg>
        <pc:picChg chg="mod">
          <ac:chgData name="윤진숙(Celine) - 서비스기획2팀" userId="db3dbd84-8051-4777-a258-c2ff272a01d1" providerId="ADAL" clId="{8028E252-5847-4BDC-B1AB-0348FF4B7C6B}" dt="2024-05-23T10:41:46.675" v="9814" actId="1076"/>
          <ac:picMkLst>
            <pc:docMk/>
            <pc:sldMk cId="2075353827" sldId="290"/>
            <ac:picMk id="400" creationId="{CE3C1164-7F30-E914-1778-56809F0B45AE}"/>
          </ac:picMkLst>
        </pc:picChg>
        <pc:picChg chg="del mod ord">
          <ac:chgData name="윤진숙(Celine) - 서비스기획2팀" userId="db3dbd84-8051-4777-a258-c2ff272a01d1" providerId="ADAL" clId="{8028E252-5847-4BDC-B1AB-0348FF4B7C6B}" dt="2024-05-30T06:55:28.350" v="33806" actId="21"/>
          <ac:picMkLst>
            <pc:docMk/>
            <pc:sldMk cId="2075353827" sldId="290"/>
            <ac:picMk id="403" creationId="{983CFC7B-6665-120F-CAFC-1E74BDAA589C}"/>
          </ac:picMkLst>
        </pc:picChg>
        <pc:picChg chg="mod">
          <ac:chgData name="윤진숙(Celine) - 서비스기획2팀" userId="db3dbd84-8051-4777-a258-c2ff272a01d1" providerId="ADAL" clId="{8028E252-5847-4BDC-B1AB-0348FF4B7C6B}" dt="2024-05-23T10:42:05.562" v="9815" actId="1076"/>
          <ac:picMkLst>
            <pc:docMk/>
            <pc:sldMk cId="2075353827" sldId="290"/>
            <ac:picMk id="413" creationId="{EC19FDCB-AD78-C221-CA3B-1BD6ED92BA31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57.741" v="24757" actId="1036"/>
          <ac:picMkLst>
            <pc:docMk/>
            <pc:sldMk cId="2075353827" sldId="290"/>
            <ac:picMk id="416" creationId="{231365DD-DDA6-BF71-0523-883B8A952962}"/>
          </ac:picMkLst>
        </pc:picChg>
        <pc:picChg chg="mod">
          <ac:chgData name="윤진숙(Celine) - 서비스기획2팀" userId="db3dbd84-8051-4777-a258-c2ff272a01d1" providerId="ADAL" clId="{8028E252-5847-4BDC-B1AB-0348FF4B7C6B}" dt="2024-05-23T10:42:45.218" v="9816" actId="1076"/>
          <ac:picMkLst>
            <pc:docMk/>
            <pc:sldMk cId="2075353827" sldId="290"/>
            <ac:picMk id="426" creationId="{9E49635A-9FC5-E4E1-2BFD-94B14FDF47FC}"/>
          </ac:picMkLst>
        </pc:picChg>
        <pc:cxnChg chg="add mod">
          <ac:chgData name="윤진숙(Celine) - 서비스기획2팀" userId="db3dbd84-8051-4777-a258-c2ff272a01d1" providerId="ADAL" clId="{8028E252-5847-4BDC-B1AB-0348FF4B7C6B}" dt="2024-05-30T06:54:38.233" v="33799" actId="164"/>
          <ac:cxnSpMkLst>
            <pc:docMk/>
            <pc:sldMk cId="2075353827" sldId="290"/>
            <ac:cxnSpMk id="30" creationId="{B938A21D-2F76-0A1D-A5C6-8FCEE209917F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6:54:38.233" v="33799" actId="164"/>
          <ac:cxnSpMkLst>
            <pc:docMk/>
            <pc:sldMk cId="2075353827" sldId="290"/>
            <ac:cxnSpMk id="32" creationId="{AB94C790-FDBF-6817-1A42-64569697E015}"/>
          </ac:cxnSpMkLst>
        </pc:cxnChg>
        <pc:cxnChg chg="del">
          <ac:chgData name="윤진숙(Celine) - 서비스기획2팀" userId="db3dbd84-8051-4777-a258-c2ff272a01d1" providerId="ADAL" clId="{8028E252-5847-4BDC-B1AB-0348FF4B7C6B}" dt="2024-06-05T10:52:11.196" v="71028" actId="478"/>
          <ac:cxnSpMkLst>
            <pc:docMk/>
            <pc:sldMk cId="2075353827" sldId="290"/>
            <ac:cxnSpMk id="224" creationId="{0CC3A698-284B-901D-1D5D-C793539BC76A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5:51.640" v="46907"/>
        <pc:sldMkLst>
          <pc:docMk/>
          <pc:sldMk cId="432149759" sldId="293"/>
        </pc:sldMkLst>
        <pc:spChg chg="add 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2" creationId="{F9245A3B-24B0-138C-B4A4-F847F71C2692}"/>
          </ac:spMkLst>
        </pc:spChg>
        <pc:spChg chg="mod">
          <ac:chgData name="윤진숙(Celine) - 서비스기획2팀" userId="db3dbd84-8051-4777-a258-c2ff272a01d1" providerId="ADAL" clId="{8028E252-5847-4BDC-B1AB-0348FF4B7C6B}" dt="2024-05-31T04:25:51.640" v="46907"/>
          <ac:spMkLst>
            <pc:docMk/>
            <pc:sldMk cId="432149759" sldId="293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9:20:26.375" v="7835" actId="478"/>
          <ac:spMkLst>
            <pc:docMk/>
            <pc:sldMk cId="432149759" sldId="293"/>
            <ac:spMk id="4" creationId="{6095AAEA-6858-2CA6-6185-DAFD6D322634}"/>
          </ac:spMkLst>
        </pc:spChg>
        <pc:spChg chg="mod">
          <ac:chgData name="윤진숙(Celine) - 서비스기획2팀" userId="db3dbd84-8051-4777-a258-c2ff272a01d1" providerId="ADAL" clId="{8028E252-5847-4BDC-B1AB-0348FF4B7C6B}" dt="2024-05-31T04:25:40.503" v="46884"/>
          <ac:spMkLst>
            <pc:docMk/>
            <pc:sldMk cId="432149759" sldId="293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21.525" v="7834"/>
          <ac:spMkLst>
            <pc:docMk/>
            <pc:sldMk cId="432149759" sldId="293"/>
            <ac:spMk id="6" creationId="{83668E8D-CD09-5A36-786F-A2C85BB900E2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4:24:29.876" v="3014" actId="478"/>
          <ac:spMkLst>
            <pc:docMk/>
            <pc:sldMk cId="432149759" sldId="293"/>
            <ac:spMk id="6" creationId="{C02721B9-2608-4A56-5A07-FB69423D700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21.525" v="7834"/>
          <ac:spMkLst>
            <pc:docMk/>
            <pc:sldMk cId="432149759" sldId="293"/>
            <ac:spMk id="7" creationId="{088E5300-1BC9-8500-6A49-A31AF2A29000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7" creationId="{CBDA748E-A6AC-2C24-BFDE-505D6496016F}"/>
          </ac:spMkLst>
        </pc:spChg>
        <pc:spChg chg="add mod">
          <ac:chgData name="윤진숙(Celine) - 서비스기획2팀" userId="db3dbd84-8051-4777-a258-c2ff272a01d1" providerId="ADAL" clId="{8028E252-5847-4BDC-B1AB-0348FF4B7C6B}" dt="2024-05-23T02:06:34.416" v="1748" actId="164"/>
          <ac:spMkLst>
            <pc:docMk/>
            <pc:sldMk cId="432149759" sldId="293"/>
            <ac:spMk id="8" creationId="{C9A2503A-AFFB-6819-122F-2D8616BAA720}"/>
          </ac:spMkLst>
        </pc:spChg>
        <pc:spChg chg="add mod">
          <ac:chgData name="윤진숙(Celine) - 서비스기획2팀" userId="db3dbd84-8051-4777-a258-c2ff272a01d1" providerId="ADAL" clId="{8028E252-5847-4BDC-B1AB-0348FF4B7C6B}" dt="2024-05-23T02:06:34.416" v="1748" actId="164"/>
          <ac:spMkLst>
            <pc:docMk/>
            <pc:sldMk cId="432149759" sldId="293"/>
            <ac:spMk id="9" creationId="{7CF11C97-F8DC-AE36-5569-96E40E791CB6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39.093" v="7843" actId="20577"/>
          <ac:spMkLst>
            <pc:docMk/>
            <pc:sldMk cId="432149759" sldId="293"/>
            <ac:spMk id="11" creationId="{3E147C56-2B42-EE8A-B6E9-3700C6BB5813}"/>
          </ac:spMkLst>
        </pc:spChg>
        <pc:spChg chg="del">
          <ac:chgData name="윤진숙(Celine) - 서비스기획2팀" userId="db3dbd84-8051-4777-a258-c2ff272a01d1" providerId="ADAL" clId="{8028E252-5847-4BDC-B1AB-0348FF4B7C6B}" dt="2024-05-23T01:31:16.410" v="432" actId="478"/>
          <ac:spMkLst>
            <pc:docMk/>
            <pc:sldMk cId="432149759" sldId="293"/>
            <ac:spMk id="12" creationId="{6004F807-BDB7-2853-EFA8-96BD7A60B11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29.789" v="7837" actId="20577"/>
          <ac:spMkLst>
            <pc:docMk/>
            <pc:sldMk cId="432149759" sldId="293"/>
            <ac:spMk id="13" creationId="{8361BE4A-F8BC-D096-0088-EED22381D60A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32.269" v="7839" actId="20577"/>
          <ac:spMkLst>
            <pc:docMk/>
            <pc:sldMk cId="432149759" sldId="293"/>
            <ac:spMk id="14" creationId="{F90779D1-7E68-E8E5-60DC-611F8FE4159B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41.326" v="7845" actId="20577"/>
          <ac:spMkLst>
            <pc:docMk/>
            <pc:sldMk cId="432149759" sldId="293"/>
            <ac:spMk id="15" creationId="{F4DB8D41-DC21-E6A3-3BD6-8DF43BEE08DD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48.486" v="7849" actId="20577"/>
          <ac:spMkLst>
            <pc:docMk/>
            <pc:sldMk cId="432149759" sldId="293"/>
            <ac:spMk id="16" creationId="{3C35BB6B-6964-5773-4089-BB68FB7A9335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42:00.805" v="3515" actId="164"/>
          <ac:spMkLst>
            <pc:docMk/>
            <pc:sldMk cId="432149759" sldId="293"/>
            <ac:spMk id="18" creationId="{C7597C66-F9E9-72F6-C26B-08FB66B17B10}"/>
          </ac:spMkLst>
        </pc:spChg>
        <pc:spChg chg="del">
          <ac:chgData name="윤진숙(Celine) - 서비스기획2팀" userId="db3dbd84-8051-4777-a258-c2ff272a01d1" providerId="ADAL" clId="{8028E252-5847-4BDC-B1AB-0348FF4B7C6B}" dt="2024-05-23T01:28:10.120" v="233" actId="478"/>
          <ac:spMkLst>
            <pc:docMk/>
            <pc:sldMk cId="432149759" sldId="293"/>
            <ac:spMk id="19" creationId="{261AA9B0-0B14-F9F7-6E16-D040DB6C29CC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41:33.174" v="3502" actId="478"/>
          <ac:spMkLst>
            <pc:docMk/>
            <pc:sldMk cId="432149759" sldId="293"/>
            <ac:spMk id="21" creationId="{02AD30C6-CCC6-9BBA-BB73-33D22F3C7B50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1:33.174" v="3502" actId="478"/>
          <ac:spMkLst>
            <pc:docMk/>
            <pc:sldMk cId="432149759" sldId="293"/>
            <ac:spMk id="22" creationId="{4F97B652-EF32-3E68-8DD0-85FAC241C5D0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24" creationId="{3131BDAF-3CAA-5B80-7B9E-CB6971D979A5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26" creationId="{C44D4BFF-5515-2589-8AC3-EA72F33BE3CC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27" creationId="{C371F71A-702E-F518-833C-516D7FADB89D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42:23.101" v="3520" actId="164"/>
          <ac:spMkLst>
            <pc:docMk/>
            <pc:sldMk cId="432149759" sldId="293"/>
            <ac:spMk id="29" creationId="{87A8B37D-EFEA-032A-6C83-20B07963B758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06.427" v="3516" actId="478"/>
          <ac:spMkLst>
            <pc:docMk/>
            <pc:sldMk cId="432149759" sldId="293"/>
            <ac:spMk id="31" creationId="{EA830DF2-DF46-81C0-71BB-2CC0322D05B7}"/>
          </ac:spMkLst>
        </pc:spChg>
        <pc:spChg chg="mod">
          <ac:chgData name="윤진숙(Celine) - 서비스기획2팀" userId="db3dbd84-8051-4777-a258-c2ff272a01d1" providerId="ADAL" clId="{8028E252-5847-4BDC-B1AB-0348FF4B7C6B}" dt="2024-05-23T04:30:35.492" v="3080" actId="1076"/>
          <ac:spMkLst>
            <pc:docMk/>
            <pc:sldMk cId="432149759" sldId="293"/>
            <ac:spMk id="32" creationId="{7F44B24C-F709-CD15-684C-63EC0EF1CE9D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42:08.666" v="3517" actId="478"/>
          <ac:spMkLst>
            <pc:docMk/>
            <pc:sldMk cId="432149759" sldId="293"/>
            <ac:spMk id="33" creationId="{D1B5C565-68CF-85A0-3D76-ADEEAB83D771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36" creationId="{FBE6F0D5-7878-0D1C-DACA-FD5B18D51AC9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41" creationId="{2798AA7F-134E-C749-AC87-560CE1E6DCE8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42" creationId="{94916FEF-A413-6BF5-19B7-B77474EBEB3D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36.325" v="7841" actId="20577"/>
          <ac:spMkLst>
            <pc:docMk/>
            <pc:sldMk cId="432149759" sldId="293"/>
            <ac:spMk id="43" creationId="{D9B13393-F182-B9BB-4FC2-C95D8FC827B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44.701" v="7847" actId="20577"/>
          <ac:spMkLst>
            <pc:docMk/>
            <pc:sldMk cId="432149759" sldId="293"/>
            <ac:spMk id="44" creationId="{17F7178E-857F-5444-335C-C6AF4AE9813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50.422" v="7851" actId="20577"/>
          <ac:spMkLst>
            <pc:docMk/>
            <pc:sldMk cId="432149759" sldId="293"/>
            <ac:spMk id="45" creationId="{06E07FBB-017D-200F-5760-CA4FDCB80A3D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40:44.513" v="3454" actId="164"/>
          <ac:spMkLst>
            <pc:docMk/>
            <pc:sldMk cId="432149759" sldId="293"/>
            <ac:spMk id="48" creationId="{3840D0B0-D9FD-9BBD-6821-6812B6DFFBC4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40:02.403" v="3400" actId="478"/>
          <ac:spMkLst>
            <pc:docMk/>
            <pc:sldMk cId="432149759" sldId="293"/>
            <ac:spMk id="49" creationId="{66EE3056-24B0-15E8-8380-83C3BB0F09C5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0:02.403" v="3400" actId="478"/>
          <ac:spMkLst>
            <pc:docMk/>
            <pc:sldMk cId="432149759" sldId="293"/>
            <ac:spMk id="50" creationId="{599B9620-7B43-3B89-20DE-8D1F39E0DE1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25:32.420" v="3020" actId="478"/>
          <ac:spMkLst>
            <pc:docMk/>
            <pc:sldMk cId="432149759" sldId="293"/>
            <ac:spMk id="52" creationId="{A63062F0-53AF-D287-B10E-213BCBC2C08D}"/>
          </ac:spMkLst>
        </pc:spChg>
        <pc:spChg chg="mod">
          <ac:chgData name="윤진숙(Celine) - 서비스기획2팀" userId="db3dbd84-8051-4777-a258-c2ff272a01d1" providerId="ADAL" clId="{8028E252-5847-4BDC-B1AB-0348FF4B7C6B}" dt="2024-05-23T04:37:17.269" v="3398" actId="14100"/>
          <ac:spMkLst>
            <pc:docMk/>
            <pc:sldMk cId="432149759" sldId="293"/>
            <ac:spMk id="54" creationId="{0F0F5821-C303-8E54-C44D-066D0F6B143E}"/>
          </ac:spMkLst>
        </pc:spChg>
        <pc:spChg chg="mod">
          <ac:chgData name="윤진숙(Celine) - 서비스기획2팀" userId="db3dbd84-8051-4777-a258-c2ff272a01d1" providerId="ADAL" clId="{8028E252-5847-4BDC-B1AB-0348FF4B7C6B}" dt="2024-05-23T04:37:17.269" v="3398" actId="14100"/>
          <ac:spMkLst>
            <pc:docMk/>
            <pc:sldMk cId="432149759" sldId="293"/>
            <ac:spMk id="55" creationId="{DA96EA8F-8CF4-E494-F2AA-8E5957262C7D}"/>
          </ac:spMkLst>
        </pc:spChg>
        <pc:spChg chg="add del">
          <ac:chgData name="윤진숙(Celine) - 서비스기획2팀" userId="db3dbd84-8051-4777-a258-c2ff272a01d1" providerId="ADAL" clId="{8028E252-5847-4BDC-B1AB-0348FF4B7C6B}" dt="2024-05-23T04:34:20.094" v="3215" actId="22"/>
          <ac:spMkLst>
            <pc:docMk/>
            <pc:sldMk cId="432149759" sldId="293"/>
            <ac:spMk id="58" creationId="{560F1C21-B810-78FC-145E-DA29CE49B62C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0:44.513" v="3454" actId="164"/>
          <ac:spMkLst>
            <pc:docMk/>
            <pc:sldMk cId="432149759" sldId="293"/>
            <ac:spMk id="60" creationId="{7DF65430-0FCC-0819-5FA0-0DBA75E92D89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00.805" v="3515" actId="164"/>
          <ac:spMkLst>
            <pc:docMk/>
            <pc:sldMk cId="432149759" sldId="293"/>
            <ac:spMk id="62" creationId="{FCCD0795-869F-9A07-C020-42F4054CA9CD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58.449" v="3558" actId="1037"/>
          <ac:spMkLst>
            <pc:docMk/>
            <pc:sldMk cId="432149759" sldId="293"/>
            <ac:spMk id="63" creationId="{7B8D6DDE-F754-11B3-4911-E271A58A9A30}"/>
          </ac:spMkLst>
        </pc:spChg>
        <pc:spChg chg="mod">
          <ac:chgData name="윤진숙(Celine) - 서비스기획2팀" userId="db3dbd84-8051-4777-a258-c2ff272a01d1" providerId="ADAL" clId="{8028E252-5847-4BDC-B1AB-0348FF4B7C6B}" dt="2024-05-23T02:08:51.249" v="1771" actId="1076"/>
          <ac:spMkLst>
            <pc:docMk/>
            <pc:sldMk cId="432149759" sldId="293"/>
            <ac:spMk id="195" creationId="{D681AE93-2BAD-6F72-7FE9-FFE702ED121E}"/>
          </ac:spMkLst>
        </pc:spChg>
        <pc:spChg chg="mod">
          <ac:chgData name="윤진숙(Celine) - 서비스기획2팀" userId="db3dbd84-8051-4777-a258-c2ff272a01d1" providerId="ADAL" clId="{8028E252-5847-4BDC-B1AB-0348FF4B7C6B}" dt="2024-05-23T04:21:46.599" v="2995" actId="1035"/>
          <ac:spMkLst>
            <pc:docMk/>
            <pc:sldMk cId="432149759" sldId="293"/>
            <ac:spMk id="197" creationId="{35952A9D-DD7C-15CA-B85E-FCDE3D5968DA}"/>
          </ac:spMkLst>
        </pc:spChg>
        <pc:spChg chg="mod">
          <ac:chgData name="윤진숙(Celine) - 서비스기획2팀" userId="db3dbd84-8051-4777-a258-c2ff272a01d1" providerId="ADAL" clId="{8028E252-5847-4BDC-B1AB-0348FF4B7C6B}" dt="2024-05-23T04:21:46.599" v="2995" actId="1035"/>
          <ac:spMkLst>
            <pc:docMk/>
            <pc:sldMk cId="432149759" sldId="293"/>
            <ac:spMk id="199" creationId="{15B7DDFC-DCCC-2FFA-7B6B-C2D6ACD11F8E}"/>
          </ac:spMkLst>
        </pc:spChg>
        <pc:spChg chg="del topLvl">
          <ac:chgData name="윤진숙(Celine) - 서비스기획2팀" userId="db3dbd84-8051-4777-a258-c2ff272a01d1" providerId="ADAL" clId="{8028E252-5847-4BDC-B1AB-0348FF4B7C6B}" dt="2024-05-23T02:06:04.846" v="1742" actId="478"/>
          <ac:spMkLst>
            <pc:docMk/>
            <pc:sldMk cId="432149759" sldId="293"/>
            <ac:spMk id="203" creationId="{8A684090-FD81-082F-B22E-CE984F367020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23.101" v="3520" actId="164"/>
          <ac:spMkLst>
            <pc:docMk/>
            <pc:sldMk cId="432149759" sldId="293"/>
            <ac:spMk id="452" creationId="{9609A3D7-67BC-1BDF-99AD-98CB5FB790E9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23.101" v="3520" actId="164"/>
          <ac:spMkLst>
            <pc:docMk/>
            <pc:sldMk cId="432149759" sldId="293"/>
            <ac:spMk id="453" creationId="{596F86D4-DEF2-2746-CD51-96772E057078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4" creationId="{BAB2852D-762F-C15E-21C6-CA5D61E2506C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5" creationId="{F2C0C0E2-23D1-3139-F1A9-ECE706F08831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6" creationId="{CEF3DCFD-2C95-0A7F-D211-62C29A9A385A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7" creationId="{48EA1663-66DE-86C8-C953-500E582A4AE4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2:06:34.416" v="1748" actId="164"/>
          <ac:spMkLst>
            <pc:docMk/>
            <pc:sldMk cId="432149759" sldId="293"/>
            <ac:spMk id="499" creationId="{84370F92-9718-18BC-145D-DAF786730349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32:19.735" v="3094" actId="164"/>
          <ac:spMkLst>
            <pc:docMk/>
            <pc:sldMk cId="432149759" sldId="293"/>
            <ac:spMk id="504" creationId="{EA7A9348-98C4-1E39-3240-2DD3263BC2C6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24:33.492" v="3016" actId="478"/>
          <ac:spMkLst>
            <pc:docMk/>
            <pc:sldMk cId="432149759" sldId="293"/>
            <ac:spMk id="506" creationId="{5D101296-BAE0-1434-1F18-5F3B907A6DAA}"/>
          </ac:spMkLst>
        </pc:spChg>
        <pc:spChg chg="del mod">
          <ac:chgData name="윤진숙(Celine) - 서비스기획2팀" userId="db3dbd84-8051-4777-a258-c2ff272a01d1" providerId="ADAL" clId="{8028E252-5847-4BDC-B1AB-0348FF4B7C6B}" dt="2024-05-23T04:24:32.382" v="3015" actId="478"/>
          <ac:spMkLst>
            <pc:docMk/>
            <pc:sldMk cId="432149759" sldId="293"/>
            <ac:spMk id="507" creationId="{BC14EE2E-EA72-CE0B-96C8-35989931D2F9}"/>
          </ac:spMkLst>
        </pc:spChg>
        <pc:spChg chg="mod">
          <ac:chgData name="윤진숙(Celine) - 서비스기획2팀" userId="db3dbd84-8051-4777-a258-c2ff272a01d1" providerId="ADAL" clId="{8028E252-5847-4BDC-B1AB-0348FF4B7C6B}" dt="2024-05-23T01:55:01.027" v="1424" actId="6549"/>
          <ac:spMkLst>
            <pc:docMk/>
            <pc:sldMk cId="432149759" sldId="293"/>
            <ac:spMk id="510" creationId="{6D748931-53F3-5885-F487-900B95522043}"/>
          </ac:spMkLst>
        </pc:spChg>
        <pc:grpChg chg="add del mod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10" creationId="{8AF72582-DE21-9469-E8BC-B97D10F5A55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1:33.174" v="3502" actId="478"/>
          <ac:grpSpMkLst>
            <pc:docMk/>
            <pc:sldMk cId="432149759" sldId="293"/>
            <ac:grpSpMk id="17" creationId="{26223411-752C-A598-482F-BAADE2A58142}"/>
          </ac:grpSpMkLst>
        </pc:grpChg>
        <pc:grpChg chg="del mod">
          <ac:chgData name="윤진숙(Celine) - 서비스기획2팀" userId="db3dbd84-8051-4777-a258-c2ff272a01d1" providerId="ADAL" clId="{8028E252-5847-4BDC-B1AB-0348FF4B7C6B}" dt="2024-05-23T04:41:33.174" v="3502" actId="478"/>
          <ac:grpSpMkLst>
            <pc:docMk/>
            <pc:sldMk cId="432149759" sldId="293"/>
            <ac:grpSpMk id="20" creationId="{7A26E3A2-ACE1-9466-A4B5-D9B90A74132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23" creationId="{B93A1936-B061-B36B-5E51-D6D6229793C8}"/>
          </ac:grpSpMkLst>
        </pc:grpChg>
        <pc:grpChg chg="mod">
          <ac:chgData name="윤진숙(Celine) - 서비스기획2팀" userId="db3dbd84-8051-4777-a258-c2ff272a01d1" providerId="ADAL" clId="{8028E252-5847-4BDC-B1AB-0348FF4B7C6B}" dt="2024-05-23T04:23:42.369" v="3010"/>
          <ac:grpSpMkLst>
            <pc:docMk/>
            <pc:sldMk cId="432149759" sldId="293"/>
            <ac:grpSpMk id="25" creationId="{56F2F584-2826-81DC-26CD-C0FF03B5A58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2:08.666" v="3517" actId="478"/>
          <ac:grpSpMkLst>
            <pc:docMk/>
            <pc:sldMk cId="432149759" sldId="293"/>
            <ac:grpSpMk id="28" creationId="{38578C10-C7C8-BE35-9AEA-489B5B91E41F}"/>
          </ac:grpSpMkLst>
        </pc:grpChg>
        <pc:grpChg chg="del mod">
          <ac:chgData name="윤진숙(Celine) - 서비스기획2팀" userId="db3dbd84-8051-4777-a258-c2ff272a01d1" providerId="ADAL" clId="{8028E252-5847-4BDC-B1AB-0348FF4B7C6B}" dt="2024-05-23T04:42:06.427" v="3516" actId="478"/>
          <ac:grpSpMkLst>
            <pc:docMk/>
            <pc:sldMk cId="432149759" sldId="293"/>
            <ac:grpSpMk id="30" creationId="{72454B43-DAB9-11D1-3A9E-A82AA8AAB50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38" creationId="{3F895FA4-3059-2ED2-471F-1CCCE1CEBDB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0:02.403" v="3400" actId="478"/>
          <ac:grpSpMkLst>
            <pc:docMk/>
            <pc:sldMk cId="432149759" sldId="293"/>
            <ac:grpSpMk id="46" creationId="{9846F79C-5063-FCF0-7998-FBC4D89A37E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25:32.420" v="3020" actId="478"/>
          <ac:grpSpMkLst>
            <pc:docMk/>
            <pc:sldMk cId="432149759" sldId="293"/>
            <ac:grpSpMk id="51" creationId="{0DA1AF0C-85DB-DCB6-989E-E9FDBC995ECA}"/>
          </ac:grpSpMkLst>
        </pc:grpChg>
        <pc:grpChg chg="mod topLvl">
          <ac:chgData name="윤진숙(Celine) - 서비스기획2팀" userId="db3dbd84-8051-4777-a258-c2ff272a01d1" providerId="ADAL" clId="{8028E252-5847-4BDC-B1AB-0348FF4B7C6B}" dt="2024-05-23T04:32:19.735" v="3094" actId="164"/>
          <ac:grpSpMkLst>
            <pc:docMk/>
            <pc:sldMk cId="432149759" sldId="293"/>
            <ac:grpSpMk id="53" creationId="{F7F3FD77-2D49-5F43-EA7D-1DBEAE23953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56" creationId="{60567482-E78E-C24E-93F3-ACC791C46CC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61" creationId="{0FFE6BBF-18DD-9164-5A8B-57584DACE68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24:27.705" v="3013" actId="478"/>
          <ac:grpSpMkLst>
            <pc:docMk/>
            <pc:sldMk cId="432149759" sldId="293"/>
            <ac:grpSpMk id="194" creationId="{61EC5EC0-6774-6EE2-DB44-FC590A205B56}"/>
          </ac:grpSpMkLst>
        </pc:grpChg>
        <pc:grpChg chg="del">
          <ac:chgData name="윤진숙(Celine) - 서비스기획2팀" userId="db3dbd84-8051-4777-a258-c2ff272a01d1" providerId="ADAL" clId="{8028E252-5847-4BDC-B1AB-0348FF4B7C6B}" dt="2024-05-23T02:06:04.846" v="1742" actId="478"/>
          <ac:grpSpMkLst>
            <pc:docMk/>
            <pc:sldMk cId="432149759" sldId="293"/>
            <ac:grpSpMk id="204" creationId="{E02E65D0-1D94-A4E5-550F-9C482B0E8F85}"/>
          </ac:grpSpMkLst>
        </pc:grpChg>
        <pc:grpChg chg="del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205" creationId="{6AC7BBF6-EB96-69AC-9D35-02B40F48BFA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449" creationId="{FE0FAAE5-B11B-7A49-EEFB-C2D28B6175E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454" creationId="{9F25586B-81E9-D680-2A3B-EF26F50A0F86}"/>
          </ac:grpSpMkLst>
        </pc:grpChg>
        <pc:grpChg chg="del">
          <ac:chgData name="윤진숙(Celine) - 서비스기획2팀" userId="db3dbd84-8051-4777-a258-c2ff272a01d1" providerId="ADAL" clId="{8028E252-5847-4BDC-B1AB-0348FF4B7C6B}" dt="2024-05-23T04:24:33.492" v="3016" actId="478"/>
          <ac:grpSpMkLst>
            <pc:docMk/>
            <pc:sldMk cId="432149759" sldId="293"/>
            <ac:grpSpMk id="503" creationId="{C9353364-D8B3-E4D3-27B7-341F6FD40896}"/>
          </ac:grpSpMkLst>
        </pc:grpChg>
        <pc:grpChg chg="del">
          <ac:chgData name="윤진숙(Celine) - 서비스기획2팀" userId="db3dbd84-8051-4777-a258-c2ff272a01d1" providerId="ADAL" clId="{8028E252-5847-4BDC-B1AB-0348FF4B7C6B}" dt="2024-05-23T04:24:32.382" v="3015" actId="478"/>
          <ac:grpSpMkLst>
            <pc:docMk/>
            <pc:sldMk cId="432149759" sldId="293"/>
            <ac:grpSpMk id="505" creationId="{368AD5FF-28B0-D537-E764-782C3208A348}"/>
          </ac:grpSpMkLst>
        </pc:grpChg>
        <pc:grpChg chg="del mod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509" creationId="{39B46F6D-A729-B971-068D-141226A72745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3T01:52:21.096" v="1334" actId="478"/>
          <ac:graphicFrameMkLst>
            <pc:docMk/>
            <pc:sldMk cId="432149759" sldId="293"/>
            <ac:graphicFrameMk id="4" creationId="{ED66961E-C0CC-A8B6-C554-0A76812A36ED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3T09:22:25.338" v="7962" actId="478"/>
          <ac:graphicFrameMkLst>
            <pc:docMk/>
            <pc:sldMk cId="432149759" sldId="293"/>
            <ac:graphicFrameMk id="8" creationId="{6257089A-135D-3F35-F89F-F6F5A5FAD8EF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3T07:22:27.558" v="5017" actId="478"/>
          <ac:graphicFrameMkLst>
            <pc:docMk/>
            <pc:sldMk cId="432149759" sldId="293"/>
            <ac:graphicFrameMk id="59" creationId="{B7185C95-EA7F-9659-F431-3034FC932C1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3T09:22:19.483" v="7961" actId="20577"/>
          <ac:graphicFrameMkLst>
            <pc:docMk/>
            <pc:sldMk cId="432149759" sldId="293"/>
            <ac:graphicFrameMk id="198" creationId="{00000000-0000-0000-0000-000000000000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3T08:57:59.003" v="7437"/>
          <ac:picMkLst>
            <pc:docMk/>
            <pc:sldMk cId="432149759" sldId="293"/>
            <ac:picMk id="2" creationId="{F8BD63F7-64D2-8092-2E66-21F47230DFE5}"/>
          </ac:picMkLst>
        </pc:picChg>
        <pc:picChg chg="del">
          <ac:chgData name="윤진숙(Celine) - 서비스기획2팀" userId="db3dbd84-8051-4777-a258-c2ff272a01d1" providerId="ADAL" clId="{8028E252-5847-4BDC-B1AB-0348FF4B7C6B}" dt="2024-05-23T08:57:58.612" v="7436" actId="478"/>
          <ac:picMkLst>
            <pc:docMk/>
            <pc:sldMk cId="432149759" sldId="293"/>
            <ac:picMk id="473" creationId="{064139F4-127C-B917-E86B-1A32CAAFD2C9}"/>
          </ac:picMkLst>
        </pc:picChg>
        <pc:cxnChg chg="add mod">
          <ac:chgData name="윤진숙(Celine) - 서비스기획2팀" userId="db3dbd84-8051-4777-a258-c2ff272a01d1" providerId="ADAL" clId="{8028E252-5847-4BDC-B1AB-0348FF4B7C6B}" dt="2024-05-23T04:42:58.449" v="3558" actId="1037"/>
          <ac:cxnSpMkLst>
            <pc:docMk/>
            <pc:sldMk cId="432149759" sldId="293"/>
            <ac:cxnSpMk id="35" creationId="{31DF71A8-4FE8-62FB-B500-34E3280FBEBF}"/>
          </ac:cxnSpMkLst>
        </pc:cxnChg>
        <pc:cxnChg chg="add mod">
          <ac:chgData name="윤진숙(Celine) - 서비스기획2팀" userId="db3dbd84-8051-4777-a258-c2ff272a01d1" providerId="ADAL" clId="{8028E252-5847-4BDC-B1AB-0348FF4B7C6B}" dt="2024-05-23T04:42:58.449" v="3558" actId="1037"/>
          <ac:cxnSpMkLst>
            <pc:docMk/>
            <pc:sldMk cId="432149759" sldId="293"/>
            <ac:cxnSpMk id="37" creationId="{26B33374-D931-7A0D-866B-07E03DF528BF}"/>
          </ac:cxnSpMkLst>
        </pc:cxnChg>
        <pc:cxnChg chg="del">
          <ac:chgData name="윤진숙(Celine) - 서비스기획2팀" userId="db3dbd84-8051-4777-a258-c2ff272a01d1" providerId="ADAL" clId="{8028E252-5847-4BDC-B1AB-0348FF4B7C6B}" dt="2024-05-23T04:42:34.915" v="3521" actId="478"/>
          <ac:cxnSpMkLst>
            <pc:docMk/>
            <pc:sldMk cId="432149759" sldId="293"/>
            <ac:cxnSpMk id="201" creationId="{D74736CE-C608-3331-959F-3A616ED8D964}"/>
          </ac:cxnSpMkLst>
        </pc:cxnChg>
        <pc:cxnChg chg="del mod">
          <ac:chgData name="윤진숙(Celine) - 서비스기획2팀" userId="db3dbd84-8051-4777-a258-c2ff272a01d1" providerId="ADAL" clId="{8028E252-5847-4BDC-B1AB-0348FF4B7C6B}" dt="2024-05-23T04:42:34.915" v="3521" actId="478"/>
          <ac:cxnSpMkLst>
            <pc:docMk/>
            <pc:sldMk cId="432149759" sldId="293"/>
            <ac:cxnSpMk id="202" creationId="{3E95ECB6-2DD9-4945-F8A4-E6372B1C46CC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6:22.263" v="46944"/>
        <pc:sldMkLst>
          <pc:docMk/>
          <pc:sldMk cId="1656889029" sldId="294"/>
        </pc:sldMkLst>
        <pc:spChg chg="mod">
          <ac:chgData name="윤진숙(Celine) - 서비스기획2팀" userId="db3dbd84-8051-4777-a258-c2ff272a01d1" providerId="ADAL" clId="{8028E252-5847-4BDC-B1AB-0348FF4B7C6B}" dt="2024-05-31T04:26:22.263" v="46944"/>
          <ac:spMkLst>
            <pc:docMk/>
            <pc:sldMk cId="1656889029" sldId="294"/>
            <ac:spMk id="3" creationId="{BF7410D7-8BF7-75D4-4DDC-62CD0E30EA1B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9:23.883" v="7786" actId="1076"/>
          <ac:spMkLst>
            <pc:docMk/>
            <pc:sldMk cId="1656889029" sldId="294"/>
            <ac:spMk id="4" creationId="{1202D178-CC8A-E345-BBD2-6FAA7FA1E127}"/>
          </ac:spMkLst>
        </pc:spChg>
        <pc:spChg chg="mod">
          <ac:chgData name="윤진숙(Celine) - 서비스기획2팀" userId="db3dbd84-8051-4777-a258-c2ff272a01d1" providerId="ADAL" clId="{8028E252-5847-4BDC-B1AB-0348FF4B7C6B}" dt="2024-05-31T04:26:14.123" v="46911"/>
          <ac:spMkLst>
            <pc:docMk/>
            <pc:sldMk cId="1656889029" sldId="294"/>
            <ac:spMk id="5" creationId="{EED509A4-35DD-B1BE-33D3-DA52AB7AC731}"/>
          </ac:spMkLst>
        </pc:spChg>
        <pc:spChg chg="mod">
          <ac:chgData name="윤진숙(Celine) - 서비스기획2팀" userId="db3dbd84-8051-4777-a258-c2ff272a01d1" providerId="ADAL" clId="{8028E252-5847-4BDC-B1AB-0348FF4B7C6B}" dt="2024-05-23T09:19:34.379" v="7789" actId="1076"/>
          <ac:spMkLst>
            <pc:docMk/>
            <pc:sldMk cId="1656889029" sldId="294"/>
            <ac:spMk id="6" creationId="{33288B49-243A-6E85-E3BD-DE8BA3927F1D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16.108" v="7833" actId="1076"/>
          <ac:spMkLst>
            <pc:docMk/>
            <pc:sldMk cId="1656889029" sldId="294"/>
            <ac:spMk id="7" creationId="{AE9A7887-F57A-40C7-0925-F6061774944A}"/>
          </ac:spMkLst>
        </pc:spChg>
        <pc:spChg chg="mod">
          <ac:chgData name="윤진숙(Celine) - 서비스기획2팀" userId="db3dbd84-8051-4777-a258-c2ff272a01d1" providerId="ADAL" clId="{8028E252-5847-4BDC-B1AB-0348FF4B7C6B}" dt="2024-05-23T09:19:55.256" v="7831" actId="1036"/>
          <ac:spMkLst>
            <pc:docMk/>
            <pc:sldMk cId="1656889029" sldId="294"/>
            <ac:spMk id="50" creationId="{B4258C6B-AA09-F700-E463-FD76088B1A09}"/>
          </ac:spMkLst>
        </pc:s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53" creationId="{7EDB6883-4BBF-D227-BE41-140D3D0219B3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55" creationId="{3E8A1B77-9B92-0D70-8DFF-91199813B9AA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60" creationId="{FD306A48-5834-101F-6FD5-D2DFDFC6C6CD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451" creationId="{30ADE877-C2A2-1F39-3972-2AA772F9F002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456" creationId="{AD9E5B8D-7D20-772B-BEE3-4A58E7711678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23T09:23:06.827" v="7975" actId="478"/>
          <ac:graphicFrameMkLst>
            <pc:docMk/>
            <pc:sldMk cId="1656889029" sldId="294"/>
            <ac:graphicFrameMk id="8" creationId="{EC254825-4B1A-2ECF-FEF8-9197B91F5492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3T09:23:36.688" v="7978"/>
          <ac:graphicFrameMkLst>
            <pc:docMk/>
            <pc:sldMk cId="1656889029" sldId="294"/>
            <ac:graphicFrameMk id="9" creationId="{FF888F39-D7CC-2C84-A80A-0480E9BB5B5C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3T09:23:00.785" v="7973" actId="20577"/>
          <ac:graphicFrameMkLst>
            <pc:docMk/>
            <pc:sldMk cId="1656889029" sldId="294"/>
            <ac:graphicFrameMk id="198" creationId="{00000000-0000-0000-0000-000000000000}"/>
          </ac:graphicFrameMkLst>
        </pc:graphicFrameChg>
        <pc:graphicFrameChg chg="del modGraphic">
          <ac:chgData name="윤진숙(Celine) - 서비스기획2팀" userId="db3dbd84-8051-4777-a258-c2ff272a01d1" providerId="ADAL" clId="{8028E252-5847-4BDC-B1AB-0348FF4B7C6B}" dt="2024-05-23T07:23:59.462" v="5039" actId="478"/>
          <ac:graphicFrameMkLst>
            <pc:docMk/>
            <pc:sldMk cId="1656889029" sldId="294"/>
            <ac:graphicFrameMk id="466" creationId="{3E6BB70D-3CE2-6BDF-D413-86077E5356C3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3T08:58:07.411" v="7439"/>
          <ac:picMkLst>
            <pc:docMk/>
            <pc:sldMk cId="1656889029" sldId="294"/>
            <ac:picMk id="2" creationId="{3CA5DDCD-B8AA-7736-AEFD-C6E9783634F8}"/>
          </ac:picMkLst>
        </pc:picChg>
        <pc:picChg chg="del">
          <ac:chgData name="윤진숙(Celine) - 서비스기획2팀" userId="db3dbd84-8051-4777-a258-c2ff272a01d1" providerId="ADAL" clId="{8028E252-5847-4BDC-B1AB-0348FF4B7C6B}" dt="2024-05-23T08:58:06.956" v="7438" actId="478"/>
          <ac:picMkLst>
            <pc:docMk/>
            <pc:sldMk cId="1656889029" sldId="294"/>
            <ac:picMk id="30" creationId="{34E34427-4392-7DB8-2BC9-1B738B523FAD}"/>
          </ac:picMkLst>
        </pc:picChg>
        <pc:cxnChg chg="mod">
          <ac:chgData name="윤진숙(Celine) - 서비스기획2팀" userId="db3dbd84-8051-4777-a258-c2ff272a01d1" providerId="ADAL" clId="{8028E252-5847-4BDC-B1AB-0348FF4B7C6B}" dt="2024-05-23T09:19:55.256" v="7831" actId="1036"/>
          <ac:cxnSpMkLst>
            <pc:docMk/>
            <pc:sldMk cId="1656889029" sldId="294"/>
            <ac:cxnSpMk id="463" creationId="{3AF324E3-4842-3D51-F599-1EC260DC4E4E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0:39.345" v="46791" actId="6549"/>
        <pc:sldMkLst>
          <pc:docMk/>
          <pc:sldMk cId="1072481206" sldId="296"/>
        </pc:sldMkLst>
        <pc:spChg chg="mod">
          <ac:chgData name="윤진숙(Celine) - 서비스기획2팀" userId="db3dbd84-8051-4777-a258-c2ff272a01d1" providerId="ADAL" clId="{8028E252-5847-4BDC-B1AB-0348FF4B7C6B}" dt="2024-05-31T04:20:36.184" v="46790" actId="6549"/>
          <ac:spMkLst>
            <pc:docMk/>
            <pc:sldMk cId="1072481206" sldId="296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2:36:57.759" v="46704" actId="478"/>
          <ac:spMkLst>
            <pc:docMk/>
            <pc:sldMk cId="1072481206" sldId="296"/>
            <ac:spMk id="7" creationId="{188B14DB-D56B-6BBA-23D9-E0F1A9AE520F}"/>
          </ac:spMkLst>
        </pc:spChg>
        <pc:spChg chg="add mod">
          <ac:chgData name="윤진숙(Celine) - 서비스기획2팀" userId="db3dbd84-8051-4777-a258-c2ff272a01d1" providerId="ADAL" clId="{8028E252-5847-4BDC-B1AB-0348FF4B7C6B}" dt="2024-05-31T04:20:39.345" v="46791" actId="6549"/>
          <ac:spMkLst>
            <pc:docMk/>
            <pc:sldMk cId="1072481206" sldId="296"/>
            <ac:spMk id="8" creationId="{7547AD41-5B33-33AF-4A9D-BFE3D9AB39BC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6-05T09:41:55.111" v="70812" actId="1035"/>
        <pc:sldMkLst>
          <pc:docMk/>
          <pc:sldMk cId="1754343891" sldId="1740"/>
        </pc:sldMkLst>
        <pc:spChg chg="add del">
          <ac:chgData name="윤진숙(Celine) - 서비스기획2팀" userId="db3dbd84-8051-4777-a258-c2ff272a01d1" providerId="ADAL" clId="{8028E252-5847-4BDC-B1AB-0348FF4B7C6B}" dt="2024-06-05T09:38:39.150" v="70776" actId="478"/>
          <ac:spMkLst>
            <pc:docMk/>
            <pc:sldMk cId="1754343891" sldId="1740"/>
            <ac:spMk id="2" creationId="{6395860F-3269-6679-E2E5-539F7408FC2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9:51:43.956" v="29534" actId="478"/>
          <ac:spMkLst>
            <pc:docMk/>
            <pc:sldMk cId="1754343891" sldId="1740"/>
            <ac:spMk id="2" creationId="{9DDD25F6-B2EE-11FE-333F-651E7EA78122}"/>
          </ac:spMkLst>
        </pc:spChg>
        <pc:spChg chg="mod">
          <ac:chgData name="윤진숙(Celine) - 서비스기획2팀" userId="db3dbd84-8051-4777-a258-c2ff272a01d1" providerId="ADAL" clId="{8028E252-5847-4BDC-B1AB-0348FF4B7C6B}" dt="2024-06-05T09:41:48.030" v="70808" actId="1076"/>
          <ac:spMkLst>
            <pc:docMk/>
            <pc:sldMk cId="1754343891" sldId="1740"/>
            <ac:spMk id="3" creationId="{E9967097-4EE8-4AD3-8017-897B4D2AB1C8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4T01:41:43.909" v="10819" actId="478"/>
          <ac:spMkLst>
            <pc:docMk/>
            <pc:sldMk cId="1754343891" sldId="1740"/>
            <ac:spMk id="5" creationId="{1F8A01F6-AE2A-480A-1B5D-A0C49CC31E83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4T01:41:33.892" v="10817" actId="478"/>
          <ac:spMkLst>
            <pc:docMk/>
            <pc:sldMk cId="1754343891" sldId="1740"/>
            <ac:spMk id="6" creationId="{E0E64591-CD2C-36B0-509E-2ADF7E9C1B48}"/>
          </ac:spMkLst>
        </pc:spChg>
        <pc:spChg chg="add del">
          <ac:chgData name="윤진숙(Celine) - 서비스기획2팀" userId="db3dbd84-8051-4777-a258-c2ff272a01d1" providerId="ADAL" clId="{8028E252-5847-4BDC-B1AB-0348FF4B7C6B}" dt="2024-05-27T09:53:31.870" v="29621" actId="22"/>
          <ac:spMkLst>
            <pc:docMk/>
            <pc:sldMk cId="1754343891" sldId="1740"/>
            <ac:spMk id="6" creationId="{F04F67B2-331A-4CB6-CE0B-66D97E9BFD77}"/>
          </ac:spMkLst>
        </pc:spChg>
        <pc:spChg chg="add mod">
          <ac:chgData name="윤진숙(Celine) - 서비스기획2팀" userId="db3dbd84-8051-4777-a258-c2ff272a01d1" providerId="ADAL" clId="{8028E252-5847-4BDC-B1AB-0348FF4B7C6B}" dt="2024-05-24T01:42:03.006" v="10827" actId="164"/>
          <ac:spMkLst>
            <pc:docMk/>
            <pc:sldMk cId="1754343891" sldId="1740"/>
            <ac:spMk id="7" creationId="{07D79412-1D9C-0475-C5DB-609D3D3EDC30}"/>
          </ac:spMkLst>
        </pc:spChg>
        <pc:spChg chg="add mod">
          <ac:chgData name="윤진숙(Celine) - 서비스기획2팀" userId="db3dbd84-8051-4777-a258-c2ff272a01d1" providerId="ADAL" clId="{8028E252-5847-4BDC-B1AB-0348FF4B7C6B}" dt="2024-05-31T08:19:55.547" v="49352" actId="1076"/>
          <ac:spMkLst>
            <pc:docMk/>
            <pc:sldMk cId="1754343891" sldId="1740"/>
            <ac:spMk id="7" creationId="{357C341C-1AF1-CE67-2E31-D2ADE67BF626}"/>
          </ac:spMkLst>
        </pc:spChg>
        <pc:spChg chg="add mod">
          <ac:chgData name="윤진숙(Celine) - 서비스기획2팀" userId="db3dbd84-8051-4777-a258-c2ff272a01d1" providerId="ADAL" clId="{8028E252-5847-4BDC-B1AB-0348FF4B7C6B}" dt="2024-06-05T09:41:55.111" v="70812" actId="1035"/>
          <ac:spMkLst>
            <pc:docMk/>
            <pc:sldMk cId="1754343891" sldId="1740"/>
            <ac:spMk id="9" creationId="{A70DBB90-1AC9-7A79-FF78-025C5D55EF23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24T01:46:24.941" v="10869" actId="478"/>
          <ac:spMkLst>
            <pc:docMk/>
            <pc:sldMk cId="1754343891" sldId="1740"/>
            <ac:spMk id="12" creationId="{B0751E9A-79FB-A494-EA2D-09B8B0B820C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41:55.111" v="70812" actId="1035"/>
          <ac:spMkLst>
            <pc:docMk/>
            <pc:sldMk cId="1754343891" sldId="1740"/>
            <ac:spMk id="12" creationId="{EC76D22C-8A30-0EF8-7EB6-444C7C1B8A78}"/>
          </ac:spMkLst>
        </pc:spChg>
        <pc:spChg chg="add mod">
          <ac:chgData name="윤진숙(Celine) - 서비스기획2팀" userId="db3dbd84-8051-4777-a258-c2ff272a01d1" providerId="ADAL" clId="{8028E252-5847-4BDC-B1AB-0348FF4B7C6B}" dt="2024-05-24T01:58:44.164" v="11049" actId="207"/>
          <ac:spMkLst>
            <pc:docMk/>
            <pc:sldMk cId="1754343891" sldId="1740"/>
            <ac:spMk id="19" creationId="{37B40C78-4B7C-53AF-A7B7-DE90BF80DEC0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42:38.422" v="10835" actId="478"/>
          <ac:spMkLst>
            <pc:docMk/>
            <pc:sldMk cId="1754343891" sldId="1740"/>
            <ac:spMk id="21" creationId="{1DB89796-E06D-C9E1-AD9D-19F0A4E9FB8B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42:44.703" v="10837" actId="478"/>
          <ac:spMkLst>
            <pc:docMk/>
            <pc:sldMk cId="1754343891" sldId="1740"/>
            <ac:spMk id="22" creationId="{3A5030E3-7BAB-D5F5-0DEC-0C6ABF3F2DAA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1:42:57.831" v="10840" actId="478"/>
          <ac:spMkLst>
            <pc:docMk/>
            <pc:sldMk cId="1754343891" sldId="1740"/>
            <ac:spMk id="25" creationId="{26715000-69FD-0B5F-4534-DD1C53C9B85D}"/>
          </ac:spMkLst>
        </pc:spChg>
        <pc:spChg chg="add mod">
          <ac:chgData name="윤진숙(Celine) - 서비스기획2팀" userId="db3dbd84-8051-4777-a258-c2ff272a01d1" providerId="ADAL" clId="{8028E252-5847-4BDC-B1AB-0348FF4B7C6B}" dt="2024-05-24T01:59:06.292" v="11053" actId="207"/>
          <ac:spMkLst>
            <pc:docMk/>
            <pc:sldMk cId="1754343891" sldId="1740"/>
            <ac:spMk id="32" creationId="{CC4AC4BC-05F6-636B-DBFA-FE66935DA22B}"/>
          </ac:spMkLst>
        </pc:spChg>
        <pc:spChg chg="ord">
          <ac:chgData name="윤진숙(Celine) - 서비스기획2팀" userId="db3dbd84-8051-4777-a258-c2ff272a01d1" providerId="ADAL" clId="{8028E252-5847-4BDC-B1AB-0348FF4B7C6B}" dt="2024-05-31T09:24:53.454" v="50042" actId="166"/>
          <ac:spMkLst>
            <pc:docMk/>
            <pc:sldMk cId="1754343891" sldId="1740"/>
            <ac:spMk id="35" creationId="{C03BFD45-36CE-AD1C-0C37-851C0A43217B}"/>
          </ac:spMkLst>
        </pc:spChg>
        <pc:spChg chg="mod">
          <ac:chgData name="윤진숙(Celine) - 서비스기획2팀" userId="db3dbd84-8051-4777-a258-c2ff272a01d1" providerId="ADAL" clId="{8028E252-5847-4BDC-B1AB-0348FF4B7C6B}" dt="2024-05-31T08:20:12.785" v="49353" actId="1076"/>
          <ac:spMkLst>
            <pc:docMk/>
            <pc:sldMk cId="1754343891" sldId="1740"/>
            <ac:spMk id="37" creationId="{8271CC51-057B-46AC-31AE-8B930CDE2D53}"/>
          </ac:spMkLst>
        </pc:spChg>
        <pc:spChg chg="ord">
          <ac:chgData name="윤진숙(Celine) - 서비스기획2팀" userId="db3dbd84-8051-4777-a258-c2ff272a01d1" providerId="ADAL" clId="{8028E252-5847-4BDC-B1AB-0348FF4B7C6B}" dt="2024-05-31T09:12:43.777" v="49971" actId="166"/>
          <ac:spMkLst>
            <pc:docMk/>
            <pc:sldMk cId="1754343891" sldId="1740"/>
            <ac:spMk id="39" creationId="{AAAD0172-BC1B-1391-E857-AE6B8EFDD163}"/>
          </ac:spMkLst>
        </pc:spChg>
        <pc:spChg chg="add mod">
          <ac:chgData name="윤진숙(Celine) - 서비스기획2팀" userId="db3dbd84-8051-4777-a258-c2ff272a01d1" providerId="ADAL" clId="{8028E252-5847-4BDC-B1AB-0348FF4B7C6B}" dt="2024-05-24T01:59:11.660" v="11054" actId="207"/>
          <ac:spMkLst>
            <pc:docMk/>
            <pc:sldMk cId="1754343891" sldId="1740"/>
            <ac:spMk id="41" creationId="{BA52B67B-A155-DB80-4212-C9C09A32C13C}"/>
          </ac:spMkLst>
        </pc:spChg>
        <pc:spChg chg="mod">
          <ac:chgData name="윤진숙(Celine) - 서비스기획2팀" userId="db3dbd84-8051-4777-a258-c2ff272a01d1" providerId="ADAL" clId="{8028E252-5847-4BDC-B1AB-0348FF4B7C6B}" dt="2024-05-24T01:58:16.788" v="11046" actId="207"/>
          <ac:spMkLst>
            <pc:docMk/>
            <pc:sldMk cId="1754343891" sldId="1740"/>
            <ac:spMk id="44" creationId="{40F58F5B-93CF-F8A3-31EF-84E96D3189D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9:51:40.229" v="29532" actId="478"/>
          <ac:spMkLst>
            <pc:docMk/>
            <pc:sldMk cId="1754343891" sldId="1740"/>
            <ac:spMk id="47" creationId="{2BD75A02-AA4F-B6CA-7CB9-C4A46F3E778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9:51:41.396" v="29533" actId="478"/>
          <ac:spMkLst>
            <pc:docMk/>
            <pc:sldMk cId="1754343891" sldId="1740"/>
            <ac:spMk id="48" creationId="{B21E5780-1BDC-5F23-FA7C-0951FC1C7071}"/>
          </ac:spMkLst>
        </pc:spChg>
        <pc:spChg chg="del">
          <ac:chgData name="윤진숙(Celine) - 서비스기획2팀" userId="db3dbd84-8051-4777-a258-c2ff272a01d1" providerId="ADAL" clId="{8028E252-5847-4BDC-B1AB-0348FF4B7C6B}" dt="2024-06-05T09:39:06.447" v="70781" actId="478"/>
          <ac:spMkLst>
            <pc:docMk/>
            <pc:sldMk cId="1754343891" sldId="1740"/>
            <ac:spMk id="89" creationId="{0B504812-7ACD-2D4E-4277-1EC505661587}"/>
          </ac:spMkLst>
        </pc:spChg>
        <pc:spChg chg="ord">
          <ac:chgData name="윤진숙(Celine) - 서비스기획2팀" userId="db3dbd84-8051-4777-a258-c2ff272a01d1" providerId="ADAL" clId="{8028E252-5847-4BDC-B1AB-0348FF4B7C6B}" dt="2024-05-31T09:24:56.350" v="50043" actId="166"/>
          <ac:spMkLst>
            <pc:docMk/>
            <pc:sldMk cId="1754343891" sldId="1740"/>
            <ac:spMk id="185" creationId="{594BF0B0-F672-0B74-5BDA-777D324D2B38}"/>
          </ac:spMkLst>
        </pc:spChg>
        <pc:spChg chg="mod">
          <ac:chgData name="윤진숙(Celine) - 서비스기획2팀" userId="db3dbd84-8051-4777-a258-c2ff272a01d1" providerId="ADAL" clId="{8028E252-5847-4BDC-B1AB-0348FF4B7C6B}" dt="2024-05-31T08:20:15.898" v="49354" actId="1076"/>
          <ac:spMkLst>
            <pc:docMk/>
            <pc:sldMk cId="1754343891" sldId="1740"/>
            <ac:spMk id="210" creationId="{79B01E0C-AC86-E527-7400-763D9C8D6709}"/>
          </ac:spMkLst>
        </pc:spChg>
        <pc:spChg chg="mod">
          <ac:chgData name="윤진숙(Celine) - 서비스기획2팀" userId="db3dbd84-8051-4777-a258-c2ff272a01d1" providerId="ADAL" clId="{8028E252-5847-4BDC-B1AB-0348FF4B7C6B}" dt="2024-05-31T08:20:20.569" v="49355" actId="1076"/>
          <ac:spMkLst>
            <pc:docMk/>
            <pc:sldMk cId="1754343891" sldId="1740"/>
            <ac:spMk id="216" creationId="{67390122-64C3-EB5A-9894-05A5A0CE4845}"/>
          </ac:spMkLst>
        </pc:spChg>
        <pc:spChg chg="mod">
          <ac:chgData name="윤진숙(Celine) - 서비스기획2팀" userId="db3dbd84-8051-4777-a258-c2ff272a01d1" providerId="ADAL" clId="{8028E252-5847-4BDC-B1AB-0348FF4B7C6B}" dt="2024-05-31T08:20:15.898" v="49354" actId="1076"/>
          <ac:spMkLst>
            <pc:docMk/>
            <pc:sldMk cId="1754343891" sldId="1740"/>
            <ac:spMk id="224" creationId="{11FFD7A9-7CC6-03F3-1866-07017E122B26}"/>
          </ac:spMkLst>
        </pc:spChg>
        <pc:spChg chg="mod">
          <ac:chgData name="윤진숙(Celine) - 서비스기획2팀" userId="db3dbd84-8051-4777-a258-c2ff272a01d1" providerId="ADAL" clId="{8028E252-5847-4BDC-B1AB-0348FF4B7C6B}" dt="2024-05-24T01:48:21.408" v="10913" actId="14100"/>
          <ac:spMkLst>
            <pc:docMk/>
            <pc:sldMk cId="1754343891" sldId="1740"/>
            <ac:spMk id="231" creationId="{7CB589C4-43FC-31C9-8209-B2C5307CD0B6}"/>
          </ac:spMkLst>
        </pc:spChg>
        <pc:grpChg chg="add mod">
          <ac:chgData name="윤진숙(Celine) - 서비스기획2팀" userId="db3dbd84-8051-4777-a258-c2ff272a01d1" providerId="ADAL" clId="{8028E252-5847-4BDC-B1AB-0348FF4B7C6B}" dt="2024-05-31T09:12:59.063" v="50041" actId="164"/>
          <ac:grpSpMkLst>
            <pc:docMk/>
            <pc:sldMk cId="1754343891" sldId="1740"/>
            <ac:grpSpMk id="8" creationId="{15CC43A4-BCD9-67EF-386B-8257AB1452C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1:46:48.501" v="10883" actId="478"/>
          <ac:grpSpMkLst>
            <pc:docMk/>
            <pc:sldMk cId="1754343891" sldId="1740"/>
            <ac:grpSpMk id="15" creationId="{8D539DC6-B8A4-0872-5115-6F1B4E66650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1:46:24.941" v="10869" actId="478"/>
          <ac:grpSpMkLst>
            <pc:docMk/>
            <pc:sldMk cId="1754343891" sldId="1740"/>
            <ac:grpSpMk id="16" creationId="{54017C2A-0816-0727-B608-3ACE0F98CFD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1:42:57.831" v="10840" actId="478"/>
          <ac:grpSpMkLst>
            <pc:docMk/>
            <pc:sldMk cId="1754343891" sldId="1740"/>
            <ac:grpSpMk id="23" creationId="{5E4C86D5-21DC-AEB3-EC15-53613092B7A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9:51:39.325" v="29531" actId="478"/>
          <ac:grpSpMkLst>
            <pc:docMk/>
            <pc:sldMk cId="1754343891" sldId="1740"/>
            <ac:grpSpMk id="31" creationId="{3639B742-067C-3C2C-2C28-E3C32FED149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9:51:39.325" v="29531" actId="478"/>
          <ac:grpSpMkLst>
            <pc:docMk/>
            <pc:sldMk cId="1754343891" sldId="1740"/>
            <ac:grpSpMk id="38" creationId="{433BEE95-5753-82AF-4999-F27D1EA51FE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9:51:39.325" v="29531" actId="478"/>
          <ac:grpSpMkLst>
            <pc:docMk/>
            <pc:sldMk cId="1754343891" sldId="1740"/>
            <ac:grpSpMk id="42" creationId="{8C8136DA-6C68-D68F-8CB5-62DAB1A5325E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6:04:41.733" v="48714" actId="14100"/>
          <ac:grpSpMkLst>
            <pc:docMk/>
            <pc:sldMk cId="1754343891" sldId="1740"/>
            <ac:grpSpMk id="43" creationId="{66E0F2E2-F9B1-1E82-C3C0-4FEEEFF4DFE1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01:50:30.297" v="10938" actId="478"/>
          <ac:grpSpMkLst>
            <pc:docMk/>
            <pc:sldMk cId="1754343891" sldId="1740"/>
            <ac:grpSpMk id="233" creationId="{720C9EEB-50B0-8CB5-284C-2DDB8A5A1524}"/>
          </ac:grpSpMkLst>
        </pc:grpChg>
        <pc:graphicFrameChg chg="mod">
          <ac:chgData name="윤진숙(Celine) - 서비스기획2팀" userId="db3dbd84-8051-4777-a258-c2ff272a01d1" providerId="ADAL" clId="{8028E252-5847-4BDC-B1AB-0348FF4B7C6B}" dt="2024-06-05T09:38:33.402" v="70774" actId="931"/>
          <ac:graphicFrameMkLst>
            <pc:docMk/>
            <pc:sldMk cId="1754343891" sldId="1740"/>
            <ac:graphicFrameMk id="33" creationId="{B1D108E2-7E43-8B1E-C210-0D3BB0BA38C2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4T01:40:51.231" v="10806" actId="1076"/>
          <ac:graphicFrameMkLst>
            <pc:docMk/>
            <pc:sldMk cId="1754343891" sldId="1740"/>
            <ac:graphicFrameMk id="202" creationId="{E56E03DB-108C-50BF-63C5-CD135D3357A6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31T08:20:28.244" v="49365" actId="1035"/>
          <ac:graphicFrameMkLst>
            <pc:docMk/>
            <pc:sldMk cId="1754343891" sldId="1740"/>
            <ac:graphicFrameMk id="217" creationId="{A951D2A9-7900-4F5E-ED2E-270D7971F2A2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4T01:42:03.006" v="10827" actId="164"/>
          <ac:picMkLst>
            <pc:docMk/>
            <pc:sldMk cId="1754343891" sldId="1740"/>
            <ac:picMk id="9" creationId="{5B69506D-7474-1446-9A7E-BABBFB5B6EE0}"/>
          </ac:picMkLst>
        </pc:picChg>
        <pc:picChg chg="add mod ord topLvl">
          <ac:chgData name="윤진숙(Celine) - 서비스기획2팀" userId="db3dbd84-8051-4777-a258-c2ff272a01d1" providerId="ADAL" clId="{8028E252-5847-4BDC-B1AB-0348FF4B7C6B}" dt="2024-05-24T01:59:19.549" v="11055" actId="207"/>
          <ac:picMkLst>
            <pc:docMk/>
            <pc:sldMk cId="1754343891" sldId="1740"/>
            <ac:picMk id="14" creationId="{6EA5C743-F009-2D09-4274-B68F509D8265}"/>
          </ac:picMkLst>
        </pc:picChg>
        <pc:picChg chg="mod ord topLvl">
          <ac:chgData name="윤진숙(Celine) - 서비스기획2팀" userId="db3dbd84-8051-4777-a258-c2ff272a01d1" providerId="ADAL" clId="{8028E252-5847-4BDC-B1AB-0348FF4B7C6B}" dt="2024-05-24T01:58:37.918" v="11048" actId="207"/>
          <ac:picMkLst>
            <pc:docMk/>
            <pc:sldMk cId="1754343891" sldId="1740"/>
            <ac:picMk id="30" creationId="{AEE7F21B-2F86-DC49-8391-82F27B040398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1:58:59.893" v="11052" actId="207"/>
          <ac:picMkLst>
            <pc:docMk/>
            <pc:sldMk cId="1754343891" sldId="1740"/>
            <ac:picMk id="34" creationId="{0E9B8BB8-26F5-C878-22FB-D615870574CA}"/>
          </ac:picMkLst>
        </pc:picChg>
        <pc:picChg chg="mod">
          <ac:chgData name="윤진숙(Celine) - 서비스기획2팀" userId="db3dbd84-8051-4777-a258-c2ff272a01d1" providerId="ADAL" clId="{8028E252-5847-4BDC-B1AB-0348FF4B7C6B}" dt="2024-05-24T01:58:30.805" v="11047" actId="207"/>
          <ac:picMkLst>
            <pc:docMk/>
            <pc:sldMk cId="1754343891" sldId="1740"/>
            <ac:picMk id="46" creationId="{9005B486-A7F9-3085-09BC-EE1F068E29BB}"/>
          </ac:picMkLst>
        </pc:picChg>
        <pc:picChg chg="mod">
          <ac:chgData name="윤진숙(Celine) - 서비스기획2팀" userId="db3dbd84-8051-4777-a258-c2ff272a01d1" providerId="ADAL" clId="{8028E252-5847-4BDC-B1AB-0348FF4B7C6B}" dt="2024-05-31T08:20:28.244" v="49365" actId="1035"/>
          <ac:picMkLst>
            <pc:docMk/>
            <pc:sldMk cId="1754343891" sldId="1740"/>
            <ac:picMk id="232" creationId="{50529ABD-A428-CB24-55DA-1D9FC33847DD}"/>
          </ac:picMkLst>
        </pc:picChg>
        <pc:cxnChg chg="add mod">
          <ac:chgData name="윤진숙(Celine) - 서비스기획2팀" userId="db3dbd84-8051-4777-a258-c2ff272a01d1" providerId="ADAL" clId="{8028E252-5847-4BDC-B1AB-0348FF4B7C6B}" dt="2024-05-31T09:12:59.063" v="50041" actId="164"/>
          <ac:cxnSpMkLst>
            <pc:docMk/>
            <pc:sldMk cId="1754343891" sldId="1740"/>
            <ac:cxnSpMk id="5" creationId="{8470C449-79DE-BA18-FB05-74D175988E8B}"/>
          </ac:cxnSpMkLst>
        </pc:cxnChg>
        <pc:cxnChg chg="add mod">
          <ac:chgData name="윤진숙(Celine) - 서비스기획2팀" userId="db3dbd84-8051-4777-a258-c2ff272a01d1" providerId="ADAL" clId="{8028E252-5847-4BDC-B1AB-0348FF4B7C6B}" dt="2024-05-31T09:12:59.063" v="50041" actId="164"/>
          <ac:cxnSpMkLst>
            <pc:docMk/>
            <pc:sldMk cId="1754343891" sldId="1740"/>
            <ac:cxnSpMk id="6" creationId="{9AF9D493-27D5-0A52-60CE-CF34A11499F4}"/>
          </ac:cxnSpMkLst>
        </pc:cxnChg>
      </pc:sldChg>
      <pc:sldChg chg="addSp modSp del mod">
        <pc:chgData name="윤진숙(Celine) - 서비스기획2팀" userId="db3dbd84-8051-4777-a258-c2ff272a01d1" providerId="ADAL" clId="{8028E252-5847-4BDC-B1AB-0348FF4B7C6B}" dt="2024-06-05T08:13:36.903" v="69341" actId="2696"/>
        <pc:sldMkLst>
          <pc:docMk/>
          <pc:sldMk cId="1994388675" sldId="1782"/>
        </pc:sldMkLst>
        <pc:spChg chg="add mod">
          <ac:chgData name="윤진숙(Celine) - 서비스기획2팀" userId="db3dbd84-8051-4777-a258-c2ff272a01d1" providerId="ADAL" clId="{8028E252-5847-4BDC-B1AB-0348FF4B7C6B}" dt="2024-06-04T15:20:46.546" v="69335" actId="14100"/>
          <ac:spMkLst>
            <pc:docMk/>
            <pc:sldMk cId="1994388675" sldId="1782"/>
            <ac:spMk id="2" creationId="{7D5D75B3-6BBA-EAD4-9521-847E8D26DF89}"/>
          </ac:spMkLst>
        </pc:spChg>
        <pc:spChg chg="mod">
          <ac:chgData name="윤진숙(Celine) - 서비스기획2팀" userId="db3dbd84-8051-4777-a258-c2ff272a01d1" providerId="ADAL" clId="{8028E252-5847-4BDC-B1AB-0348FF4B7C6B}" dt="2024-06-04T12:52:21.882" v="68454" actId="27636"/>
          <ac:spMkLst>
            <pc:docMk/>
            <pc:sldMk cId="1994388675" sldId="1782"/>
            <ac:spMk id="4" creationId="{766F4558-BFE0-3107-E7EF-AB87712973B3}"/>
          </ac:spMkLst>
        </pc:spChg>
        <pc:graphicFrameChg chg="modGraphic">
          <ac:chgData name="윤진숙(Celine) - 서비스기획2팀" userId="db3dbd84-8051-4777-a258-c2ff272a01d1" providerId="ADAL" clId="{8028E252-5847-4BDC-B1AB-0348FF4B7C6B}" dt="2024-06-04T12:51:55.166" v="68452" actId="6549"/>
          <ac:graphicFrameMkLst>
            <pc:docMk/>
            <pc:sldMk cId="1994388675" sldId="1782"/>
            <ac:graphicFrameMk id="5" creationId="{D24CB911-84BB-6E83-1768-2A088324BB44}"/>
          </ac:graphicFrameMkLst>
        </pc:graphicFrameChg>
      </pc:sldChg>
      <pc:sldChg chg="modSp del">
        <pc:chgData name="윤진숙(Celine) - 서비스기획2팀" userId="db3dbd84-8051-4777-a258-c2ff272a01d1" providerId="ADAL" clId="{8028E252-5847-4BDC-B1AB-0348FF4B7C6B}" dt="2024-05-24T02:00:44.956" v="11059" actId="47"/>
        <pc:sldMkLst>
          <pc:docMk/>
          <pc:sldMk cId="141837305" sldId="1784"/>
        </pc:sldMkLst>
        <pc:picChg chg="mod">
          <ac:chgData name="윤진숙(Celine) - 서비스기획2팀" userId="db3dbd84-8051-4777-a258-c2ff272a01d1" providerId="ADAL" clId="{8028E252-5847-4BDC-B1AB-0348FF4B7C6B}" dt="2024-05-23T01:17:45.054" v="2" actId="1076"/>
          <ac:picMkLst>
            <pc:docMk/>
            <pc:sldMk cId="141837305" sldId="1784"/>
            <ac:picMk id="1025" creationId="{F2443D07-7AD9-1F5A-D5F3-6274CC8AE679}"/>
          </ac:picMkLst>
        </pc:picChg>
      </pc:sldChg>
      <pc:sldChg chg="addSp delSp modSp del mod">
        <pc:chgData name="윤진숙(Celine) - 서비스기획2팀" userId="db3dbd84-8051-4777-a258-c2ff272a01d1" providerId="ADAL" clId="{8028E252-5847-4BDC-B1AB-0348FF4B7C6B}" dt="2024-05-24T09:47:48.287" v="16554" actId="47"/>
        <pc:sldMkLst>
          <pc:docMk/>
          <pc:sldMk cId="3287972238" sldId="1786"/>
        </pc:sldMkLst>
        <pc:spChg chg="mod">
          <ac:chgData name="윤진숙(Celine) - 서비스기획2팀" userId="db3dbd84-8051-4777-a258-c2ff272a01d1" providerId="ADAL" clId="{8028E252-5847-4BDC-B1AB-0348FF4B7C6B}" dt="2024-05-24T09:44:45.764" v="16534"/>
          <ac:spMkLst>
            <pc:docMk/>
            <pc:sldMk cId="3287972238" sldId="1786"/>
            <ac:spMk id="4" creationId="{BFAC3A8D-509D-AAFA-4AEA-B590B7BD8DE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45:36.374" v="16539" actId="478"/>
          <ac:spMkLst>
            <pc:docMk/>
            <pc:sldMk cId="3287972238" sldId="1786"/>
            <ac:spMk id="12" creationId="{BD017CBB-3752-D0A5-BAC2-2E586442EC6B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13" creationId="{3B62DD8B-1459-D3A3-87EC-D62DB6F31FD8}"/>
          </ac:spMkLst>
        </pc:spChg>
        <pc:spChg chg="del mod">
          <ac:chgData name="윤진숙(Celine) - 서비스기획2팀" userId="db3dbd84-8051-4777-a258-c2ff272a01d1" providerId="ADAL" clId="{8028E252-5847-4BDC-B1AB-0348FF4B7C6B}" dt="2024-05-24T09:45:33.856" v="16538" actId="478"/>
          <ac:spMkLst>
            <pc:docMk/>
            <pc:sldMk cId="3287972238" sldId="1786"/>
            <ac:spMk id="15" creationId="{F21EBDDE-D173-D3D9-6ACE-A947D094E512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45:52.143" v="16546" actId="478"/>
          <ac:spMkLst>
            <pc:docMk/>
            <pc:sldMk cId="3287972238" sldId="1786"/>
            <ac:spMk id="19" creationId="{7B923EFF-D4FE-B6E6-153D-AEDF3BE253A9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45:47.343" v="16544" actId="478"/>
          <ac:spMkLst>
            <pc:docMk/>
            <pc:sldMk cId="3287972238" sldId="1786"/>
            <ac:spMk id="20" creationId="{F7FA812E-327F-0E26-067F-C310794DD40F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2" creationId="{CBF43709-F79E-C721-B33B-705B34CBA1FF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3" creationId="{96274711-4813-0A89-EA34-47FF7BC117A3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4" creationId="{6522B46D-B6F7-17C1-4530-6AB85B876D7C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5" creationId="{6F21044D-A3F8-4052-8B80-AF19320BCB8B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8" creationId="{D8536C56-2264-855F-A34D-8EB0B20B3E64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37" creationId="{4DE0ADC2-4029-D811-1E60-E64A34A0AA15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38" creationId="{0DB8CC2D-781A-0EB9-1913-9309A0DC54E8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39" creationId="{7D9696EF-00F3-1394-614A-CDAD43438C4D}"/>
          </ac:spMkLst>
        </pc:spChg>
        <pc:grpChg chg="add mod">
          <ac:chgData name="윤진숙(Celine) - 서비스기획2팀" userId="db3dbd84-8051-4777-a258-c2ff272a01d1" providerId="ADAL" clId="{8028E252-5847-4BDC-B1AB-0348FF4B7C6B}" dt="2024-05-24T09:44:45.764" v="16534"/>
          <ac:grpSpMkLst>
            <pc:docMk/>
            <pc:sldMk cId="3287972238" sldId="1786"/>
            <ac:grpSpMk id="2" creationId="{BB84242E-7D17-F8D1-366E-8DF8F3BA0A78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44:45.764" v="16534"/>
          <ac:grpSpMkLst>
            <pc:docMk/>
            <pc:sldMk cId="3287972238" sldId="1786"/>
            <ac:grpSpMk id="3" creationId="{60290CB1-F78A-4F47-D435-E311C5F9813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45.022" v="16543" actId="478"/>
          <ac:grpSpMkLst>
            <pc:docMk/>
            <pc:sldMk cId="3287972238" sldId="1786"/>
            <ac:grpSpMk id="14" creationId="{92DBC7B3-2D66-DE27-649D-C863AAD5923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47.343" v="16544" actId="478"/>
          <ac:grpSpMkLst>
            <pc:docMk/>
            <pc:sldMk cId="3287972238" sldId="1786"/>
            <ac:grpSpMk id="18" creationId="{983CA5E2-B5A4-BA04-6C29-11C8F13FC9F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9:45:30.376" v="16537" actId="1076"/>
          <ac:grpSpMkLst>
            <pc:docMk/>
            <pc:sldMk cId="3287972238" sldId="1786"/>
            <ac:grpSpMk id="21" creationId="{02A8C59A-3A4B-0C53-780D-D94D1690A0C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41.519" v="16542" actId="478"/>
          <ac:grpSpMkLst>
            <pc:docMk/>
            <pc:sldMk cId="3287972238" sldId="1786"/>
            <ac:grpSpMk id="26" creationId="{AC173B77-04AB-AE01-FC66-F35CFAC5958D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45:28.061" v="16536"/>
          <ac:grpSpMkLst>
            <pc:docMk/>
            <pc:sldMk cId="3287972238" sldId="1786"/>
            <ac:grpSpMk id="27" creationId="{019572A8-77C9-DB5D-4637-76DFDEED4BE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55.894" v="16547" actId="478"/>
          <ac:grpSpMkLst>
            <pc:docMk/>
            <pc:sldMk cId="3287972238" sldId="1786"/>
            <ac:grpSpMk id="32" creationId="{BE675DEC-5BEA-BB58-4839-07E113E6350C}"/>
          </ac:grpSpMkLst>
        </pc:grpChg>
        <pc:grpChg chg="mod topLvl">
          <ac:chgData name="윤진숙(Celine) - 서비스기획2팀" userId="db3dbd84-8051-4777-a258-c2ff272a01d1" providerId="ADAL" clId="{8028E252-5847-4BDC-B1AB-0348FF4B7C6B}" dt="2024-05-24T09:45:55.894" v="16547" actId="478"/>
          <ac:grpSpMkLst>
            <pc:docMk/>
            <pc:sldMk cId="3287972238" sldId="1786"/>
            <ac:grpSpMk id="33" creationId="{DF4001F8-1690-CAAC-605F-8A7BC27F3CE7}"/>
          </ac:grpSpMkLst>
        </pc:grpChg>
        <pc:picChg chg="mod">
          <ac:chgData name="윤진숙(Celine) - 서비스기획2팀" userId="db3dbd84-8051-4777-a258-c2ff272a01d1" providerId="ADAL" clId="{8028E252-5847-4BDC-B1AB-0348FF4B7C6B}" dt="2024-05-24T09:45:27.349" v="16535" actId="1076"/>
          <ac:picMkLst>
            <pc:docMk/>
            <pc:sldMk cId="3287972238" sldId="1786"/>
            <ac:picMk id="5" creationId="{76A3C537-70F8-5B22-6C11-F530428958D9}"/>
          </ac:picMkLst>
        </pc:picChg>
        <pc:picChg chg="mod">
          <ac:chgData name="윤진숙(Celine) - 서비스기획2팀" userId="db3dbd84-8051-4777-a258-c2ff272a01d1" providerId="ADAL" clId="{8028E252-5847-4BDC-B1AB-0348FF4B7C6B}" dt="2024-05-24T09:44:45.764" v="16534"/>
          <ac:picMkLst>
            <pc:docMk/>
            <pc:sldMk cId="3287972238" sldId="1786"/>
            <ac:picMk id="9" creationId="{ED38D108-4AA8-87EC-E242-5D90E3A920A0}"/>
          </ac:picMkLst>
        </pc:picChg>
        <pc:picChg chg="mod">
          <ac:chgData name="윤진숙(Celine) - 서비스기획2팀" userId="db3dbd84-8051-4777-a258-c2ff272a01d1" providerId="ADAL" clId="{8028E252-5847-4BDC-B1AB-0348FF4B7C6B}" dt="2024-05-24T09:44:45.764" v="16534"/>
          <ac:picMkLst>
            <pc:docMk/>
            <pc:sldMk cId="3287972238" sldId="1786"/>
            <ac:picMk id="10" creationId="{B2C900AF-C8A0-6563-6F13-0F01824290A6}"/>
          </ac:picMkLst>
        </pc:picChg>
        <pc:picChg chg="mod">
          <ac:chgData name="윤진숙(Celine) - 서비스기획2팀" userId="db3dbd84-8051-4777-a258-c2ff272a01d1" providerId="ADAL" clId="{8028E252-5847-4BDC-B1AB-0348FF4B7C6B}" dt="2024-05-24T09:44:45.764" v="16534"/>
          <ac:picMkLst>
            <pc:docMk/>
            <pc:sldMk cId="3287972238" sldId="1786"/>
            <ac:picMk id="11" creationId="{0C9F74E2-44F8-F778-A5F4-BBA8B754986A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29" creationId="{E8C89B6F-43C9-162F-949B-2EEB9FC91A5E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0" creationId="{093325BB-063C-FD42-9EC7-FCE0BEB9F952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1" creationId="{4E170976-8AC2-4765-99B9-BF8466D9DD3A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9:45:55.894" v="16547" actId="478"/>
          <ac:picMkLst>
            <pc:docMk/>
            <pc:sldMk cId="3287972238" sldId="1786"/>
            <ac:picMk id="34" creationId="{E46186CE-DEC8-D1EA-08C3-D6573021AACB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5" creationId="{E71457BE-A925-E99B-69BD-4625E2BF3B3B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6" creationId="{18D6F02D-B27E-EDB5-5485-50F089937074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9:46:29.006" v="16549" actId="1076"/>
          <ac:picMkLst>
            <pc:docMk/>
            <pc:sldMk cId="3287972238" sldId="1786"/>
            <ac:picMk id="40" creationId="{C79B4CD5-8B60-AA06-B04F-3265C6C5B026}"/>
          </ac:picMkLst>
        </pc:picChg>
        <pc:cxnChg chg="del mod topLvl">
          <ac:chgData name="윤진숙(Celine) - 서비스기획2팀" userId="db3dbd84-8051-4777-a258-c2ff272a01d1" providerId="ADAL" clId="{8028E252-5847-4BDC-B1AB-0348FF4B7C6B}" dt="2024-05-24T09:45:45.022" v="16543" actId="478"/>
          <ac:cxnSpMkLst>
            <pc:docMk/>
            <pc:sldMk cId="3287972238" sldId="1786"/>
            <ac:cxnSpMk id="16" creationId="{93AD796C-04E0-E03A-0B0A-E08261A193C0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4T09:45:48.493" v="16545" actId="478"/>
          <ac:cxnSpMkLst>
            <pc:docMk/>
            <pc:sldMk cId="3287972238" sldId="1786"/>
            <ac:cxnSpMk id="17" creationId="{BDB78FB1-5EA8-AB44-BCD5-FBEB96A36E3B}"/>
          </ac:cxnSpMkLst>
        </pc:cxnChg>
      </pc:sldChg>
      <pc:sldChg chg="addSp delSp modSp del mod">
        <pc:chgData name="윤진숙(Celine) - 서비스기획2팀" userId="db3dbd84-8051-4777-a258-c2ff272a01d1" providerId="ADAL" clId="{8028E252-5847-4BDC-B1AB-0348FF4B7C6B}" dt="2024-05-27T06:18:20.684" v="22823" actId="47"/>
        <pc:sldMkLst>
          <pc:docMk/>
          <pc:sldMk cId="3679087572" sldId="1787"/>
        </pc:sldMkLst>
        <pc:spChg chg="del">
          <ac:chgData name="윤진숙(Celine) - 서비스기획2팀" userId="db3dbd84-8051-4777-a258-c2ff272a01d1" providerId="ADAL" clId="{8028E252-5847-4BDC-B1AB-0348FF4B7C6B}" dt="2024-05-27T05:14:54.143" v="20178" actId="478"/>
          <ac:spMkLst>
            <pc:docMk/>
            <pc:sldMk cId="3679087572" sldId="1787"/>
            <ac:spMk id="2" creationId="{90F8A10F-9084-1F84-3523-A4C164231CED}"/>
          </ac:spMkLst>
        </pc:spChg>
        <pc:spChg chg="del mod">
          <ac:chgData name="윤진숙(Celine) - 서비스기획2팀" userId="db3dbd84-8051-4777-a258-c2ff272a01d1" providerId="ADAL" clId="{8028E252-5847-4BDC-B1AB-0348FF4B7C6B}" dt="2024-05-27T05:37:41.224" v="21334" actId="478"/>
          <ac:spMkLst>
            <pc:docMk/>
            <pc:sldMk cId="3679087572" sldId="1787"/>
            <ac:spMk id="4" creationId="{56DC2DCE-07BA-CEBB-342B-90EB3D4A8CC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15:09.350" v="20183" actId="478"/>
          <ac:spMkLst>
            <pc:docMk/>
            <pc:sldMk cId="3679087572" sldId="1787"/>
            <ac:spMk id="7" creationId="{EDC1453F-FCA7-81BC-FF2A-0F994884C9B1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8" creationId="{3CC81EF3-D2CF-5870-7132-D8164DC02CD2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9" creationId="{2F953513-A89A-010B-DCDC-CC0A1045F28F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0" creationId="{C5C11BEF-C692-385C-261E-B482A1F26F2F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2" creationId="{C329F8B4-AA3B-901F-EBAE-13AFBBA2E2C8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6" creationId="{89503680-0457-5FFF-CCEB-5DA55F869ED4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7" creationId="{19070AEF-312E-7356-A1A0-DC89A1979252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9" creationId="{9B85E84E-3AEE-CF87-53DC-8EB90891BFE3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0" creationId="{D4C7816D-36D7-398D-C694-1E52597D349D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1" creationId="{20FC3B58-B917-6079-58A3-E3FFA41CB709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2" creationId="{E798ADC2-09E4-0D1F-D5D0-0A9BF7D64309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5" creationId="{3A4EE63E-9A2D-CCAA-4D5F-33391D6E5594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9.745" v="20185" actId="164"/>
          <ac:spMkLst>
            <pc:docMk/>
            <pc:sldMk cId="3679087572" sldId="1787"/>
            <ac:spMk id="34" creationId="{D769CF8A-27C9-1400-BF98-CCC5A892F54C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46.137" v="20186" actId="164"/>
          <ac:spMkLst>
            <pc:docMk/>
            <pc:sldMk cId="3679087572" sldId="1787"/>
            <ac:spMk id="35" creationId="{0A77A760-08A7-4876-7D6C-67D1EBC369B5}"/>
          </ac:spMkLst>
        </pc:spChg>
        <pc:spChg chg="add mod">
          <ac:chgData name="윤진숙(Celine) - 서비스기획2팀" userId="db3dbd84-8051-4777-a258-c2ff272a01d1" providerId="ADAL" clId="{8028E252-5847-4BDC-B1AB-0348FF4B7C6B}" dt="2024-05-27T05:27:25.095" v="20954" actId="14100"/>
          <ac:spMkLst>
            <pc:docMk/>
            <pc:sldMk cId="3679087572" sldId="1787"/>
            <ac:spMk id="36" creationId="{A95045B2-7A8A-111C-9C79-80C2A1D38C1A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58.793" v="20188" actId="164"/>
          <ac:spMkLst>
            <pc:docMk/>
            <pc:sldMk cId="3679087572" sldId="1787"/>
            <ac:spMk id="37" creationId="{6B431584-D3E2-D71D-9241-DD02BFCEE8BC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2.608" v="20184" actId="164"/>
          <ac:spMkLst>
            <pc:docMk/>
            <pc:sldMk cId="3679087572" sldId="1787"/>
            <ac:spMk id="38" creationId="{91DE50CA-9D84-2E32-7F2A-A4D342B29836}"/>
          </ac:spMkLst>
        </pc:spChg>
        <pc:spChg chg="add mod">
          <ac:chgData name="윤진숙(Celine) - 서비스기획2팀" userId="db3dbd84-8051-4777-a258-c2ff272a01d1" providerId="ADAL" clId="{8028E252-5847-4BDC-B1AB-0348FF4B7C6B}" dt="2024-05-27T05:41:12.119" v="21354" actId="14100"/>
          <ac:spMkLst>
            <pc:docMk/>
            <pc:sldMk cId="3679087572" sldId="1787"/>
            <ac:spMk id="39" creationId="{03E505F1-24AD-FD38-DB93-4697AD0B53C5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9.745" v="20185" actId="164"/>
          <ac:spMkLst>
            <pc:docMk/>
            <pc:sldMk cId="3679087572" sldId="1787"/>
            <ac:spMk id="46" creationId="{B6CC320C-A961-5F5B-91CD-A001B7FC028D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46.137" v="20186" actId="164"/>
          <ac:spMkLst>
            <pc:docMk/>
            <pc:sldMk cId="3679087572" sldId="1787"/>
            <ac:spMk id="47" creationId="{B7FFABDA-1190-DCF2-8472-A5E6E069CA5D}"/>
          </ac:spMkLst>
        </pc:spChg>
        <pc:spChg chg="add mod">
          <ac:chgData name="윤진숙(Celine) - 서비스기획2팀" userId="db3dbd84-8051-4777-a258-c2ff272a01d1" providerId="ADAL" clId="{8028E252-5847-4BDC-B1AB-0348FF4B7C6B}" dt="2024-05-27T05:27:23.672" v="20949" actId="1076"/>
          <ac:spMkLst>
            <pc:docMk/>
            <pc:sldMk cId="3679087572" sldId="1787"/>
            <ac:spMk id="48" creationId="{B23489C1-6131-01AD-3C99-4BDADCB56432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58.793" v="20188" actId="164"/>
          <ac:spMkLst>
            <pc:docMk/>
            <pc:sldMk cId="3679087572" sldId="1787"/>
            <ac:spMk id="49" creationId="{47654FAA-C076-FA08-4992-B3F23BD1B767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2.608" v="20184" actId="164"/>
          <ac:spMkLst>
            <pc:docMk/>
            <pc:sldMk cId="3679087572" sldId="1787"/>
            <ac:spMk id="50" creationId="{B50DB3A5-2831-4577-0E59-961B9C275B3E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7:28.027" v="21331" actId="1037"/>
          <ac:spMkLst>
            <pc:docMk/>
            <pc:sldMk cId="3679087572" sldId="1787"/>
            <ac:spMk id="51" creationId="{D9BD08AC-D23D-9486-617E-211E21080E4D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57" creationId="{0C748257-324A-BB77-FF45-4F75079DC37C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59" creationId="{C8FF68A3-7267-1938-7A4B-EAAE15EA788E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0" creationId="{D3219D73-4AA6-38C2-B740-84229C1192D9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1" creationId="{AAB32B68-DB65-0E47-39A8-E55486B4220A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2" creationId="{68F3E341-E782-0FEF-DB9F-528B81C763B3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3" creationId="{239CF339-666A-AE8E-2103-F4C962239D96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92" creationId="{D4DBC6AC-FF21-45D8-A57A-5DB613C2034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37:36.282" v="21332" actId="478"/>
          <ac:spMkLst>
            <pc:docMk/>
            <pc:sldMk cId="3679087572" sldId="1787"/>
            <ac:spMk id="205" creationId="{3C622507-BAB2-C297-7741-5C898323F735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5:37.716" v="21239"/>
          <ac:spMkLst>
            <pc:docMk/>
            <pc:sldMk cId="3679087572" sldId="1787"/>
            <ac:spMk id="206" creationId="{B739377D-2E3F-0EB2-AE6C-E490054F72C1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2:40.629" v="22469" actId="20577"/>
          <ac:spMkLst>
            <pc:docMk/>
            <pc:sldMk cId="3679087572" sldId="1787"/>
            <ac:spMk id="207" creationId="{C8816C52-03F4-D68B-670B-9E6B4E6561D6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09" creationId="{12C20583-AF08-F48E-ED8E-6A002A469937}"/>
          </ac:spMkLst>
        </pc:spChg>
        <pc:spChg chg="add mod">
          <ac:chgData name="윤진숙(Celine) - 서비스기획2팀" userId="db3dbd84-8051-4777-a258-c2ff272a01d1" providerId="ADAL" clId="{8028E252-5847-4BDC-B1AB-0348FF4B7C6B}" dt="2024-05-27T05:27:57.607" v="20961" actId="1076"/>
          <ac:spMkLst>
            <pc:docMk/>
            <pc:sldMk cId="3679087572" sldId="1787"/>
            <ac:spMk id="222" creationId="{1D823FF4-595C-35C0-A281-29A44EDD6DB4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5:54.687" v="21247" actId="20577"/>
          <ac:spMkLst>
            <pc:docMk/>
            <pc:sldMk cId="3679087572" sldId="1787"/>
            <ac:spMk id="226" creationId="{4490FC83-C388-9BD1-E8E6-331732496C11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7:24.218" v="21324" actId="1038"/>
          <ac:spMkLst>
            <pc:docMk/>
            <pc:sldMk cId="3679087572" sldId="1787"/>
            <ac:spMk id="227" creationId="{56C5C076-E6E0-82DE-668E-B0363C982E2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46:21.447" v="21429" actId="478"/>
          <ac:spMkLst>
            <pc:docMk/>
            <pc:sldMk cId="3679087572" sldId="1787"/>
            <ac:spMk id="229" creationId="{530E94B1-3780-5471-508A-86B23D88BBAA}"/>
          </ac:spMkLst>
        </pc:spChg>
        <pc:spChg chg="mod">
          <ac:chgData name="윤진숙(Celine) - 서비스기획2팀" userId="db3dbd84-8051-4777-a258-c2ff272a01d1" providerId="ADAL" clId="{8028E252-5847-4BDC-B1AB-0348FF4B7C6B}" dt="2024-05-27T05:43:34.113" v="21377" actId="1076"/>
          <ac:spMkLst>
            <pc:docMk/>
            <pc:sldMk cId="3679087572" sldId="1787"/>
            <ac:spMk id="231" creationId="{7E23B61A-5B1F-E9C0-54E8-2B74137A6E74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23.461" v="21430" actId="478"/>
          <ac:spMkLst>
            <pc:docMk/>
            <pc:sldMk cId="3679087572" sldId="1787"/>
            <ac:spMk id="237" creationId="{FB9204B0-304D-DDB1-B47B-743F170837B3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46:18.224" v="21427" actId="478"/>
          <ac:spMkLst>
            <pc:docMk/>
            <pc:sldMk cId="3679087572" sldId="1787"/>
            <ac:spMk id="239" creationId="{AFA32BBB-E315-2005-8F51-92FCEEEA19D0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40.258" v="21436" actId="478"/>
          <ac:spMkLst>
            <pc:docMk/>
            <pc:sldMk cId="3679087572" sldId="1787"/>
            <ac:spMk id="240" creationId="{6AE640C2-8A12-C4FE-77C1-B883289E9B99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37.587" v="21435" actId="478"/>
          <ac:spMkLst>
            <pc:docMk/>
            <pc:sldMk cId="3679087572" sldId="1787"/>
            <ac:spMk id="241" creationId="{43B7ACC8-939B-47E1-0D5F-0C22531A5D9C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44.371" v="21437" actId="478"/>
          <ac:spMkLst>
            <pc:docMk/>
            <pc:sldMk cId="3679087572" sldId="1787"/>
            <ac:spMk id="242" creationId="{8918BE2A-3459-8132-3C12-BB3A2895341F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31.091" v="21433" actId="478"/>
          <ac:spMkLst>
            <pc:docMk/>
            <pc:sldMk cId="3679087572" sldId="1787"/>
            <ac:spMk id="243" creationId="{633C7A5C-E599-2A17-FCC0-BA619106232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46:25.514" v="21431" actId="478"/>
          <ac:spMkLst>
            <pc:docMk/>
            <pc:sldMk cId="3679087572" sldId="1787"/>
            <ac:spMk id="244" creationId="{24242242-15CD-3F68-25FB-825B30A0898F}"/>
          </ac:spMkLst>
        </pc:spChg>
        <pc:spChg chg="mod">
          <ac:chgData name="윤진숙(Celine) - 서비스기획2팀" userId="db3dbd84-8051-4777-a258-c2ff272a01d1" providerId="ADAL" clId="{8028E252-5847-4BDC-B1AB-0348FF4B7C6B}" dt="2024-05-27T05:49:43.579" v="21536" actId="1076"/>
          <ac:spMkLst>
            <pc:docMk/>
            <pc:sldMk cId="3679087572" sldId="1787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27T05:41:36.849" v="21358"/>
          <ac:spMkLst>
            <pc:docMk/>
            <pc:sldMk cId="3679087572" sldId="1787"/>
            <ac:spMk id="248" creationId="{5B608CA2-EA39-E6B9-B445-359B69C5EB88}"/>
          </ac:spMkLst>
        </pc:spChg>
        <pc:spChg chg="mod">
          <ac:chgData name="윤진숙(Celine) - 서비스기획2팀" userId="db3dbd84-8051-4777-a258-c2ff272a01d1" providerId="ADAL" clId="{8028E252-5847-4BDC-B1AB-0348FF4B7C6B}" dt="2024-05-27T05:41:36.849" v="21358"/>
          <ac:spMkLst>
            <pc:docMk/>
            <pc:sldMk cId="3679087572" sldId="1787"/>
            <ac:spMk id="250" creationId="{9C02980C-0647-B00A-175A-AE8E08127A53}"/>
          </ac:spMkLst>
        </pc:spChg>
        <pc:spChg chg="mod">
          <ac:chgData name="윤진숙(Celine) - 서비스기획2팀" userId="db3dbd84-8051-4777-a258-c2ff272a01d1" providerId="ADAL" clId="{8028E252-5847-4BDC-B1AB-0348FF4B7C6B}" dt="2024-05-27T05:41:42.323" v="21359"/>
          <ac:spMkLst>
            <pc:docMk/>
            <pc:sldMk cId="3679087572" sldId="1787"/>
            <ac:spMk id="255" creationId="{1C2E0564-CF1E-F31A-B988-35F9A21F616E}"/>
          </ac:spMkLst>
        </pc:spChg>
        <pc:spChg chg="mod">
          <ac:chgData name="윤진숙(Celine) - 서비스기획2팀" userId="db3dbd84-8051-4777-a258-c2ff272a01d1" providerId="ADAL" clId="{8028E252-5847-4BDC-B1AB-0348FF4B7C6B}" dt="2024-05-27T05:41:42.323" v="21359"/>
          <ac:spMkLst>
            <pc:docMk/>
            <pc:sldMk cId="3679087572" sldId="1787"/>
            <ac:spMk id="321" creationId="{20B31A5B-4F10-EACA-9164-51D2F0F063FF}"/>
          </ac:spMkLst>
        </pc:spChg>
        <pc:spChg chg="mod">
          <ac:chgData name="윤진숙(Celine) - 서비스기획2팀" userId="db3dbd84-8051-4777-a258-c2ff272a01d1" providerId="ADAL" clId="{8028E252-5847-4BDC-B1AB-0348FF4B7C6B}" dt="2024-05-27T05:41:47.808" v="21362"/>
          <ac:spMkLst>
            <pc:docMk/>
            <pc:sldMk cId="3679087572" sldId="1787"/>
            <ac:spMk id="326" creationId="{BD6CE8F7-A552-5678-C493-A43FF792D988}"/>
          </ac:spMkLst>
        </pc:spChg>
        <pc:spChg chg="mod">
          <ac:chgData name="윤진숙(Celine) - 서비스기획2팀" userId="db3dbd84-8051-4777-a258-c2ff272a01d1" providerId="ADAL" clId="{8028E252-5847-4BDC-B1AB-0348FF4B7C6B}" dt="2024-05-27T05:41:47.808" v="21362"/>
          <ac:spMkLst>
            <pc:docMk/>
            <pc:sldMk cId="3679087572" sldId="1787"/>
            <ac:spMk id="328" creationId="{4D295415-44F5-5857-0F89-81FF9300BDD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37" creationId="{D2C2AFAF-0A84-BD3A-5E75-0799689ED654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43" creationId="{E8CA5F20-835B-6ADD-E78C-4E2C82AC8587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45" creationId="{ACE8ADCB-6239-81CB-9939-744DD08E0AE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51" creationId="{D49A5A64-8381-D215-EA92-9804F073884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54:09.308" v="21775" actId="21"/>
          <ac:spMkLst>
            <pc:docMk/>
            <pc:sldMk cId="3679087572" sldId="1787"/>
            <ac:spMk id="354" creationId="{6F009CAA-3380-7A86-67B7-EF911FCEE1C9}"/>
          </ac:spMkLst>
        </pc:spChg>
        <pc:spChg chg="del">
          <ac:chgData name="윤진숙(Celine) - 서비스기획2팀" userId="db3dbd84-8051-4777-a258-c2ff272a01d1" providerId="ADAL" clId="{8028E252-5847-4BDC-B1AB-0348FF4B7C6B}" dt="2024-05-27T05:14:40.639" v="20174" actId="478"/>
          <ac:spMkLst>
            <pc:docMk/>
            <pc:sldMk cId="3679087572" sldId="1787"/>
            <ac:spMk id="356" creationId="{66711259-EED8-9E53-9F0C-9399AA9D9A82}"/>
          </ac:spMkLst>
        </pc:spChg>
        <pc:spChg chg="mod">
          <ac:chgData name="윤진숙(Celine) - 서비스기획2팀" userId="db3dbd84-8051-4777-a258-c2ff272a01d1" providerId="ADAL" clId="{8028E252-5847-4BDC-B1AB-0348FF4B7C6B}" dt="2024-05-27T05:59:17.687" v="22031" actId="14100"/>
          <ac:spMkLst>
            <pc:docMk/>
            <pc:sldMk cId="3679087572" sldId="1787"/>
            <ac:spMk id="360" creationId="{CEE72AD3-0747-3D18-FE32-BE1899180FF0}"/>
          </ac:spMkLst>
        </pc:spChg>
        <pc:spChg chg="del">
          <ac:chgData name="윤진숙(Celine) - 서비스기획2팀" userId="db3dbd84-8051-4777-a258-c2ff272a01d1" providerId="ADAL" clId="{8028E252-5847-4BDC-B1AB-0348FF4B7C6B}" dt="2024-05-27T05:14:47.870" v="20175" actId="478"/>
          <ac:spMkLst>
            <pc:docMk/>
            <pc:sldMk cId="3679087572" sldId="1787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028E252-5847-4BDC-B1AB-0348FF4B7C6B}" dt="2024-05-27T05:56:30.853" v="21852" actId="1038"/>
          <ac:spMkLst>
            <pc:docMk/>
            <pc:sldMk cId="3679087572" sldId="1787"/>
            <ac:spMk id="362" creationId="{8BA0FFC8-3B48-EC1C-3D21-9FA1D802180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65" creationId="{A6634B67-8836-A3F3-45DC-D283D9A024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67" creationId="{21FCA2F5-DECB-B622-EBFD-7EE7D7C1745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69" creationId="{74211DD0-E9FC-0C1C-411D-6FD62BFF420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74" creationId="{50559FA2-D43C-9983-C2DC-48FD7B23AB7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78" creationId="{286C0AC6-822D-9F6E-9A0B-FE48C0E0783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80" creationId="{0C11BB89-C0DA-6619-DDBA-97C1104E5A5D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82" creationId="{4CA2EE9D-C8F6-351E-588D-A5DE5BA06BE3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1:32.292" v="22226" actId="478"/>
          <ac:spMkLst>
            <pc:docMk/>
            <pc:sldMk cId="3679087572" sldId="1787"/>
            <ac:spMk id="385" creationId="{CAF18819-E41D-5EB8-78D0-15789DE9EAF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4:21.237" v="22360" actId="478"/>
          <ac:spMkLst>
            <pc:docMk/>
            <pc:sldMk cId="3679087572" sldId="1787"/>
            <ac:spMk id="388" creationId="{5F7ABB67-108F-8D1F-377C-CE479C16A112}"/>
          </ac:spMkLst>
        </pc:spChg>
        <pc:spChg chg="del">
          <ac:chgData name="윤진숙(Celine) - 서비스기획2팀" userId="db3dbd84-8051-4777-a258-c2ff272a01d1" providerId="ADAL" clId="{8028E252-5847-4BDC-B1AB-0348FF4B7C6B}" dt="2024-05-27T05:14:54.143" v="20178" actId="478"/>
          <ac:spMkLst>
            <pc:docMk/>
            <pc:sldMk cId="3679087572" sldId="1787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7T05:14:51.585" v="20177" actId="478"/>
          <ac:spMkLst>
            <pc:docMk/>
            <pc:sldMk cId="3679087572" sldId="1787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11" creationId="{06812EBA-BAF8-6740-DE65-BD375D4D29C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15" creationId="{7C215413-40C8-C62F-1836-32141F40853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18" creationId="{4944991F-A723-EBC7-0F60-5452A3BEB7B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3" creationId="{3EE6F185-2305-1E87-E238-6404598B62AA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4" creationId="{BE535B8C-D349-9B48-B156-A8D1A99B987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9" creationId="{1C0F2DF4-3963-501F-627B-658B5EF444DE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30" creationId="{B09DC287-BA82-384C-E721-83D90EE8354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39.745" v="20185" actId="164"/>
          <ac:grpSpMkLst>
            <pc:docMk/>
            <pc:sldMk cId="3679087572" sldId="1787"/>
            <ac:grpSpMk id="52" creationId="{79C180FE-8B7D-574F-42E6-64C3A16B6F22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53" creationId="{6330BC9D-B2DB-76A6-1AF0-D0C6065EB2D8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56" creationId="{9C915ADC-1460-544A-53B5-49CFC08E9837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58" creationId="{B7865FB6-B91B-2380-386E-8A5DC5B5053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46.137" v="20186" actId="164"/>
          <ac:grpSpMkLst>
            <pc:docMk/>
            <pc:sldMk cId="3679087572" sldId="1787"/>
            <ac:grpSpMk id="193" creationId="{18700A0B-FFF0-CCCF-54C0-95637B60094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6:05.698" v="20189" actId="164"/>
          <ac:grpSpMkLst>
            <pc:docMk/>
            <pc:sldMk cId="3679087572" sldId="1787"/>
            <ac:grpSpMk id="197" creationId="{D8BD6B88-3EAA-FC44-0F9F-8693DD5CCBA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32.608" v="20184" actId="164"/>
          <ac:grpSpMkLst>
            <pc:docMk/>
            <pc:sldMk cId="3679087572" sldId="1787"/>
            <ac:grpSpMk id="201" creationId="{D536BDDE-B1CF-4DE1-A87D-040977CDF0F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08" creationId="{E5868043-0D49-2A26-1EC1-1BDF6124DD2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0:36.320" v="21345" actId="1076"/>
          <ac:grpSpMkLst>
            <pc:docMk/>
            <pc:sldMk cId="3679087572" sldId="1787"/>
            <ac:grpSpMk id="211" creationId="{1A7D0DE3-6B53-A100-55D5-9E6ECDFBAB7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39.745" v="20185" actId="164"/>
          <ac:grpSpMkLst>
            <pc:docMk/>
            <pc:sldMk cId="3679087572" sldId="1787"/>
            <ac:grpSpMk id="212" creationId="{4EB36018-096D-1986-3ECA-C9C67380C4E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46.137" v="20186" actId="164"/>
          <ac:grpSpMkLst>
            <pc:docMk/>
            <pc:sldMk cId="3679087572" sldId="1787"/>
            <ac:grpSpMk id="213" creationId="{ADD1E929-70C3-DDC1-443A-7E9E089267D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56:02.661" v="21809" actId="1076"/>
          <ac:grpSpMkLst>
            <pc:docMk/>
            <pc:sldMk cId="3679087572" sldId="1787"/>
            <ac:grpSpMk id="214" creationId="{4F26F492-6B87-0026-9E82-239F77F0D09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27:25.406" v="20955" actId="1076"/>
          <ac:grpSpMkLst>
            <pc:docMk/>
            <pc:sldMk cId="3679087572" sldId="1787"/>
            <ac:grpSpMk id="215" creationId="{2ED68478-334B-1F0A-B3CF-99D9F978F24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1:06.826" v="21353" actId="14100"/>
          <ac:grpSpMkLst>
            <pc:docMk/>
            <pc:sldMk cId="3679087572" sldId="1787"/>
            <ac:grpSpMk id="216" creationId="{D37B6351-9B98-BF84-F3AB-23BCDC2F32B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42:31.485" v="21369" actId="164"/>
          <ac:grpSpMkLst>
            <pc:docMk/>
            <pc:sldMk cId="3679087572" sldId="1787"/>
            <ac:grpSpMk id="228" creationId="{F94FC3A2-69EE-2784-F31F-13100486042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6:33.204" v="21434" actId="478"/>
          <ac:grpSpMkLst>
            <pc:docMk/>
            <pc:sldMk cId="3679087572" sldId="1787"/>
            <ac:grpSpMk id="232" creationId="{BFF7AF17-B992-D6A4-5C61-F259C0FF9987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5:46:23.461" v="21430" actId="478"/>
          <ac:grpSpMkLst>
            <pc:docMk/>
            <pc:sldMk cId="3679087572" sldId="1787"/>
            <ac:grpSpMk id="233" creationId="{29368D6D-CDCC-C098-776E-0AADF7FD5C4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6:18.224" v="21427" actId="478"/>
          <ac:grpSpMkLst>
            <pc:docMk/>
            <pc:sldMk cId="3679087572" sldId="1787"/>
            <ac:grpSpMk id="236" creationId="{81B4548F-2CB9-8C40-65A2-25A739390111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5:46:40.258" v="21436" actId="478"/>
          <ac:grpSpMkLst>
            <pc:docMk/>
            <pc:sldMk cId="3679087572" sldId="1787"/>
            <ac:grpSpMk id="238" creationId="{15E7CF81-3441-8DAA-5E92-0379187C42F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41:36.849" v="21358"/>
          <ac:grpSpMkLst>
            <pc:docMk/>
            <pc:sldMk cId="3679087572" sldId="1787"/>
            <ac:grpSpMk id="247" creationId="{9B755718-1E62-8A71-3240-131E1DF4650D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41:36.849" v="21358"/>
          <ac:grpSpMkLst>
            <pc:docMk/>
            <pc:sldMk cId="3679087572" sldId="1787"/>
            <ac:grpSpMk id="251" creationId="{9CF2FD9E-71A0-28A9-EED8-BB20CEE3042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41:42.323" v="21359"/>
          <ac:grpSpMkLst>
            <pc:docMk/>
            <pc:sldMk cId="3679087572" sldId="1787"/>
            <ac:grpSpMk id="254" creationId="{0702F05E-C5A6-BF5E-F5BC-1E14B92FB87F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41:42.323" v="21359"/>
          <ac:grpSpMkLst>
            <pc:docMk/>
            <pc:sldMk cId="3679087572" sldId="1787"/>
            <ac:grpSpMk id="322" creationId="{FEC24DC6-CBAF-E7C5-1166-AD8EBD48047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7:33.011" v="21449" actId="478"/>
          <ac:grpSpMkLst>
            <pc:docMk/>
            <pc:sldMk cId="3679087572" sldId="1787"/>
            <ac:grpSpMk id="325" creationId="{BE19B82E-26A5-4B31-09A7-1D1AF4418219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41:47.808" v="21362"/>
          <ac:grpSpMkLst>
            <pc:docMk/>
            <pc:sldMk cId="3679087572" sldId="1787"/>
            <ac:grpSpMk id="329" creationId="{7B742C58-58FF-0568-7CBB-75867CC99E6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2:36.706" v="22467" actId="478"/>
          <ac:grpSpMkLst>
            <pc:docMk/>
            <pc:sldMk cId="3679087572" sldId="1787"/>
            <ac:grpSpMk id="333" creationId="{EEB8D9CA-9BAF-0B42-D12A-70D9C725AE7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54:32.563" v="21776" actId="165"/>
          <ac:grpSpMkLst>
            <pc:docMk/>
            <pc:sldMk cId="3679087572" sldId="1787"/>
            <ac:grpSpMk id="342" creationId="{CD1CDA55-5223-21A1-FA18-39CB30A66BB7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7T06:12:36.706" v="22467" actId="478"/>
          <ac:grpSpMkLst>
            <pc:docMk/>
            <pc:sldMk cId="3679087572" sldId="1787"/>
            <ac:grpSpMk id="346" creationId="{F20808AE-84B8-1859-20A0-564861E8F9E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2:36.706" v="22467" actId="478"/>
          <ac:grpSpMkLst>
            <pc:docMk/>
            <pc:sldMk cId="3679087572" sldId="1787"/>
            <ac:grpSpMk id="357" creationId="{B5FE19CF-29FE-93FC-DD0F-CE099600CE1C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55:14.380" v="21777"/>
          <ac:grpSpMkLst>
            <pc:docMk/>
            <pc:sldMk cId="3679087572" sldId="1787"/>
            <ac:grpSpMk id="358" creationId="{22EB9859-BEA6-6914-FB0F-335BB8867C5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59:30.362" v="22032" actId="478"/>
          <ac:grpSpMkLst>
            <pc:docMk/>
            <pc:sldMk cId="3679087572" sldId="1787"/>
            <ac:grpSpMk id="370" creationId="{A1CC7622-5252-F585-270E-0161BFC1922E}"/>
          </ac:grpSpMkLst>
        </pc:grpChg>
        <pc:graphicFrameChg chg="add mod modGraphic">
          <ac:chgData name="윤진숙(Celine) - 서비스기획2팀" userId="db3dbd84-8051-4777-a258-c2ff272a01d1" providerId="ADAL" clId="{8028E252-5847-4BDC-B1AB-0348FF4B7C6B}" dt="2024-05-27T05:49:32.979" v="21530" actId="14100"/>
          <ac:graphicFrameMkLst>
            <pc:docMk/>
            <pc:sldMk cId="3679087572" sldId="1787"/>
            <ac:graphicFrameMk id="225" creationId="{BB06C32B-FA82-A695-FD89-9360CC2BC3D1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38" creationId="{2E88F22D-9C6D-43E6-956C-95E791FE3FFB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5:49:23.265" v="21528"/>
          <ac:graphicFrameMkLst>
            <pc:docMk/>
            <pc:sldMk cId="3679087572" sldId="1787"/>
            <ac:graphicFrameMk id="339" creationId="{85A3CFE1-08AE-4734-745D-29A1B227E057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5:49:27.530" v="21529"/>
          <ac:graphicFrameMkLst>
            <pc:docMk/>
            <pc:sldMk cId="3679087572" sldId="1787"/>
            <ac:graphicFrameMk id="340" creationId="{4781431B-D224-F4FF-F81E-55836640E71A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49:38.011" v="21533" actId="478"/>
          <ac:graphicFrameMkLst>
            <pc:docMk/>
            <pc:sldMk cId="3679087572" sldId="1787"/>
            <ac:graphicFrameMk id="341" creationId="{204D1F8B-B2D1-8166-CFCA-33146C9645FB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52:35.219" v="21669" actId="478"/>
          <ac:graphicFrameMkLst>
            <pc:docMk/>
            <pc:sldMk cId="3679087572" sldId="1787"/>
            <ac:graphicFrameMk id="349" creationId="{22BEA476-66C8-B13F-A359-4AD9161049BF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52" creationId="{0C955CDE-F1B1-6958-27A5-B2EE843068E2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54:09.308" v="21775" actId="21"/>
          <ac:graphicFrameMkLst>
            <pc:docMk/>
            <pc:sldMk cId="3679087572" sldId="1787"/>
            <ac:graphicFrameMk id="355" creationId="{DF3010CF-04ED-5012-93BA-DC01254D0681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66" creationId="{4D36A6BA-D188-0C22-63AB-774FBE3712F2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75" creationId="{F18D2644-9DBD-4F81-9BEF-F723502CF516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83" creationId="{306C75BB-CA83-FA74-A8A5-5BA783C5DE5C}"/>
          </ac:graphicFrameMkLst>
        </pc:graphicFrameChg>
        <pc:picChg chg="add del">
          <ac:chgData name="윤진숙(Celine) - 서비스기획2팀" userId="db3dbd84-8051-4777-a258-c2ff272a01d1" providerId="ADAL" clId="{8028E252-5847-4BDC-B1AB-0348FF4B7C6B}" dt="2024-05-27T05:35:43.321" v="21241" actId="478"/>
          <ac:picMkLst>
            <pc:docMk/>
            <pc:sldMk cId="3679087572" sldId="1787"/>
            <ac:picMk id="6" creationId="{BCC39248-E3EB-CB23-B079-68713B422BC3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6" creationId="{27B8D2DB-1D77-9DED-5797-8D63CE9490A9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7" creationId="{063DB38D-BC5F-0195-FD4F-B04D30451DC0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8" creationId="{9DE57F45-8CA6-BD8D-4968-5B968B24114B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31" creationId="{8386F2C6-0EB3-3057-EBFB-35258914565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32" creationId="{618F94AC-2C14-2AA0-6EDA-DF5AA817700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33" creationId="{79E25366-3DA9-255A-4642-C6B6757C17BB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39.745" v="20185" actId="164"/>
          <ac:picMkLst>
            <pc:docMk/>
            <pc:sldMk cId="3679087572" sldId="1787"/>
            <ac:picMk id="40" creationId="{C8E2BABF-F7D7-CF37-57ED-DD2A524A2E0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46.137" v="20186" actId="164"/>
          <ac:picMkLst>
            <pc:docMk/>
            <pc:sldMk cId="3679087572" sldId="1787"/>
            <ac:picMk id="41" creationId="{6F910EE4-F971-C419-5A5A-D05CFA3F285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27:24.827" v="20953" actId="1076"/>
          <ac:picMkLst>
            <pc:docMk/>
            <pc:sldMk cId="3679087572" sldId="1787"/>
            <ac:picMk id="42" creationId="{BFC4B06E-B0A6-F2B1-D96E-C8F2D20EA417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58.793" v="20188" actId="164"/>
          <ac:picMkLst>
            <pc:docMk/>
            <pc:sldMk cId="3679087572" sldId="1787"/>
            <ac:picMk id="43" creationId="{D5310565-7A30-2E22-63F0-A43BBD6E6385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32.608" v="20184" actId="164"/>
          <ac:picMkLst>
            <pc:docMk/>
            <pc:sldMk cId="3679087572" sldId="1787"/>
            <ac:picMk id="44" creationId="{8CA94D0C-6D44-6DB2-D49E-69BE7608799E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34:32.193" v="21219" actId="207"/>
          <ac:picMkLst>
            <pc:docMk/>
            <pc:sldMk cId="3679087572" sldId="1787"/>
            <ac:picMk id="45" creationId="{A2675C4A-6BE4-CCCF-0EB9-017F8AF26264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54" creationId="{55703645-5A5B-283A-FF3F-2764696C6E9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55" creationId="{5A3EDE6A-AAFB-2F4F-3C6B-8B6A46835E0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194" creationId="{A16FF60B-3CB2-BF3F-D743-CC3B55B900B5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195" creationId="{01D7E185-3403-FBE4-6B99-32BA614FA4D3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58.793" v="20188" actId="164"/>
          <ac:picMkLst>
            <pc:docMk/>
            <pc:sldMk cId="3679087572" sldId="1787"/>
            <ac:picMk id="196" creationId="{7BF2E8D1-01C8-0F90-76F8-AD4E44C1F85D}"/>
          </ac:picMkLst>
        </pc:picChg>
        <pc:picChg chg="mod">
          <ac:chgData name="윤진숙(Celine) - 서비스기획2팀" userId="db3dbd84-8051-4777-a258-c2ff272a01d1" providerId="ADAL" clId="{8028E252-5847-4BDC-B1AB-0348FF4B7C6B}" dt="2024-05-27T05:29:23.963" v="21005" actId="1037"/>
          <ac:picMkLst>
            <pc:docMk/>
            <pc:sldMk cId="3679087572" sldId="1787"/>
            <ac:picMk id="199" creationId="{F8BBA2FA-D5A5-E621-295F-DBFAD60A7DD4}"/>
          </ac:picMkLst>
        </pc:picChg>
        <pc:picChg chg="mod">
          <ac:chgData name="윤진숙(Celine) - 서비스기획2팀" userId="db3dbd84-8051-4777-a258-c2ff272a01d1" providerId="ADAL" clId="{8028E252-5847-4BDC-B1AB-0348FF4B7C6B}" dt="2024-05-27T05:29:34.126" v="21008" actId="14100"/>
          <ac:picMkLst>
            <pc:docMk/>
            <pc:sldMk cId="3679087572" sldId="1787"/>
            <ac:picMk id="200" creationId="{FC1E6618-3000-E026-0F35-00C0DFB33AA2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02" creationId="{22AB5B45-8BFD-B86E-B312-87E05316EC10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03" creationId="{BFBDDC19-EB03-5169-DBAE-2C00A45D458D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27:24.367" v="20951" actId="14100"/>
          <ac:picMkLst>
            <pc:docMk/>
            <pc:sldMk cId="3679087572" sldId="1787"/>
            <ac:picMk id="204" creationId="{D396362B-0B50-8FDE-9406-E5965C8BB5F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10" creationId="{508220C7-C6E7-06A8-F24E-F7B25B0089F3}"/>
          </ac:picMkLst>
        </pc:picChg>
        <pc:picChg chg="del mod">
          <ac:chgData name="윤진숙(Celine) - 서비스기획2팀" userId="db3dbd84-8051-4777-a258-c2ff272a01d1" providerId="ADAL" clId="{8028E252-5847-4BDC-B1AB-0348FF4B7C6B}" dt="2024-05-27T05:42:16.440" v="21366" actId="478"/>
          <ac:picMkLst>
            <pc:docMk/>
            <pc:sldMk cId="3679087572" sldId="1787"/>
            <ac:picMk id="230" creationId="{EB0CDF19-AAE3-2677-F4D3-511E50F5711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46:27.106" v="21432" actId="478"/>
          <ac:picMkLst>
            <pc:docMk/>
            <pc:sldMk cId="3679087572" sldId="1787"/>
            <ac:picMk id="234" creationId="{1C7C71DF-1E4A-C6FF-D93B-4E11B8A35B6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46:33.204" v="21434" actId="478"/>
          <ac:picMkLst>
            <pc:docMk/>
            <pc:sldMk cId="3679087572" sldId="1787"/>
            <ac:picMk id="235" creationId="{2AAB56D1-82A9-1A68-CF65-D9CD5B244938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36.849" v="21358"/>
          <ac:picMkLst>
            <pc:docMk/>
            <pc:sldMk cId="3679087572" sldId="1787"/>
            <ac:picMk id="249" creationId="{10380DE4-8FFD-F40D-9138-F3DCE1BFEE1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36.849" v="21358"/>
          <ac:picMkLst>
            <pc:docMk/>
            <pc:sldMk cId="3679087572" sldId="1787"/>
            <ac:picMk id="252" creationId="{2F24C4FA-D9E6-E81B-C260-01D107A46294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36.849" v="21358"/>
          <ac:picMkLst>
            <pc:docMk/>
            <pc:sldMk cId="3679087572" sldId="1787"/>
            <ac:picMk id="253" creationId="{C3D5CA24-BB03-A79F-80A9-BBE84E2CEEF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2.323" v="21359"/>
          <ac:picMkLst>
            <pc:docMk/>
            <pc:sldMk cId="3679087572" sldId="1787"/>
            <ac:picMk id="320" creationId="{4BC02C2D-030A-F8D8-6436-962D9F7D8205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2.323" v="21359"/>
          <ac:picMkLst>
            <pc:docMk/>
            <pc:sldMk cId="3679087572" sldId="1787"/>
            <ac:picMk id="323" creationId="{A9010BA9-DD85-2D75-CCEE-5121AF2F302D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2.323" v="21359"/>
          <ac:picMkLst>
            <pc:docMk/>
            <pc:sldMk cId="3679087572" sldId="1787"/>
            <ac:picMk id="324" creationId="{DCA9C07E-50C2-6CBF-1F9C-D78472EFB54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7.808" v="21362"/>
          <ac:picMkLst>
            <pc:docMk/>
            <pc:sldMk cId="3679087572" sldId="1787"/>
            <ac:picMk id="327" creationId="{88048834-C533-5939-BB81-E659FB7A413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7.808" v="21362"/>
          <ac:picMkLst>
            <pc:docMk/>
            <pc:sldMk cId="3679087572" sldId="1787"/>
            <ac:picMk id="330" creationId="{ACEDCF50-0D17-72F7-4E0E-9B9901A3928C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7.808" v="21362"/>
          <ac:picMkLst>
            <pc:docMk/>
            <pc:sldMk cId="3679087572" sldId="1787"/>
            <ac:picMk id="331" creationId="{824BCE25-AC03-3FBB-272A-B470CD118DD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42:31.485" v="21369" actId="164"/>
          <ac:picMkLst>
            <pc:docMk/>
            <pc:sldMk cId="3679087572" sldId="1787"/>
            <ac:picMk id="332" creationId="{D44CB6A6-B71C-6148-AEA9-05675178A095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35" creationId="{4A98C8FB-EDE2-37A9-B4A4-79F625F9A3F5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44" creationId="{14969E89-112C-86E4-D6FB-66B80848E63F}"/>
          </ac:picMkLst>
        </pc:picChg>
        <pc:picChg chg="mod">
          <ac:chgData name="윤진숙(Celine) - 서비스기획2팀" userId="db3dbd84-8051-4777-a258-c2ff272a01d1" providerId="ADAL" clId="{8028E252-5847-4BDC-B1AB-0348FF4B7C6B}" dt="2024-05-27T05:54:32.563" v="21776" actId="165"/>
          <ac:picMkLst>
            <pc:docMk/>
            <pc:sldMk cId="3679087572" sldId="1787"/>
            <ac:picMk id="347" creationId="{12B03221-17ED-2BDD-3D98-7DD54777E10B}"/>
          </ac:picMkLst>
        </pc:picChg>
        <pc:picChg chg="mod">
          <ac:chgData name="윤진숙(Celine) - 서비스기획2팀" userId="db3dbd84-8051-4777-a258-c2ff272a01d1" providerId="ADAL" clId="{8028E252-5847-4BDC-B1AB-0348FF4B7C6B}" dt="2024-05-27T05:54:32.563" v="21776" actId="165"/>
          <ac:picMkLst>
            <pc:docMk/>
            <pc:sldMk cId="3679087572" sldId="1787"/>
            <ac:picMk id="348" creationId="{4CAF66AB-09B7-9F10-647C-5030F0984173}"/>
          </ac:picMkLst>
        </pc:picChg>
        <pc:picChg chg="mod">
          <ac:chgData name="윤진숙(Celine) - 서비스기획2팀" userId="db3dbd84-8051-4777-a258-c2ff272a01d1" providerId="ADAL" clId="{8028E252-5847-4BDC-B1AB-0348FF4B7C6B}" dt="2024-05-27T05:55:14.380" v="21777"/>
          <ac:picMkLst>
            <pc:docMk/>
            <pc:sldMk cId="3679087572" sldId="1787"/>
            <ac:picMk id="359" creationId="{03208254-6F58-C28D-0825-FB16182C96B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55:55.380" v="21804" actId="478"/>
          <ac:picMkLst>
            <pc:docMk/>
            <pc:sldMk cId="3679087572" sldId="1787"/>
            <ac:picMk id="363" creationId="{AE9BAA0E-96E7-31A8-1A52-D49EE88FAD9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68" creationId="{0B527300-05C1-071D-CF3B-72BEB00E1123}"/>
          </ac:picMkLst>
        </pc:picChg>
        <pc:picChg chg="mod">
          <ac:chgData name="윤진숙(Celine) - 서비스기획2팀" userId="db3dbd84-8051-4777-a258-c2ff272a01d1" providerId="ADAL" clId="{8028E252-5847-4BDC-B1AB-0348FF4B7C6B}" dt="2024-05-27T05:55:14.380" v="21777"/>
          <ac:picMkLst>
            <pc:docMk/>
            <pc:sldMk cId="3679087572" sldId="1787"/>
            <ac:picMk id="371" creationId="{BF4063DA-DE39-B215-82A0-C6A991778E50}"/>
          </ac:picMkLst>
        </pc:picChg>
        <pc:picChg chg="mod">
          <ac:chgData name="윤진숙(Celine) - 서비스기획2팀" userId="db3dbd84-8051-4777-a258-c2ff272a01d1" providerId="ADAL" clId="{8028E252-5847-4BDC-B1AB-0348FF4B7C6B}" dt="2024-05-27T05:55:14.380" v="21777"/>
          <ac:picMkLst>
            <pc:docMk/>
            <pc:sldMk cId="3679087572" sldId="1787"/>
            <ac:picMk id="372" creationId="{DCC557A0-B29F-C485-F50A-A0D285D8933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76" creationId="{21706D12-7B05-C578-5BBF-6E52FDFB900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77" creationId="{DE30619C-0003-38EF-9D64-C9CC5D54494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79" creationId="{B6F02D1E-38F9-B0B8-B461-83A039DCE33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01:16.513" v="22223" actId="478"/>
          <ac:picMkLst>
            <pc:docMk/>
            <pc:sldMk cId="3679087572" sldId="1787"/>
            <ac:picMk id="384" creationId="{C341AEE0-6494-C496-3493-E9E6F182C3E7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86" creationId="{EBA91668-96A2-0E1F-91AA-F265E77DCDA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87" creationId="{86EA588D-B9B2-B118-ADB9-D5C565F1ADC3}"/>
          </ac:picMkLst>
        </pc:picChg>
        <pc:cxnChg chg="mod">
          <ac:chgData name="윤진숙(Celine) - 서비스기획2팀" userId="db3dbd84-8051-4777-a258-c2ff272a01d1" providerId="ADAL" clId="{8028E252-5847-4BDC-B1AB-0348FF4B7C6B}" dt="2024-05-27T05:14:49.135" v="20176"/>
          <ac:cxnSpMkLst>
            <pc:docMk/>
            <pc:sldMk cId="3679087572" sldId="1787"/>
            <ac:cxnSpMk id="13" creationId="{CB81345D-3677-18B1-A9E7-CAC7A1C094EA}"/>
          </ac:cxnSpMkLst>
        </pc:cxnChg>
        <pc:cxnChg chg="mod">
          <ac:chgData name="윤진숙(Celine) - 서비스기획2팀" userId="db3dbd84-8051-4777-a258-c2ff272a01d1" providerId="ADAL" clId="{8028E252-5847-4BDC-B1AB-0348FF4B7C6B}" dt="2024-05-27T05:14:49.135" v="20176"/>
          <ac:cxnSpMkLst>
            <pc:docMk/>
            <pc:sldMk cId="3679087572" sldId="1787"/>
            <ac:cxnSpMk id="14" creationId="{C2A8C191-F4B4-DFAE-27A0-B02EA88EBA9F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5:27:23.294" v="20948" actId="11529"/>
          <ac:cxnSpMkLst>
            <pc:docMk/>
            <pc:sldMk cId="3679087572" sldId="1787"/>
            <ac:cxnSpMk id="218" creationId="{A88285AA-0F16-FF52-A650-8DC3D49C62D1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5:27:21.719" v="20944" actId="11529"/>
          <ac:cxnSpMkLst>
            <pc:docMk/>
            <pc:sldMk cId="3679087572" sldId="1787"/>
            <ac:cxnSpMk id="221" creationId="{9DE2CF80-1C06-4299-A2BA-76450661034A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05:40:59.298" v="21349" actId="1076"/>
          <ac:cxnSpMkLst>
            <pc:docMk/>
            <pc:sldMk cId="3679087572" sldId="1787"/>
            <ac:cxnSpMk id="224" creationId="{4302AB80-7CBC-2303-E539-B8653C2A3F5E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36" creationId="{340ED33B-DA52-1DCC-B19F-BEE8950EA60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50" creationId="{DABB5F98-0E32-B01B-4D3B-99C82B4E46B6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5:54:09.308" v="21775" actId="21"/>
          <ac:cxnSpMkLst>
            <pc:docMk/>
            <pc:sldMk cId="3679087572" sldId="1787"/>
            <ac:cxnSpMk id="353" creationId="{885CCCC7-F203-C3D2-8CA2-F1115F28C67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64" creationId="{34897D8A-9219-2B2B-5725-774E8B4D1FA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73" creationId="{B4C4059A-151F-4513-4F44-67D5993A48AE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81" creationId="{6E38E2E0-7307-635A-6455-2C032BB9FBD9}"/>
          </ac:cxnSpMkLst>
        </pc:cxnChg>
      </pc:sldChg>
      <pc:sldChg chg="modSp mod">
        <pc:chgData name="윤진숙(Celine) - 서비스기획2팀" userId="db3dbd84-8051-4777-a258-c2ff272a01d1" providerId="ADAL" clId="{8028E252-5847-4BDC-B1AB-0348FF4B7C6B}" dt="2024-05-24T09:07:38.722" v="15371" actId="20577"/>
        <pc:sldMkLst>
          <pc:docMk/>
          <pc:sldMk cId="68271075" sldId="1789"/>
        </pc:sldMkLst>
        <pc:graphicFrameChg chg="mod modGraphic">
          <ac:chgData name="윤진숙(Celine) - 서비스기획2팀" userId="db3dbd84-8051-4777-a258-c2ff272a01d1" providerId="ADAL" clId="{8028E252-5847-4BDC-B1AB-0348FF4B7C6B}" dt="2024-05-24T09:07:38.722" v="15371" actId="20577"/>
          <ac:graphicFrameMkLst>
            <pc:docMk/>
            <pc:sldMk cId="68271075" sldId="1789"/>
            <ac:graphicFrameMk id="8" creationId="{961D5137-A9FC-8E95-3E7E-DA99C9D27F7D}"/>
          </ac:graphicFrameMkLst>
        </pc:graphicFrameChg>
      </pc:sldChg>
      <pc:sldChg chg="addSp modSp">
        <pc:chgData name="윤진숙(Celine) - 서비스기획2팀" userId="db3dbd84-8051-4777-a258-c2ff272a01d1" providerId="ADAL" clId="{8028E252-5847-4BDC-B1AB-0348FF4B7C6B}" dt="2024-05-31T08:51:26.087" v="49415"/>
        <pc:sldMkLst>
          <pc:docMk/>
          <pc:sldMk cId="166809130" sldId="1795"/>
        </pc:sldMkLst>
        <pc:spChg chg="add mod">
          <ac:chgData name="윤진숙(Celine) - 서비스기획2팀" userId="db3dbd84-8051-4777-a258-c2ff272a01d1" providerId="ADAL" clId="{8028E252-5847-4BDC-B1AB-0348FF4B7C6B}" dt="2024-05-31T08:51:26.087" v="49415"/>
          <ac:spMkLst>
            <pc:docMk/>
            <pc:sldMk cId="166809130" sldId="1795"/>
            <ac:spMk id="12" creationId="{9B2A2D8D-B688-7191-BE78-3C6CA95A2663}"/>
          </ac:spMkLst>
        </pc:spChg>
      </pc:sldChg>
      <pc:sldChg chg="modSp mod">
        <pc:chgData name="윤진숙(Celine) - 서비스기획2팀" userId="db3dbd84-8051-4777-a258-c2ff272a01d1" providerId="ADAL" clId="{8028E252-5847-4BDC-B1AB-0348FF4B7C6B}" dt="2024-05-24T06:51:07.023" v="14653" actId="14734"/>
        <pc:sldMkLst>
          <pc:docMk/>
          <pc:sldMk cId="1630294962" sldId="1807"/>
        </pc:sldMkLst>
        <pc:graphicFrameChg chg="modGraphic">
          <ac:chgData name="윤진숙(Celine) - 서비스기획2팀" userId="db3dbd84-8051-4777-a258-c2ff272a01d1" providerId="ADAL" clId="{8028E252-5847-4BDC-B1AB-0348FF4B7C6B}" dt="2024-05-24T06:51:07.023" v="14653" actId="14734"/>
          <ac:graphicFrameMkLst>
            <pc:docMk/>
            <pc:sldMk cId="1630294962" sldId="1807"/>
            <ac:graphicFrameMk id="3" creationId="{48E46D74-D099-2629-4088-3550701A3234}"/>
          </ac:graphicFrameMkLst>
        </pc:graphicFrameChg>
      </pc:sldChg>
      <pc:sldChg chg="add del">
        <pc:chgData name="윤진숙(Celine) - 서비스기획2팀" userId="db3dbd84-8051-4777-a258-c2ff272a01d1" providerId="ADAL" clId="{8028E252-5847-4BDC-B1AB-0348FF4B7C6B}" dt="2024-05-23T11:15:37.092" v="10332" actId="47"/>
        <pc:sldMkLst>
          <pc:docMk/>
          <pc:sldMk cId="2360818989" sldId="1819"/>
        </pc:sldMkLst>
      </pc:sldChg>
      <pc:sldChg chg="addSp delSp modSp add mod">
        <pc:chgData name="윤진숙(Celine) - 서비스기획2팀" userId="db3dbd84-8051-4777-a258-c2ff272a01d1" providerId="ADAL" clId="{8028E252-5847-4BDC-B1AB-0348FF4B7C6B}" dt="2024-06-04T05:27:23.141" v="54570" actId="164"/>
        <pc:sldMkLst>
          <pc:docMk/>
          <pc:sldMk cId="2426877845" sldId="1819"/>
        </pc:sldMkLst>
        <pc:spChg chg="add mod ord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2" creationId="{0AAFC853-F746-5018-D685-5A09F82E40C3}"/>
          </ac:spMkLst>
        </pc:spChg>
        <pc:spChg chg="add mod">
          <ac:chgData name="윤진숙(Celine) - 서비스기획2팀" userId="db3dbd84-8051-4777-a258-c2ff272a01d1" providerId="ADAL" clId="{8028E252-5847-4BDC-B1AB-0348FF4B7C6B}" dt="2024-06-03T09:57:21.749" v="53299" actId="14100"/>
          <ac:spMkLst>
            <pc:docMk/>
            <pc:sldMk cId="2426877845" sldId="1819"/>
            <ac:spMk id="2" creationId="{DEC61C77-F7B3-5DD4-05B1-A30183700DF9}"/>
          </ac:spMkLst>
        </pc:spChg>
        <pc:spChg chg="mod">
          <ac:chgData name="윤진숙(Celine) - 서비스기획2팀" userId="db3dbd84-8051-4777-a258-c2ff272a01d1" providerId="ADAL" clId="{8028E252-5847-4BDC-B1AB-0348FF4B7C6B}" dt="2024-05-31T02:34:37.695" v="46605"/>
          <ac:spMkLst>
            <pc:docMk/>
            <pc:sldMk cId="2426877845" sldId="1819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34:52.217" v="46615"/>
          <ac:spMkLst>
            <pc:docMk/>
            <pc:sldMk cId="2426877845" sldId="1819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4T02:30:00.144" v="11535" actId="478"/>
          <ac:spMkLst>
            <pc:docMk/>
            <pc:sldMk cId="2426877845" sldId="1819"/>
            <ac:spMk id="9" creationId="{D908EFB7-E89D-80C3-B7C3-0DB72C0FB29C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7" creationId="{A1CE9B39-6745-81F8-B38E-B3D9F0237A5D}"/>
          </ac:spMkLst>
        </pc:spChg>
        <pc:spChg chg="mod">
          <ac:chgData name="윤진숙(Celine) - 서비스기획2팀" userId="db3dbd84-8051-4777-a258-c2ff272a01d1" providerId="ADAL" clId="{8028E252-5847-4BDC-B1AB-0348FF4B7C6B}" dt="2024-05-24T02:02:32.060" v="11083" actId="122"/>
          <ac:spMkLst>
            <pc:docMk/>
            <pc:sldMk cId="2426877845" sldId="1819"/>
            <ac:spMk id="18" creationId="{1B194DF3-1CE5-6358-AE3E-A019EE124639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" creationId="{0BE4D9E7-0130-ABD4-2940-9CAD7900A0E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1" creationId="{6CE4191A-EFEF-58E8-C2FC-0122D4F3D87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2" creationId="{0F9BDF39-574E-10EE-8234-513F3C51942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3" creationId="{5B26C9B2-CEF9-3212-BB22-DCA4CE2B948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4" creationId="{AEC60C3E-D1F1-A14B-9A2C-94F7E6B33CA0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6" creationId="{7A13ED9E-FCFC-E2C1-D76D-5CD3D829BE7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9" creationId="{5CD1F1CE-52D7-AFD9-F277-0298818F26A5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3" creationId="{BFB65D62-F8B6-38AB-CAF7-D77DC12EB547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4" creationId="{5BD1F560-F3C5-3C51-95FA-6E3A5A67CE7D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5" creationId="{98BDAF30-1DF9-7602-42E8-CBE653BDC1BC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6" creationId="{C7FE92B6-6411-5D97-6BFC-3D217CE5AC5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7" creationId="{1CCCFCE3-3B7E-A65F-806D-4B5BBA81C2C6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9" creationId="{025E136D-8510-4DE1-0004-0F8411D612C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2" creationId="{BB3420EF-B36E-27CA-BA14-3569C7B0F243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3" creationId="{EEBEC9B2-C5D6-8643-C3FC-F4FCFCEC627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4" creationId="{53DCCF6D-3601-ACD6-671C-9602B0FA1AA9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5" creationId="{7CC03A08-F83D-227C-6514-196DA27021B0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6" creationId="{F828713E-6CBB-425E-CD6C-BEB2301F5688}"/>
          </ac:spMkLst>
        </pc:spChg>
        <pc:spChg chg="del">
          <ac:chgData name="윤진숙(Celine) - 서비스기획2팀" userId="db3dbd84-8051-4777-a258-c2ff272a01d1" providerId="ADAL" clId="{8028E252-5847-4BDC-B1AB-0348FF4B7C6B}" dt="2024-05-24T02:03:41.990" v="11088" actId="478"/>
          <ac:spMkLst>
            <pc:docMk/>
            <pc:sldMk cId="2426877845" sldId="1819"/>
            <ac:spMk id="48" creationId="{F55D806E-4C38-7A6C-31C3-24438A1EED9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50" creationId="{C787152E-2BD7-883F-EFFF-374FB3229741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55" creationId="{0AE10902-8CAB-ADCE-FEF0-E9827DDDCAE0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59" creationId="{81179F5A-267C-9EC3-7A56-2366CF35ED78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60" creationId="{DE89CCEB-2F39-0469-6882-61018E4AD5BF}"/>
          </ac:spMkLst>
        </pc:spChg>
        <pc:spChg chg="del">
          <ac:chgData name="윤진숙(Celine) - 서비스기획2팀" userId="db3dbd84-8051-4777-a258-c2ff272a01d1" providerId="ADAL" clId="{8028E252-5847-4BDC-B1AB-0348FF4B7C6B}" dt="2024-05-24T02:03:45.087" v="11089" actId="478"/>
          <ac:spMkLst>
            <pc:docMk/>
            <pc:sldMk cId="2426877845" sldId="1819"/>
            <ac:spMk id="193" creationId="{F56422DA-DC6C-6A4A-3C74-F2CE27678FFC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95" creationId="{D7AB7718-1CDD-F3BD-1A37-11076DC72CBB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97" creationId="{4112351B-AAE2-D6F9-4384-87D535883D0C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99" creationId="{CC3A09C9-9CB2-4B9B-42EE-D650B4F958A5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1" creationId="{24E8BBAF-D83D-286A-8CE8-304B6E0EBC7A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2" creationId="{5367A42F-837E-593C-35CA-85AD7D339627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3" creationId="{CA7B6552-1062-92D1-0394-12E3FD8FFF1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32" creationId="{56A78D7F-E9EB-16C7-0F6C-992209B882FE}"/>
          </ac:spMkLst>
        </pc:spChg>
        <pc:spChg chg="mod">
          <ac:chgData name="윤진숙(Celine) - 서비스기획2팀" userId="db3dbd84-8051-4777-a258-c2ff272a01d1" providerId="ADAL" clId="{8028E252-5847-4BDC-B1AB-0348FF4B7C6B}" dt="2024-05-24T05:27:01.894" v="12936" actId="14100"/>
          <ac:spMkLst>
            <pc:docMk/>
            <pc:sldMk cId="2426877845" sldId="1819"/>
            <ac:spMk id="236" creationId="{4931E2BD-C0C4-5636-DC34-E8C3563A35E5}"/>
          </ac:spMkLst>
        </pc:spChg>
        <pc:spChg chg="mod">
          <ac:chgData name="윤진숙(Celine) - 서비스기획2팀" userId="db3dbd84-8051-4777-a258-c2ff272a01d1" providerId="ADAL" clId="{8028E252-5847-4BDC-B1AB-0348FF4B7C6B}" dt="2024-05-24T05:27:01.894" v="12936" actId="14100"/>
          <ac:spMkLst>
            <pc:docMk/>
            <pc:sldMk cId="2426877845" sldId="1819"/>
            <ac:spMk id="237" creationId="{9321185D-5CA7-E7E9-A69A-46867144CEE1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35.288" v="11122" actId="1076"/>
          <ac:spMkLst>
            <pc:docMk/>
            <pc:sldMk cId="2426877845" sldId="1819"/>
            <ac:spMk id="241" creationId="{1D1F5DC3-F357-3D97-E31D-654EB1AE8BF7}"/>
          </ac:spMkLst>
        </pc:spChg>
        <pc:spChg chg="ord">
          <ac:chgData name="윤진숙(Celine) - 서비스기획2팀" userId="db3dbd84-8051-4777-a258-c2ff272a01d1" providerId="ADAL" clId="{8028E252-5847-4BDC-B1AB-0348FF4B7C6B}" dt="2024-05-24T02:25:46.515" v="11494" actId="166"/>
          <ac:spMkLst>
            <pc:docMk/>
            <pc:sldMk cId="2426877845" sldId="1819"/>
            <ac:spMk id="242" creationId="{96CC73CD-A827-10C9-DEC3-6ACA02823D29}"/>
          </ac:spMkLst>
        </pc:spChg>
        <pc:spChg chg="mod ord">
          <ac:chgData name="윤진숙(Celine) - 서비스기획2팀" userId="db3dbd84-8051-4777-a258-c2ff272a01d1" providerId="ADAL" clId="{8028E252-5847-4BDC-B1AB-0348FF4B7C6B}" dt="2024-05-24T02:25:35.205" v="11493" actId="1076"/>
          <ac:spMkLst>
            <pc:docMk/>
            <pc:sldMk cId="2426877845" sldId="1819"/>
            <ac:spMk id="244" creationId="{AAF6F65C-8B2A-D6EF-0E8C-122D163818CA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7T08:11:09.288" v="24719" actId="1076"/>
          <ac:spMkLst>
            <pc:docMk/>
            <pc:sldMk cId="2426877845" sldId="1819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248" creationId="{BE2EBDEC-2916-49C7-F1AC-B71B0956C2CD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49" creationId="{E1D6F016-1A73-EB7B-3263-69944E5EB28F}"/>
          </ac:spMkLst>
        </pc:spChg>
        <pc:spChg chg="mod">
          <ac:chgData name="윤진숙(Celine) - 서비스기획2팀" userId="db3dbd84-8051-4777-a258-c2ff272a01d1" providerId="ADAL" clId="{8028E252-5847-4BDC-B1AB-0348FF4B7C6B}" dt="2024-05-24T04:08:01.482" v="11806" actId="1038"/>
          <ac:spMkLst>
            <pc:docMk/>
            <pc:sldMk cId="2426877845" sldId="1819"/>
            <ac:spMk id="252" creationId="{210CFBD1-5903-8F9A-0386-26355A8D30D4}"/>
          </ac:spMkLst>
        </pc:spChg>
        <pc:spChg chg="mod">
          <ac:chgData name="윤진숙(Celine) - 서비스기획2팀" userId="db3dbd84-8051-4777-a258-c2ff272a01d1" providerId="ADAL" clId="{8028E252-5847-4BDC-B1AB-0348FF4B7C6B}" dt="2024-05-24T04:08:01.482" v="11806" actId="1038"/>
          <ac:spMkLst>
            <pc:docMk/>
            <pc:sldMk cId="2426877845" sldId="1819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5-24T02:02:39.244" v="11084" actId="478"/>
          <ac:spMkLst>
            <pc:docMk/>
            <pc:sldMk cId="2426877845" sldId="1819"/>
            <ac:spMk id="254" creationId="{A52A52A3-7EE4-169E-857C-7EA06376C877}"/>
          </ac:spMkLst>
        </pc:spChg>
        <pc:spChg chg="del">
          <ac:chgData name="윤진숙(Celine) - 서비스기획2팀" userId="db3dbd84-8051-4777-a258-c2ff272a01d1" providerId="ADAL" clId="{8028E252-5847-4BDC-B1AB-0348FF4B7C6B}" dt="2024-05-24T02:02:40.852" v="11085" actId="478"/>
          <ac:spMkLst>
            <pc:docMk/>
            <pc:sldMk cId="2426877845" sldId="1819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6" creationId="{179361EC-3D6D-C0B1-9279-9835D443F13C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7" creationId="{104DCA23-8D50-27BF-328C-E9C97C40B59C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8" creationId="{7458F4E9-00D7-99D8-A501-86D0FF21A3FE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9" creationId="{423B2D34-B2C3-375B-81B7-925A34271908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1" creationId="{2188A761-464B-E8E4-C0A1-816AD57E2D0A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4" creationId="{70FA1D88-D3B4-19D6-ADDC-D1399B42E645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8" creationId="{FDD259A9-1BE9-4208-B7FE-B467BB5B3E08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9" creationId="{F4326F0E-267F-A62B-4B5D-BA18C721DD7B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0" creationId="{F3148925-873D-911A-E6AB-ED366DA30AC7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1" creationId="{E09E21E0-EFAC-7045-5009-0177221D52D3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2" creationId="{C413107B-6264-3199-FD4B-9C417ABEF9DA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4" creationId="{E688A300-EDEF-37E8-5AB0-033966111816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7" creationId="{2A604330-C204-99E9-0852-174522EF40FF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8" creationId="{4FD8C15E-E65E-5E09-7ADA-E1A8B82A5D23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9" creationId="{5D9690D1-225F-38F9-A669-FF2C73A43D15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0" creationId="{0B7B9725-39DC-E264-B371-51928AD548BF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1" creationId="{6A8CCE91-31C0-E922-20F4-A76135081521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3" creationId="{EE714505-4611-CA56-A443-8B2AC0553FDA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6" creationId="{27397A43-969C-3F28-520B-0DCE566F4D52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35.288" v="11122" actId="1076"/>
          <ac:spMkLst>
            <pc:docMk/>
            <pc:sldMk cId="2426877845" sldId="1819"/>
            <ac:spMk id="289" creationId="{DE0CF83C-1E9B-084D-600E-853955BC247B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1" creationId="{0E34B2F9-CE3F-D428-728F-67F1A9FDAA3E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2" creationId="{9EA79A6F-7D94-9A16-51FD-6462A8EA3507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4" creationId="{AE9F8B01-944C-BE81-1180-6C2BBAC8A955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5" creationId="{F1ABA6BF-EAD7-687A-7010-BDFFD1B4A564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35.288" v="11122" actId="1076"/>
          <ac:spMkLst>
            <pc:docMk/>
            <pc:sldMk cId="2426877845" sldId="1819"/>
            <ac:spMk id="296" creationId="{53FCF4FA-95CE-64E0-BE23-A07B417C1009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9" creationId="{82EFD8BB-E89C-D325-6DFF-B9F734A795F0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1" creationId="{CA3B1F3F-D20E-C774-5825-8D7B23936A7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3" creationId="{16CE6C60-3EDA-5127-DDE3-6869A1EB793C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4" creationId="{DD1FF158-B115-AE96-6018-D595AD77459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5" creationId="{519A93A0-9DCD-8D25-4F8D-A3779514535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6" creationId="{A953972B-00C2-A24E-A929-EBB83C3500A3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7" creationId="{78414DAC-4F64-44B0-0FA7-7A7660C8CAAF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9" creationId="{D857E018-E5D6-BB20-BD24-7DD6A9A980BA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12" creationId="{2EA2D391-8144-4687-D5C3-C18D5A99CD0E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6" creationId="{A5FF87D1-C984-07D1-3253-2FF0F29BBFCF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7" creationId="{8C77AABC-176F-63D2-7689-EE3D9D8630DC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8" creationId="{39854107-3488-1881-7244-53F322495C19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9" creationId="{781363A3-1397-09F1-C3EC-829ADB13F671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20" creationId="{BA6C4493-A68A-EEAD-2634-D799B9072A37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22" creationId="{7BEFD755-FDA8-B842-A5A0-8B5E92E1EB1A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25" creationId="{C2846336-CC66-D364-443C-A3EABAD6FB7A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26" creationId="{58A76F25-B8C9-FC7D-CCC6-83144EC5E604}"/>
          </ac:spMkLst>
        </pc:spChg>
        <pc:spChg chg="mod">
          <ac:chgData name="윤진숙(Celine) - 서비스기획2팀" userId="db3dbd84-8051-4777-a258-c2ff272a01d1" providerId="ADAL" clId="{8028E252-5847-4BDC-B1AB-0348FF4B7C6B}" dt="2024-05-24T02:19:07.697" v="11390" actId="207"/>
          <ac:spMkLst>
            <pc:docMk/>
            <pc:sldMk cId="2426877845" sldId="1819"/>
            <ac:spMk id="327" creationId="{963D2DFE-436C-FB52-FCF0-E48306B132AE}"/>
          </ac:spMkLst>
        </pc:spChg>
        <pc:spChg chg="mod">
          <ac:chgData name="윤진숙(Celine) - 서비스기획2팀" userId="db3dbd84-8051-4777-a258-c2ff272a01d1" providerId="ADAL" clId="{8028E252-5847-4BDC-B1AB-0348FF4B7C6B}" dt="2024-05-24T02:19:07.697" v="11390" actId="207"/>
          <ac:spMkLst>
            <pc:docMk/>
            <pc:sldMk cId="2426877845" sldId="1819"/>
            <ac:spMk id="328" creationId="{6058638F-9039-747E-242B-2A3E73303F4C}"/>
          </ac:spMkLst>
        </pc:spChg>
        <pc:spChg chg="mod">
          <ac:chgData name="윤진숙(Celine) - 서비스기획2팀" userId="db3dbd84-8051-4777-a258-c2ff272a01d1" providerId="ADAL" clId="{8028E252-5847-4BDC-B1AB-0348FF4B7C6B}" dt="2024-05-24T02:18:07.463" v="11380" actId="20577"/>
          <ac:spMkLst>
            <pc:docMk/>
            <pc:sldMk cId="2426877845" sldId="1819"/>
            <ac:spMk id="329" creationId="{5D8D43BF-9AC3-BC05-CD8A-98B98CA92D61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31" creationId="{BDD836D0-9E79-7065-BF9C-97A3F9E84DB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34" creationId="{0D2D5DF2-0555-EC72-5D3D-E994AE965886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2:18:52.003" v="11386" actId="478"/>
          <ac:spMkLst>
            <pc:docMk/>
            <pc:sldMk cId="2426877845" sldId="1819"/>
            <ac:spMk id="337" creationId="{C10AB8FD-B0CB-5071-008E-A150DCDF43DB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39" creationId="{208CFE4A-FA40-4ECD-88BF-FDBD9075ACAD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0" creationId="{628ECCF1-DE5D-6A1F-BA8E-FE1E42EC30D9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2" creationId="{3B56DFA0-B8B8-1A2A-B21B-40947D3A2780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3" creationId="{1EB868B7-544D-24A2-60E5-414F3E3DEFDC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44" creationId="{13CD2E08-0588-CFA0-4EBE-C6D57CB7E8BD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7" creationId="{B650C0CA-5C4F-9773-3F82-49D48FB76CB2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0" creationId="{51189FF3-C713-E598-E2E3-382BB0146ED1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1" creationId="{56A41147-2131-3860-5CAC-AC1F3D6E6394}"/>
          </ac:spMkLst>
        </pc:spChg>
        <pc:spChg chg="mod">
          <ac:chgData name="윤진숙(Celine) - 서비스기획2팀" userId="db3dbd84-8051-4777-a258-c2ff272a01d1" providerId="ADAL" clId="{8028E252-5847-4BDC-B1AB-0348FF4B7C6B}" dt="2024-05-24T02:07:04.847" v="11206" actId="20577"/>
          <ac:spMkLst>
            <pc:docMk/>
            <pc:sldMk cId="2426877845" sldId="1819"/>
            <ac:spMk id="352" creationId="{C2783792-ED2F-EE84-832D-31202757917C}"/>
          </ac:spMkLst>
        </pc:spChg>
        <pc:spChg chg="mod">
          <ac:chgData name="윤진숙(Celine) - 서비스기획2팀" userId="db3dbd84-8051-4777-a258-c2ff272a01d1" providerId="ADAL" clId="{8028E252-5847-4BDC-B1AB-0348FF4B7C6B}" dt="2024-05-24T02:07:19.442" v="11244"/>
          <ac:spMkLst>
            <pc:docMk/>
            <pc:sldMk cId="2426877845" sldId="1819"/>
            <ac:spMk id="353" creationId="{F1FFA218-77A3-2DB5-0B45-1EA2667941E5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4" creationId="{B6E74E65-AEDF-7D93-F112-1020735423B4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6" creationId="{D2012245-A7E9-FF55-D276-BCA995203C67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9" creationId="{0AACCC6B-C0E7-D193-B39B-3ED27F8CA904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5" creationId="{1BE62C42-897C-2769-7CE8-2B6F8FF177D3}"/>
          </ac:spMkLst>
        </pc:spChg>
        <pc:spChg chg="mod">
          <ac:chgData name="윤진숙(Celine) - 서비스기획2팀" userId="db3dbd84-8051-4777-a258-c2ff272a01d1" providerId="ADAL" clId="{8028E252-5847-4BDC-B1AB-0348FF4B7C6B}" dt="2024-05-24T02:19:42.961" v="11410" actId="207"/>
          <ac:spMkLst>
            <pc:docMk/>
            <pc:sldMk cId="2426877845" sldId="1819"/>
            <ac:spMk id="366" creationId="{9D42C5F3-7B06-3FDB-9F3A-A7B44F902C84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7" creationId="{1245F7F4-C735-81E7-FAF8-EBA23137C40B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8" creationId="{727EC23A-B369-3DCA-E116-E3B7DAAFF450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9" creationId="{B5FBF4F6-9E19-BF5A-4E21-48D349BA03D3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71" creationId="{A8EA0AEA-2C4F-F8F7-E65F-D5D765E0C7C6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74" creationId="{A8CCF38D-0223-40A1-41AA-995DE61ED3FB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78" creationId="{07A8AA4A-24BC-8FAC-F9DD-3AB25BF3D368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79" creationId="{82FE3B66-5F3E-A709-5566-8EEB6EB12410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0" creationId="{EEDF1788-177A-85D6-FBE1-AD5A41DAE595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1" creationId="{9D9BD703-60A1-CF11-5DFC-D9BAB8744B11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2" creationId="{689BE8EC-1C95-11DD-EE4E-3A6749F9F5FF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4" creationId="{96A8BD81-E895-CAB4-F172-F617CA86650E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7" creationId="{1F41700B-9171-47FC-FB9D-1F3E5206EFD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1" creationId="{F1DC3A81-6578-506D-0E4B-EB44CA0F9777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2" creationId="{0D419983-849D-CDD3-A6EB-73561D55B849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3" creationId="{8BF298F5-EF85-F271-02B4-88DB12D99A86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4" creationId="{AF3D616C-4D23-1AE7-7AF7-29FB91946750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5" creationId="{2CA1A6F8-A652-5B67-077A-79F73DA3CDEC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7" creationId="{42CA4205-E0BF-63E1-A43F-4172AF2F1841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0" creationId="{4CEA2C9F-8EBE-2241-83B0-95E2632008FF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1" creationId="{01DBEF01-3D7D-9529-D733-43D7FB2A181C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2" creationId="{ABF6D56B-6C4A-E33D-CA2E-07A9E083693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3" creationId="{D12DFBB7-188C-4A62-6C41-1197E9B25412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4" creationId="{C448D483-3315-6462-D929-2FD7BD1629F7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6" creationId="{D99B2543-E35B-4865-6D43-9A7245D3859C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9" creationId="{EA475D5D-16B8-BEE5-7294-DEF03344787D}"/>
          </ac:spMkLst>
        </pc:spChg>
        <pc:spChg chg="add 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2" creationId="{ED27CB23-4C47-AF9C-A21E-CFB766695337}"/>
          </ac:spMkLst>
        </pc:spChg>
        <pc:spChg chg="add 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3" creationId="{63443D51-BE72-4511-9B0B-58195B6BF20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5" creationId="{740D3BFD-275E-8054-4990-934A51258D60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6" creationId="{E6D02A5F-E3C7-8C63-D3AF-53417A7A23AE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7" creationId="{67C7ACB5-310D-E99E-B59C-172C0B6579CD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8" creationId="{BCD1390D-93DB-BBAD-2DDB-22700C3EEECF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9" creationId="{D6879D33-9A2A-E889-E246-DBA3D7D59046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21" creationId="{026C3539-CCA0-565D-24D9-39FDFEBB653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24" creationId="{ED43E788-C912-4FF9-B64E-1D52D5215E7E}"/>
          </ac:spMkLst>
        </pc:spChg>
        <pc:spChg chg="mod">
          <ac:chgData name="윤진숙(Celine) - 서비스기획2팀" userId="db3dbd84-8051-4777-a258-c2ff272a01d1" providerId="ADAL" clId="{8028E252-5847-4BDC-B1AB-0348FF4B7C6B}" dt="2024-05-24T02:18:33.248" v="11385" actId="6549"/>
          <ac:spMkLst>
            <pc:docMk/>
            <pc:sldMk cId="2426877845" sldId="1819"/>
            <ac:spMk id="432" creationId="{F05420E7-A0CD-767C-8C7E-56A427BB7BD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4" creationId="{7FC45AFD-364B-2D07-4923-0819CC5E954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5" creationId="{67025956-C3CD-3720-E717-6A545BC208D7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6" creationId="{89ECFC62-96D9-E786-9403-C270D2689CA4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7" creationId="{0C7EA1F3-FF19-B63F-ECF5-66EF9C1A858B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8" creationId="{E29730CB-1B5A-38B6-3590-0F28E162844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9" creationId="{4271F370-EFAA-847E-4195-2B90D4CD4B31}"/>
          </ac:spMkLst>
        </pc:spChg>
        <pc:spChg chg="mod">
          <ac:chgData name="윤진숙(Celine) - 서비스기획2팀" userId="db3dbd84-8051-4777-a258-c2ff272a01d1" providerId="ADAL" clId="{8028E252-5847-4BDC-B1AB-0348FF4B7C6B}" dt="2024-05-24T02:18:28.791" v="11384" actId="20577"/>
          <ac:spMkLst>
            <pc:docMk/>
            <pc:sldMk cId="2426877845" sldId="1819"/>
            <ac:spMk id="440" creationId="{9BF0DB67-6DC7-F0AA-88AA-B083721C5189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42" creationId="{80C45856-95A5-7B6F-7911-59EAF88AA74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45" creationId="{37045355-DCB6-FD9D-103A-D8BF87C68989}"/>
          </ac:spMkLst>
        </pc:spChg>
        <pc:spChg chg="mod">
          <ac:chgData name="윤진숙(Celine) - 서비스기획2팀" userId="db3dbd84-8051-4777-a258-c2ff272a01d1" providerId="ADAL" clId="{8028E252-5847-4BDC-B1AB-0348FF4B7C6B}" dt="2024-05-30T07:02:00.746" v="34080" actId="14100"/>
          <ac:spMkLst>
            <pc:docMk/>
            <pc:sldMk cId="2426877845" sldId="1819"/>
            <ac:spMk id="451" creationId="{32013B6E-28AA-7094-660D-96C7B1F5F90D}"/>
          </ac:spMkLst>
        </pc:spChg>
        <pc:spChg chg="add del">
          <ac:chgData name="윤진숙(Celine) - 서비스기획2팀" userId="db3dbd84-8051-4777-a258-c2ff272a01d1" providerId="ADAL" clId="{8028E252-5847-4BDC-B1AB-0348FF4B7C6B}" dt="2024-05-24T02:28:48.498" v="11526" actId="22"/>
          <ac:spMkLst>
            <pc:docMk/>
            <pc:sldMk cId="2426877845" sldId="1819"/>
            <ac:spMk id="454" creationId="{26C78473-6E08-9B4D-6511-86A988737A7A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1" creationId="{C01049B9-A069-FECA-61ED-337C74C8EBE2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2" creationId="{9D6DCD23-70B6-7EFA-41A6-97529B79F7FC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3" creationId="{D1BEC96D-DE99-ADEA-7BB2-2A81C74182F9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4" creationId="{AFD6C4D1-88CB-0A84-FC1F-A235430DFD11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5" creationId="{BC78B310-CD2F-9E34-16F3-B7E715D72E45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24T03:58:44.679" v="11654" actId="478"/>
          <ac:spMkLst>
            <pc:docMk/>
            <pc:sldMk cId="2426877845" sldId="1819"/>
            <ac:spMk id="466" creationId="{54C8B199-8C76-78B1-E7F8-BE8FAD56E4BF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3:58:21.111" v="11624" actId="478"/>
          <ac:spMkLst>
            <pc:docMk/>
            <pc:sldMk cId="2426877845" sldId="1819"/>
            <ac:spMk id="468" creationId="{0503891D-B4D0-AF5E-D0C3-68F3A7C6027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4:06:08.966" v="11762" actId="478"/>
          <ac:spMkLst>
            <pc:docMk/>
            <pc:sldMk cId="2426877845" sldId="1819"/>
            <ac:spMk id="471" creationId="{B8E7571E-AD23-CD2C-1A4A-01F8F74262F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4:55:07.105" v="51782" actId="478"/>
          <ac:spMkLst>
            <pc:docMk/>
            <pc:sldMk cId="2426877845" sldId="1819"/>
            <ac:spMk id="472" creationId="{9178B662-2196-E7D0-0928-BA472FBBE0AD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73" creationId="{2BE8BD73-E47B-232A-F092-EEB7D6C86F3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74" creationId="{2FCBBB39-0326-7C49-2A11-512257D1331E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75" creationId="{A6CDE881-436B-6759-33A2-0B4E1054BA4A}"/>
          </ac:spMkLst>
        </pc:spChg>
        <pc:spChg chg="mod">
          <ac:chgData name="윤진숙(Celine) - 서비스기획2팀" userId="db3dbd84-8051-4777-a258-c2ff272a01d1" providerId="ADAL" clId="{8028E252-5847-4BDC-B1AB-0348FF4B7C6B}" dt="2024-05-24T05:10:27.941" v="12484"/>
          <ac:spMkLst>
            <pc:docMk/>
            <pc:sldMk cId="2426877845" sldId="1819"/>
            <ac:spMk id="478" creationId="{1868D216-DA64-0D5F-5733-925811475B9B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82" creationId="{A5D2E103-3A5B-0A2D-84C9-0BBD9271A3AF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88" creationId="{197050CC-BC7C-85D1-256D-A2D17347B353}"/>
          </ac:spMkLst>
        </pc:spChg>
        <pc:spChg chg="mod">
          <ac:chgData name="윤진숙(Celine) - 서비스기획2팀" userId="db3dbd84-8051-4777-a258-c2ff272a01d1" providerId="ADAL" clId="{8028E252-5847-4BDC-B1AB-0348FF4B7C6B}" dt="2024-05-24T05:10:27.941" v="12484"/>
          <ac:spMkLst>
            <pc:docMk/>
            <pc:sldMk cId="2426877845" sldId="1819"/>
            <ac:spMk id="490" creationId="{9A0ABF1A-D724-2F64-D633-E21D5D073590}"/>
          </ac:spMkLst>
        </pc:spChg>
        <pc:spChg chg="mod">
          <ac:chgData name="윤진숙(Celine) - 서비스기획2팀" userId="db3dbd84-8051-4777-a258-c2ff272a01d1" providerId="ADAL" clId="{8028E252-5847-4BDC-B1AB-0348FF4B7C6B}" dt="2024-05-24T05:10:27.941" v="12484"/>
          <ac:spMkLst>
            <pc:docMk/>
            <pc:sldMk cId="2426877845" sldId="1819"/>
            <ac:spMk id="491" creationId="{1FC2ED66-A8EE-D44E-1148-4B14CD8AB787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0.729" v="12752" actId="478"/>
          <ac:spMkLst>
            <pc:docMk/>
            <pc:sldMk cId="2426877845" sldId="1819"/>
            <ac:spMk id="492" creationId="{E538A2E6-558F-49FE-22FA-99160F67F3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0.729" v="12752" actId="478"/>
          <ac:spMkLst>
            <pc:docMk/>
            <pc:sldMk cId="2426877845" sldId="1819"/>
            <ac:spMk id="493" creationId="{56325E54-5F81-7BBA-1EE3-3373BDAE851A}"/>
          </ac:spMkLst>
        </pc:spChg>
        <pc:spChg chg="mod">
          <ac:chgData name="윤진숙(Celine) - 서비스기획2팀" userId="db3dbd84-8051-4777-a258-c2ff272a01d1" providerId="ADAL" clId="{8028E252-5847-4BDC-B1AB-0348FF4B7C6B}" dt="2024-05-24T05:15:53.255" v="12750"/>
          <ac:spMkLst>
            <pc:docMk/>
            <pc:sldMk cId="2426877845" sldId="1819"/>
            <ac:spMk id="496" creationId="{64601D65-2A90-D71A-4C78-4A097F2EAA63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0.729" v="12752" actId="478"/>
          <ac:spMkLst>
            <pc:docMk/>
            <pc:sldMk cId="2426877845" sldId="1819"/>
            <ac:spMk id="500" creationId="{94DCB9CA-7425-8521-834B-E435B8001FA6}"/>
          </ac:spMkLst>
        </pc:spChg>
        <pc:spChg chg="mod">
          <ac:chgData name="윤진숙(Celine) - 서비스기획2팀" userId="db3dbd84-8051-4777-a258-c2ff272a01d1" providerId="ADAL" clId="{8028E252-5847-4BDC-B1AB-0348FF4B7C6B}" dt="2024-05-24T05:15:53.255" v="12750"/>
          <ac:spMkLst>
            <pc:docMk/>
            <pc:sldMk cId="2426877845" sldId="1819"/>
            <ac:spMk id="507" creationId="{B2F22763-49CE-8F13-2BB6-84FDD8D81EBA}"/>
          </ac:spMkLst>
        </pc:spChg>
        <pc:spChg chg="mod">
          <ac:chgData name="윤진숙(Celine) - 서비스기획2팀" userId="db3dbd84-8051-4777-a258-c2ff272a01d1" providerId="ADAL" clId="{8028E252-5847-4BDC-B1AB-0348FF4B7C6B}" dt="2024-05-24T05:15:53.255" v="12750"/>
          <ac:spMkLst>
            <pc:docMk/>
            <pc:sldMk cId="2426877845" sldId="1819"/>
            <ac:spMk id="508" creationId="{789B94B5-F6ED-2272-0DDD-0B8113262BEC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37.263" v="12766" actId="14100"/>
          <ac:spMkLst>
            <pc:docMk/>
            <pc:sldMk cId="2426877845" sldId="1819"/>
            <ac:spMk id="509" creationId="{DADDCB43-D2C7-7D9D-D6C1-52991697B3F7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10" creationId="{8C3E0AF5-5795-5545-2502-44211E8B9FF2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11" creationId="{4BA70AA4-1E12-F3C3-C937-6AEC50FBE8E6}"/>
          </ac:spMkLst>
        </pc:spChg>
        <pc:spChg chg="mod">
          <ac:chgData name="윤진숙(Celine) - 서비스기획2팀" userId="db3dbd84-8051-4777-a258-c2ff272a01d1" providerId="ADAL" clId="{8028E252-5847-4BDC-B1AB-0348FF4B7C6B}" dt="2024-05-24T05:16:57.967" v="12754"/>
          <ac:spMkLst>
            <pc:docMk/>
            <pc:sldMk cId="2426877845" sldId="1819"/>
            <ac:spMk id="514" creationId="{4E9C59EB-3D54-53BB-2B7A-21F0B589CCDC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18" creationId="{D336F8BB-A80B-3228-EC6B-3B48D4CAAF97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24" creationId="{7CE448F0-749B-6725-7147-18F01FA7FFB6}"/>
          </ac:spMkLst>
        </pc:spChg>
        <pc:spChg chg="mod">
          <ac:chgData name="윤진숙(Celine) - 서비스기획2팀" userId="db3dbd84-8051-4777-a258-c2ff272a01d1" providerId="ADAL" clId="{8028E252-5847-4BDC-B1AB-0348FF4B7C6B}" dt="2024-05-24T05:16:57.967" v="12754"/>
          <ac:spMkLst>
            <pc:docMk/>
            <pc:sldMk cId="2426877845" sldId="1819"/>
            <ac:spMk id="526" creationId="{D0A06F83-2A5B-B31C-147E-60B25DD4F732}"/>
          </ac:spMkLst>
        </pc:spChg>
        <pc:spChg chg="mod">
          <ac:chgData name="윤진숙(Celine) - 서비스기획2팀" userId="db3dbd84-8051-4777-a258-c2ff272a01d1" providerId="ADAL" clId="{8028E252-5847-4BDC-B1AB-0348FF4B7C6B}" dt="2024-05-24T05:16:57.967" v="12754"/>
          <ac:spMkLst>
            <pc:docMk/>
            <pc:sldMk cId="2426877845" sldId="1819"/>
            <ac:spMk id="527" creationId="{923C2834-4C5D-782F-3294-0C5D2CE83422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9:24.777" v="12976" actId="1076"/>
          <ac:spMkLst>
            <pc:docMk/>
            <pc:sldMk cId="2426877845" sldId="1819"/>
            <ac:spMk id="528" creationId="{16A3E0A4-D5E6-9C3C-7543-06D49E5ECFB1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8:08.829" v="12791" actId="1038"/>
          <ac:spMkLst>
            <pc:docMk/>
            <pc:sldMk cId="2426877845" sldId="1819"/>
            <ac:spMk id="529" creationId="{478C0447-FB70-222C-5C74-C1424304D3FE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8:08.829" v="12791" actId="1038"/>
          <ac:spMkLst>
            <pc:docMk/>
            <pc:sldMk cId="2426877845" sldId="1819"/>
            <ac:spMk id="530" creationId="{3153FCDD-3824-C77E-0543-1EE83685E8C7}"/>
          </ac:spMkLst>
        </pc:spChg>
        <pc:spChg chg="mod">
          <ac:chgData name="윤진숙(Celine) - 서비스기획2팀" userId="db3dbd84-8051-4777-a258-c2ff272a01d1" providerId="ADAL" clId="{8028E252-5847-4BDC-B1AB-0348FF4B7C6B}" dt="2024-05-24T05:17:41.194" v="12767"/>
          <ac:spMkLst>
            <pc:docMk/>
            <pc:sldMk cId="2426877845" sldId="1819"/>
            <ac:spMk id="533" creationId="{78C1AD79-3D7D-A77C-54BF-A9A59B5A7416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6:43.082" v="12917"/>
          <ac:spMkLst>
            <pc:docMk/>
            <pc:sldMk cId="2426877845" sldId="1819"/>
            <ac:spMk id="537" creationId="{7E00EE42-8E6F-C8CE-6E51-AE6A96D29C7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7:56.450" v="12775" actId="478"/>
          <ac:spMkLst>
            <pc:docMk/>
            <pc:sldMk cId="2426877845" sldId="1819"/>
            <ac:spMk id="543" creationId="{5AB9CDA6-C1EE-7D8C-1C92-4153C254DCFA}"/>
          </ac:spMkLst>
        </pc:spChg>
        <pc:spChg chg="mod">
          <ac:chgData name="윤진숙(Celine) - 서비스기획2팀" userId="db3dbd84-8051-4777-a258-c2ff272a01d1" providerId="ADAL" clId="{8028E252-5847-4BDC-B1AB-0348FF4B7C6B}" dt="2024-05-24T05:17:41.194" v="12767"/>
          <ac:spMkLst>
            <pc:docMk/>
            <pc:sldMk cId="2426877845" sldId="1819"/>
            <ac:spMk id="545" creationId="{3553AEF5-F2B7-98E5-213F-DCC1F09B6526}"/>
          </ac:spMkLst>
        </pc:spChg>
        <pc:spChg chg="mod">
          <ac:chgData name="윤진숙(Celine) - 서비스기획2팀" userId="db3dbd84-8051-4777-a258-c2ff272a01d1" providerId="ADAL" clId="{8028E252-5847-4BDC-B1AB-0348FF4B7C6B}" dt="2024-05-24T05:34:16.876" v="13212"/>
          <ac:spMkLst>
            <pc:docMk/>
            <pc:sldMk cId="2426877845" sldId="1819"/>
            <ac:spMk id="546" creationId="{A6B85481-86A5-0E4A-64B6-FBAB4F6CEE59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7T08:11:20.283" v="24729" actId="1036"/>
          <ac:spMkLst>
            <pc:docMk/>
            <pc:sldMk cId="2426877845" sldId="1819"/>
            <ac:spMk id="548" creationId="{6159ED72-F9D6-22A0-530E-084D8F489159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8:51.040" v="12965" actId="14100"/>
          <ac:spMkLst>
            <pc:docMk/>
            <pc:sldMk cId="2426877845" sldId="1819"/>
            <ac:spMk id="549" creationId="{0F52670F-F232-6607-471B-C0B5904AF7DF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8:11.999" v="12952" actId="20577"/>
          <ac:spMkLst>
            <pc:docMk/>
            <pc:sldMk cId="2426877845" sldId="1819"/>
            <ac:spMk id="551" creationId="{8223DFB0-4BBB-F423-D374-2BFFEABFFBFB}"/>
          </ac:spMkLst>
        </pc:spChg>
        <pc:spChg chg="add mod">
          <ac:chgData name="윤진숙(Celine) - 서비스기획2팀" userId="db3dbd84-8051-4777-a258-c2ff272a01d1" providerId="ADAL" clId="{8028E252-5847-4BDC-B1AB-0348FF4B7C6B}" dt="2024-05-24T05:30:27.904" v="12984" actId="1076"/>
          <ac:spMkLst>
            <pc:docMk/>
            <pc:sldMk cId="2426877845" sldId="1819"/>
            <ac:spMk id="552" creationId="{63476E2A-087E-3D49-3DF2-6DDA6A2EA154}"/>
          </ac:spMkLst>
        </pc:spChg>
        <pc:spChg chg="add mod">
          <ac:chgData name="윤진숙(Celine) - 서비스기획2팀" userId="db3dbd84-8051-4777-a258-c2ff272a01d1" providerId="ADAL" clId="{8028E252-5847-4BDC-B1AB-0348FF4B7C6B}" dt="2024-05-24T05:30:18.560" v="12983" actId="1076"/>
          <ac:spMkLst>
            <pc:docMk/>
            <pc:sldMk cId="2426877845" sldId="1819"/>
            <ac:spMk id="553" creationId="{363F51AE-B6D5-389B-823E-1A3ADBE969E9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28:36.360" v="14999" actId="478"/>
          <ac:spMkLst>
            <pc:docMk/>
            <pc:sldMk cId="2426877845" sldId="1819"/>
            <ac:spMk id="554" creationId="{2610185A-F8F3-5A1C-04E0-0EFE5BFD9CFC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8:46.454" v="15026" actId="1076"/>
          <ac:spMkLst>
            <pc:docMk/>
            <pc:sldMk cId="2426877845" sldId="1819"/>
            <ac:spMk id="555" creationId="{C1CDD8AF-DB9C-31D7-6067-96292CB84317}"/>
          </ac:spMkLst>
        </pc:spChg>
        <pc:grpChg chg="add del">
          <ac:chgData name="윤진숙(Celine) - 서비스기획2팀" userId="db3dbd84-8051-4777-a258-c2ff272a01d1" providerId="ADAL" clId="{8028E252-5847-4BDC-B1AB-0348FF4B7C6B}" dt="2024-05-24T02:05:46.336" v="11143" actId="478"/>
          <ac:grpSpMkLst>
            <pc:docMk/>
            <pc:sldMk cId="2426877845" sldId="1819"/>
            <ac:grpSpMk id="2" creationId="{E707B224-DFAD-7D24-039D-300740CB9BA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27:23.141" v="54570" actId="164"/>
          <ac:grpSpMkLst>
            <pc:docMk/>
            <pc:sldMk cId="2426877845" sldId="1819"/>
            <ac:grpSpMk id="7" creationId="{07E3B05E-AC80-358D-DAD6-C845B65BBAD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19" creationId="{2FE38516-9C3B-0FC2-E18D-6F9818F00EA7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27" creationId="{21CE8A88-F057-1A8E-2C80-283B3FE1F3A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32" creationId="{31CF026E-0FF0-9DB4-6F58-561E905FF2A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41" creationId="{17343A88-3252-9C51-F9BA-84D485365A71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52" creationId="{4566F645-A509-E23E-62B3-9221C847DF3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196" creationId="{3CE5C491-7874-17E8-84C6-C010E1BAEA4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200" creationId="{8414C508-9210-0FE1-AF3F-AD2939CB435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205" creationId="{9AF14129-223F-A8A8-10FF-933E842F7E55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47.013" v="11091" actId="478"/>
          <ac:grpSpMkLst>
            <pc:docMk/>
            <pc:sldMk cId="2426877845" sldId="1819"/>
            <ac:grpSpMk id="206" creationId="{18EA1678-415C-23B6-E58D-60A4A3DA887E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07" creationId="{2A5D6FBB-8EFA-DE44-46B4-D8F9710F7C5C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12" creationId="{097B19AF-72BA-8C7B-DFC7-D7EF7EB80B34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17" creationId="{88DA482A-919D-EB6D-BE93-4667140074BF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22" creationId="{E200C13B-4698-4AAA-4DBF-9BDD8CB89C46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27" creationId="{EFD0A0CE-0554-FB80-DDD9-CEBF7DB2568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43" creationId="{FC47177D-8FA6-FCF6-D54C-0A76F3EF64EC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22.407" v="11114"/>
          <ac:grpSpMkLst>
            <pc:docMk/>
            <pc:sldMk cId="2426877845" sldId="1819"/>
            <ac:grpSpMk id="262" creationId="{D4208B30-C6E7-0D07-4BC8-5F93E0B7AD1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67" creationId="{E0B7FD62-F2A8-64E6-384F-ABC8167CA02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76" creationId="{BB1EADAB-459D-4BDA-C42F-171E218FD4B7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22.407" v="11114"/>
          <ac:grpSpMkLst>
            <pc:docMk/>
            <pc:sldMk cId="2426877845" sldId="1819"/>
            <ac:grpSpMk id="284" creationId="{D44013EF-F7C4-9838-3170-541EF4371EB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90" creationId="{F8CC85DF-06E5-4A0A-F2EB-A1196A5E6ED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93" creationId="{5DE0CB4D-DEFF-C3FC-F409-DF461EB2DF0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98" creationId="{BFD957C5-ED8E-36AA-3A91-68C4E1263A4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23.583" v="11325" actId="164"/>
          <ac:grpSpMkLst>
            <pc:docMk/>
            <pc:sldMk cId="2426877845" sldId="1819"/>
            <ac:grpSpMk id="302" creationId="{71802BE0-7800-637F-0EAC-203CFDCF56FF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47.818" v="11144"/>
          <ac:grpSpMkLst>
            <pc:docMk/>
            <pc:sldMk cId="2426877845" sldId="1819"/>
            <ac:grpSpMk id="310" creationId="{DFE31C3E-8ACE-8C8D-1351-AC3EB4BA24B0}"/>
          </ac:grpSpMkLst>
        </pc:grpChg>
        <pc:grpChg chg="add del mod topLvl">
          <ac:chgData name="윤진숙(Celine) - 서비스기획2팀" userId="db3dbd84-8051-4777-a258-c2ff272a01d1" providerId="ADAL" clId="{8028E252-5847-4BDC-B1AB-0348FF4B7C6B}" dt="2024-06-04T05:26:40.541" v="54536" actId="165"/>
          <ac:grpSpMkLst>
            <pc:docMk/>
            <pc:sldMk cId="2426877845" sldId="1819"/>
            <ac:grpSpMk id="315" creationId="{8901AD74-5EB4-22C5-A5E3-8641F1F5BC2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13.599" v="11324" actId="164"/>
          <ac:grpSpMkLst>
            <pc:docMk/>
            <pc:sldMk cId="2426877845" sldId="1819"/>
            <ac:grpSpMk id="324" creationId="{13C2B11E-775E-D7F9-7703-F24196EE504A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47.818" v="11144"/>
          <ac:grpSpMkLst>
            <pc:docMk/>
            <pc:sldMk cId="2426877845" sldId="1819"/>
            <ac:grpSpMk id="332" creationId="{4AD0A458-1285-DC1A-4C8D-821EBAB25B7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13.599" v="11324" actId="164"/>
          <ac:grpSpMkLst>
            <pc:docMk/>
            <pc:sldMk cId="2426877845" sldId="1819"/>
            <ac:grpSpMk id="338" creationId="{05090383-2730-A77A-40F1-A981AB31CB0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23.583" v="11325" actId="164"/>
          <ac:grpSpMkLst>
            <pc:docMk/>
            <pc:sldMk cId="2426877845" sldId="1819"/>
            <ac:grpSpMk id="341" creationId="{6BCC2E76-9AE0-272F-5B39-C0A69097857C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5-24T02:18:56.170" v="11387" actId="478"/>
          <ac:grpSpMkLst>
            <pc:docMk/>
            <pc:sldMk cId="2426877845" sldId="1819"/>
            <ac:grpSpMk id="346" creationId="{EB75A2AE-174F-EEA1-D032-20E6D8DCB64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2:08:12.275" v="11247" actId="478"/>
          <ac:grpSpMkLst>
            <pc:docMk/>
            <pc:sldMk cId="2426877845" sldId="1819"/>
            <ac:grpSpMk id="349" creationId="{F9E66AA3-3F90-EE16-066C-350B6AE25DCB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6:46.245" v="11147"/>
          <ac:grpSpMkLst>
            <pc:docMk/>
            <pc:sldMk cId="2426877845" sldId="1819"/>
            <ac:grpSpMk id="357" creationId="{DF2FAD37-7DD5-AF11-D580-F090F102F25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3:58:38.527" v="11653" actId="1035"/>
          <ac:grpSpMkLst>
            <pc:docMk/>
            <pc:sldMk cId="2426877845" sldId="1819"/>
            <ac:grpSpMk id="364" creationId="{98ED2E64-B02F-63C3-7165-334C0D51D36F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9:43.248" v="11304"/>
          <ac:grpSpMkLst>
            <pc:docMk/>
            <pc:sldMk cId="2426877845" sldId="1819"/>
            <ac:grpSpMk id="372" creationId="{A136E219-EE96-5CFA-4101-48B19683192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77" creationId="{B37EF5EA-1076-3C55-6313-60BA1ED81912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85" creationId="{E210FD50-5A47-757B-1801-635F1743934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90" creationId="{F659F8A9-48C7-73C6-337F-D896985CC5E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99" creationId="{DF164B20-6ECC-5802-7594-00DFFAF58CF9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407" creationId="{0CE48F45-EE81-E124-D00C-997379ED65C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414" creationId="{C5A57D2A-6018-4A25-E95E-16F65D569875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422" creationId="{88FD7772-991E-6ACB-89D5-A966353E670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3:58:38.527" v="11653" actId="1035"/>
          <ac:grpSpMkLst>
            <pc:docMk/>
            <pc:sldMk cId="2426877845" sldId="1819"/>
            <ac:grpSpMk id="427" creationId="{F67F09F3-7C57-8C49-6C15-E366F7407C1E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3:58:38.527" v="11653" actId="1035"/>
          <ac:grpSpMkLst>
            <pc:docMk/>
            <pc:sldMk cId="2426877845" sldId="1819"/>
            <ac:grpSpMk id="428" creationId="{5D6F46E1-F6D6-7162-3701-AE71EB84146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5:26:36.226" v="54535" actId="165"/>
          <ac:grpSpMkLst>
            <pc:docMk/>
            <pc:sldMk cId="2426877845" sldId="1819"/>
            <ac:grpSpMk id="429" creationId="{F26B93A5-C91A-DA72-0F55-900A100BA974}"/>
          </ac:grpSpMkLst>
        </pc:grpChg>
        <pc:grpChg chg="add mod topLvl">
          <ac:chgData name="윤진숙(Celine) - 서비스기획2팀" userId="db3dbd84-8051-4777-a258-c2ff272a01d1" providerId="ADAL" clId="{8028E252-5847-4BDC-B1AB-0348FF4B7C6B}" dt="2024-05-24T03:58:44.679" v="11654" actId="478"/>
          <ac:grpSpMkLst>
            <pc:docMk/>
            <pc:sldMk cId="2426877845" sldId="1819"/>
            <ac:grpSpMk id="430" creationId="{2D044CAA-9292-673D-FD90-24152950C894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6:54.379" v="11361"/>
          <ac:grpSpMkLst>
            <pc:docMk/>
            <pc:sldMk cId="2426877845" sldId="1819"/>
            <ac:grpSpMk id="431" creationId="{02C6EFEA-6BE9-4C44-66E1-13BD45F78520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6:54.379" v="11361"/>
          <ac:grpSpMkLst>
            <pc:docMk/>
            <pc:sldMk cId="2426877845" sldId="1819"/>
            <ac:grpSpMk id="433" creationId="{1AE92293-82B5-715C-D08D-BF7BD3F4376D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6:54.379" v="11361"/>
          <ac:grpSpMkLst>
            <pc:docMk/>
            <pc:sldMk cId="2426877845" sldId="1819"/>
            <ac:grpSpMk id="443" creationId="{DC28FACD-FC63-42B1-0D01-4C89EBCCFEC3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4T03:58:48.514" v="11655" actId="166"/>
          <ac:grpSpMkLst>
            <pc:docMk/>
            <pc:sldMk cId="2426877845" sldId="1819"/>
            <ac:grpSpMk id="450" creationId="{9F91CE33-2CED-483F-DA76-9A15753A4F0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2:29:50.495" v="11534" actId="478"/>
          <ac:grpSpMkLst>
            <pc:docMk/>
            <pc:sldMk cId="2426877845" sldId="1819"/>
            <ac:grpSpMk id="458" creationId="{CA26CF25-7B91-628E-E15A-766BA9E94D9A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29:43.764" v="11532"/>
          <ac:grpSpMkLst>
            <pc:docMk/>
            <pc:sldMk cId="2426877845" sldId="1819"/>
            <ac:grpSpMk id="459" creationId="{15A49849-4227-5DC7-0A36-4CF053D25B05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29:43.764" v="11532"/>
          <ac:grpSpMkLst>
            <pc:docMk/>
            <pc:sldMk cId="2426877845" sldId="1819"/>
            <ac:grpSpMk id="460" creationId="{5E75C5DA-5C1C-188C-0B4E-CBD58F8C738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3:58:44.679" v="11654" actId="478"/>
          <ac:grpSpMkLst>
            <pc:docMk/>
            <pc:sldMk cId="2426877845" sldId="1819"/>
            <ac:grpSpMk id="467" creationId="{63DE6570-FCBE-8F93-65A5-9992A13497A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1:18.969" v="12519" actId="478"/>
          <ac:grpSpMkLst>
            <pc:docMk/>
            <pc:sldMk cId="2426877845" sldId="1819"/>
            <ac:grpSpMk id="476" creationId="{D8CF3903-2FA9-F8F5-C8FE-72BC02B0042E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0:27.941" v="12484"/>
          <ac:grpSpMkLst>
            <pc:docMk/>
            <pc:sldMk cId="2426877845" sldId="1819"/>
            <ac:grpSpMk id="477" creationId="{8982DFD0-679B-DF44-C5B3-BCE6A0FD655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1:18.969" v="12519" actId="478"/>
          <ac:grpSpMkLst>
            <pc:docMk/>
            <pc:sldMk cId="2426877845" sldId="1819"/>
            <ac:grpSpMk id="484" creationId="{242E8CE5-FB6D-5BE2-FEE7-7C71849715D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1:18.969" v="12519" actId="478"/>
          <ac:grpSpMkLst>
            <pc:docMk/>
            <pc:sldMk cId="2426877845" sldId="1819"/>
            <ac:grpSpMk id="489" creationId="{A513740D-8DA3-6247-8764-7F9F370210C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0.729" v="12752" actId="478"/>
          <ac:grpSpMkLst>
            <pc:docMk/>
            <pc:sldMk cId="2426877845" sldId="1819"/>
            <ac:grpSpMk id="494" creationId="{3A4D3846-1745-AE5F-04D9-48729DC27666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5:53.255" v="12750"/>
          <ac:grpSpMkLst>
            <pc:docMk/>
            <pc:sldMk cId="2426877845" sldId="1819"/>
            <ac:grpSpMk id="495" creationId="{35A4133C-B080-FBD8-FE91-979F7DD177C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0.729" v="12752" actId="478"/>
          <ac:grpSpMkLst>
            <pc:docMk/>
            <pc:sldMk cId="2426877845" sldId="1819"/>
            <ac:grpSpMk id="502" creationId="{E6006106-9F61-B25C-05DC-D781245BA78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0.729" v="12752" actId="478"/>
          <ac:grpSpMkLst>
            <pc:docMk/>
            <pc:sldMk cId="2426877845" sldId="1819"/>
            <ac:grpSpMk id="506" creationId="{AD7189E7-5D62-D679-9900-41066F4FE15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7:16.480" v="12758" actId="1076"/>
          <ac:grpSpMkLst>
            <pc:docMk/>
            <pc:sldMk cId="2426877845" sldId="1819"/>
            <ac:grpSpMk id="512" creationId="{BEB752CD-B72B-E1DF-2BB8-C04CCDBF14CB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6:57.967" v="12754"/>
          <ac:grpSpMkLst>
            <pc:docMk/>
            <pc:sldMk cId="2426877845" sldId="1819"/>
            <ac:grpSpMk id="513" creationId="{CB1F6339-653B-8BF5-E4A8-227E3D45AF4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7:16.480" v="12758" actId="1076"/>
          <ac:grpSpMkLst>
            <pc:docMk/>
            <pc:sldMk cId="2426877845" sldId="1819"/>
            <ac:grpSpMk id="520" creationId="{9111441A-CE1E-CB2D-EA25-6DB0E2E477F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7:16.480" v="12758" actId="1076"/>
          <ac:grpSpMkLst>
            <pc:docMk/>
            <pc:sldMk cId="2426877845" sldId="1819"/>
            <ac:grpSpMk id="525" creationId="{3216F454-A4B2-F157-4A76-DFDDCE426C1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8:08.829" v="12791" actId="1038"/>
          <ac:grpSpMkLst>
            <pc:docMk/>
            <pc:sldMk cId="2426877845" sldId="1819"/>
            <ac:grpSpMk id="531" creationId="{9DF3EE0B-6637-7E65-370E-8DA0E3BE3677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7:41.194" v="12767"/>
          <ac:grpSpMkLst>
            <pc:docMk/>
            <pc:sldMk cId="2426877845" sldId="1819"/>
            <ac:grpSpMk id="532" creationId="{873601A8-8243-B57B-5745-408E7050817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8:08.829" v="12791" actId="1038"/>
          <ac:grpSpMkLst>
            <pc:docMk/>
            <pc:sldMk cId="2426877845" sldId="1819"/>
            <ac:grpSpMk id="539" creationId="{3A219504-4231-09AC-64E1-B66F8D3BD9D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8:08.829" v="12791" actId="1038"/>
          <ac:grpSpMkLst>
            <pc:docMk/>
            <pc:sldMk cId="2426877845" sldId="1819"/>
            <ac:grpSpMk id="544" creationId="{91DBD099-22E9-D138-88DB-97F04736EF5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30:14.256" v="12982" actId="1076"/>
          <ac:grpSpMkLst>
            <pc:docMk/>
            <pc:sldMk cId="2426877845" sldId="1819"/>
            <ac:grpSpMk id="550" creationId="{A8BE1B26-8ED2-A3AE-EFAC-5E43E26DE45D}"/>
          </ac:grpSpMkLst>
        </pc:grpChg>
        <pc:graphicFrameChg chg="modGraphic">
          <ac:chgData name="윤진숙(Celine) - 서비스기획2팀" userId="db3dbd84-8051-4777-a258-c2ff272a01d1" providerId="ADAL" clId="{8028E252-5847-4BDC-B1AB-0348FF4B7C6B}" dt="2024-05-30T06:57:48.905" v="33817" actId="20577"/>
          <ac:graphicFrameMkLst>
            <pc:docMk/>
            <pc:sldMk cId="2426877845" sldId="1819"/>
            <ac:graphicFrameMk id="49" creationId="{ED69EABA-4D68-6B86-9D0E-441410E919B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3T04:55:11.424" v="51783" actId="207"/>
          <ac:graphicFrameMkLst>
            <pc:docMk/>
            <pc:sldMk cId="2426877845" sldId="1819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5:58:20.932" v="14086" actId="478"/>
          <ac:graphicFrameMkLst>
            <pc:docMk/>
            <pc:sldMk cId="2426877845" sldId="1819"/>
            <ac:graphicFrameMk id="455" creationId="{59960907-BD45-A6A7-3C6A-0BB36D558099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4T05:11:18.969" v="12519" actId="478"/>
          <ac:graphicFrameMkLst>
            <pc:docMk/>
            <pc:sldMk cId="2426877845" sldId="1819"/>
            <ac:graphicFrameMk id="483" creationId="{E4CECD5F-719C-7D80-4E77-381B3FE87317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5:16:40.729" v="12752" actId="478"/>
          <ac:graphicFrameMkLst>
            <pc:docMk/>
            <pc:sldMk cId="2426877845" sldId="1819"/>
            <ac:graphicFrameMk id="501" creationId="{90C14BD9-BC40-EB85-5CD2-5FC0A8BECBBE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4T05:17:16.480" v="12758" actId="1076"/>
          <ac:graphicFrameMkLst>
            <pc:docMk/>
            <pc:sldMk cId="2426877845" sldId="1819"/>
            <ac:graphicFrameMk id="519" creationId="{3FCA025F-D51A-DC29-73E9-3D47B5A10513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4T05:18:08.829" v="12791" actId="1038"/>
          <ac:graphicFrameMkLst>
            <pc:docMk/>
            <pc:sldMk cId="2426877845" sldId="1819"/>
            <ac:graphicFrameMk id="538" creationId="{0A97EAB1-9D99-F504-6125-8F89A1817A11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4T02:25:52.558" v="11495" actId="478"/>
          <ac:picMkLst>
            <pc:docMk/>
            <pc:sldMk cId="2426877845" sldId="1819"/>
            <ac:picMk id="7" creationId="{CBE4E240-4FB4-CA3F-BD68-6AF3A6596031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5" creationId="{A132C6DF-9E16-173D-5F1F-AE6DAEC24C3A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8" creationId="{4CBEBEA7-5E68-FAA5-1F5D-B9FD7E5369FB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38" creationId="{F882D34B-C007-9A32-72F2-B76B448E3536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40" creationId="{516D5352-A163-A001-51F6-B1C82C750D30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47" creationId="{C0E5BB3E-84E0-A24D-6012-A8C2110C01F5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54" creationId="{1726FA23-9154-61E0-5EE3-D692CA3CF4F4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04" creationId="{3AC83B66-B74D-3697-3757-45302C883D7B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35" creationId="{2E879851-2CD2-C8A9-2C2C-315C71E4B7AC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60" creationId="{2A30AA5D-1761-8FEF-D2FF-720AEBDB282D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63" creationId="{F2AEAFE8-EE3C-C68A-9A07-C525A98A86D6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73" creationId="{0A1DFE91-4396-A515-2D16-347199F146A3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75" creationId="{B11DB1D5-38B4-2A14-D320-B6A08657FE44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82" creationId="{35D7101F-E92E-1E84-5E4F-9BF82D1C5015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85" creationId="{B58C0FF4-3216-6F1C-9A6F-1EA80A10530A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2:05:35.288" v="11122" actId="1076"/>
          <ac:picMkLst>
            <pc:docMk/>
            <pc:sldMk cId="2426877845" sldId="1819"/>
            <ac:picMk id="297" creationId="{2F3BE2FC-0752-D28A-705F-A54049C76BBE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300" creationId="{99940249-F14B-8574-420E-C58887F7AFC7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47.818" v="11144"/>
          <ac:picMkLst>
            <pc:docMk/>
            <pc:sldMk cId="2426877845" sldId="1819"/>
            <ac:picMk id="308" creationId="{2A4C20A4-1C9E-7121-BEB6-C9CFD112E9C4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11.673" v="24723" actId="1036"/>
          <ac:picMkLst>
            <pc:docMk/>
            <pc:sldMk cId="2426877845" sldId="1819"/>
            <ac:picMk id="311" creationId="{3CABC958-9551-92C4-EFDE-E5EE39D7E7DB}"/>
          </ac:picMkLst>
        </pc:picChg>
        <pc:picChg chg="mod topLvl">
          <ac:chgData name="윤진숙(Celine) - 서비스기획2팀" userId="db3dbd84-8051-4777-a258-c2ff272a01d1" providerId="ADAL" clId="{8028E252-5847-4BDC-B1AB-0348FF4B7C6B}" dt="2024-06-04T05:27:23.141" v="54570" actId="164"/>
          <ac:picMkLst>
            <pc:docMk/>
            <pc:sldMk cId="2426877845" sldId="1819"/>
            <ac:picMk id="321" creationId="{FF929975-E211-D9B0-2DFF-7530D2F02E88}"/>
          </ac:picMkLst>
        </pc:picChg>
        <pc:picChg chg="mod ord topLvl">
          <ac:chgData name="윤진숙(Celine) - 서비스기획2팀" userId="db3dbd84-8051-4777-a258-c2ff272a01d1" providerId="ADAL" clId="{8028E252-5847-4BDC-B1AB-0348FF4B7C6B}" dt="2024-06-04T05:27:23.141" v="54570" actId="164"/>
          <ac:picMkLst>
            <pc:docMk/>
            <pc:sldMk cId="2426877845" sldId="1819"/>
            <ac:picMk id="323" creationId="{AA82854F-FD56-11BE-83DA-9DE931466E93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47.818" v="11144"/>
          <ac:picMkLst>
            <pc:docMk/>
            <pc:sldMk cId="2426877845" sldId="1819"/>
            <ac:picMk id="330" creationId="{A6B18E77-B5ED-22A1-B1FD-D035842CEC3A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02.366" v="24710" actId="1036"/>
          <ac:picMkLst>
            <pc:docMk/>
            <pc:sldMk cId="2426877845" sldId="1819"/>
            <ac:picMk id="333" creationId="{D1C1F48F-CE74-F84B-F69B-D69C3B9696B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2:08:46.249" v="11290" actId="478"/>
          <ac:picMkLst>
            <pc:docMk/>
            <pc:sldMk cId="2426877845" sldId="1819"/>
            <ac:picMk id="345" creationId="{F4EF76B6-970D-A0CF-CCD0-DB0808DDFE14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47.818" v="11144"/>
          <ac:picMkLst>
            <pc:docMk/>
            <pc:sldMk cId="2426877845" sldId="1819"/>
            <ac:picMk id="348" creationId="{AB7E02D7-1F3B-0360-8217-6F6BD7211711}"/>
          </ac:picMkLst>
        </pc:picChg>
        <pc:picChg chg="mod">
          <ac:chgData name="윤진숙(Celine) - 서비스기획2팀" userId="db3dbd84-8051-4777-a258-c2ff272a01d1" providerId="ADAL" clId="{8028E252-5847-4BDC-B1AB-0348FF4B7C6B}" dt="2024-05-24T02:06:46.245" v="11147"/>
          <ac:picMkLst>
            <pc:docMk/>
            <pc:sldMk cId="2426877845" sldId="1819"/>
            <ac:picMk id="355" creationId="{A5CE16CA-CBF6-537E-88B0-B208B0782796}"/>
          </ac:picMkLst>
        </pc:picChg>
        <pc:picChg chg="mod">
          <ac:chgData name="윤진숙(Celine) - 서비스기획2팀" userId="db3dbd84-8051-4777-a258-c2ff272a01d1" providerId="ADAL" clId="{8028E252-5847-4BDC-B1AB-0348FF4B7C6B}" dt="2024-05-24T02:06:46.245" v="11147"/>
          <ac:picMkLst>
            <pc:docMk/>
            <pc:sldMk cId="2426877845" sldId="1819"/>
            <ac:picMk id="358" creationId="{20061EC2-A2B4-19CA-1930-C73B486A5F3D}"/>
          </ac:picMkLst>
        </pc:picChg>
        <pc:picChg chg="add del mod modCrop">
          <ac:chgData name="윤진숙(Celine) - 서비스기획2팀" userId="db3dbd84-8051-4777-a258-c2ff272a01d1" providerId="ADAL" clId="{8028E252-5847-4BDC-B1AB-0348FF4B7C6B}" dt="2024-05-24T02:10:21.178" v="11306" actId="478"/>
          <ac:picMkLst>
            <pc:docMk/>
            <pc:sldMk cId="2426877845" sldId="1819"/>
            <ac:picMk id="363" creationId="{2E5FDC17-9DD4-0872-5CE2-6451B544BF42}"/>
          </ac:picMkLst>
        </pc:picChg>
        <pc:picChg chg="mod">
          <ac:chgData name="윤진숙(Celine) - 서비스기획2팀" userId="db3dbd84-8051-4777-a258-c2ff272a01d1" providerId="ADAL" clId="{8028E252-5847-4BDC-B1AB-0348FF4B7C6B}" dt="2024-05-24T02:09:43.248" v="11304"/>
          <ac:picMkLst>
            <pc:docMk/>
            <pc:sldMk cId="2426877845" sldId="1819"/>
            <ac:picMk id="370" creationId="{B5B7E48B-03E5-52FD-1334-6D9871C4122D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14.136" v="24727" actId="1036"/>
          <ac:picMkLst>
            <pc:docMk/>
            <pc:sldMk cId="2426877845" sldId="1819"/>
            <ac:picMk id="373" creationId="{0C18B730-E51D-A258-97FC-F4F708A255B7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83" creationId="{74EA3CAA-DFDF-7181-D217-AF9D3723AEA4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86" creationId="{C3F8A762-B224-A507-F5A8-A1DAD5F10B2D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96" creationId="{15C3CDAC-F943-75BF-5FB0-0CF626E8399E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98" creationId="{AC6BCA64-2051-9C57-2594-C093C3E5EE6B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05" creationId="{8F6987C2-2786-0ED3-E039-FA337F885C73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08" creationId="{249E8745-58F2-4249-D8F2-052617C6C9C4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20" creationId="{F1899F2A-99A1-51EC-85CC-690E27735DB8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23" creationId="{DC2C6955-3700-79EE-1E23-6BA85756EA90}"/>
          </ac:picMkLst>
        </pc:picChg>
        <pc:picChg chg="mod">
          <ac:chgData name="윤진숙(Celine) - 서비스기획2팀" userId="db3dbd84-8051-4777-a258-c2ff272a01d1" providerId="ADAL" clId="{8028E252-5847-4BDC-B1AB-0348FF4B7C6B}" dt="2024-05-24T02:16:54.379" v="11361"/>
          <ac:picMkLst>
            <pc:docMk/>
            <pc:sldMk cId="2426877845" sldId="1819"/>
            <ac:picMk id="441" creationId="{6F616AD0-90C9-EE61-0C93-36586DEFBE89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05.950" v="24714" actId="1036"/>
          <ac:picMkLst>
            <pc:docMk/>
            <pc:sldMk cId="2426877845" sldId="1819"/>
            <ac:picMk id="444" creationId="{A9AD6013-FE10-DC08-1F24-54AC19D05DDD}"/>
          </ac:picMkLst>
        </pc:picChg>
        <pc:picChg chg="add del mod modCrop">
          <ac:chgData name="윤진숙(Celine) - 서비스기획2팀" userId="db3dbd84-8051-4777-a258-c2ff272a01d1" providerId="ADAL" clId="{8028E252-5847-4BDC-B1AB-0348FF4B7C6B}" dt="2024-05-24T02:31:12.335" v="11602" actId="478"/>
          <ac:picMkLst>
            <pc:docMk/>
            <pc:sldMk cId="2426877845" sldId="1819"/>
            <ac:picMk id="449" creationId="{9D0710EA-F8D1-B743-75DA-E2C57EB08B15}"/>
          </ac:picMkLst>
        </pc:picChg>
        <pc:picChg chg="mod">
          <ac:chgData name="윤진숙(Celine) - 서비스기획2팀" userId="db3dbd84-8051-4777-a258-c2ff272a01d1" providerId="ADAL" clId="{8028E252-5847-4BDC-B1AB-0348FF4B7C6B}" dt="2024-05-24T02:24:49.731" v="11488"/>
          <ac:picMkLst>
            <pc:docMk/>
            <pc:sldMk cId="2426877845" sldId="1819"/>
            <ac:picMk id="452" creationId="{5E7E7634-0733-DEF3-95FB-1895239E7CF8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32:49.194" v="13060" actId="478"/>
          <ac:picMkLst>
            <pc:docMk/>
            <pc:sldMk cId="2426877845" sldId="1819"/>
            <ac:picMk id="457" creationId="{8F655835-0944-7499-1087-65BCECC8B55D}"/>
          </ac:picMkLst>
        </pc:picChg>
        <pc:picChg chg="add mod modCrop">
          <ac:chgData name="윤진숙(Celine) - 서비스기획2팀" userId="db3dbd84-8051-4777-a258-c2ff272a01d1" providerId="ADAL" clId="{8028E252-5847-4BDC-B1AB-0348FF4B7C6B}" dt="2024-05-24T04:06:43.653" v="11763" actId="732"/>
          <ac:picMkLst>
            <pc:docMk/>
            <pc:sldMk cId="2426877845" sldId="1819"/>
            <ac:picMk id="470" creationId="{57630B93-55DB-6E5A-FC6A-041FCD76730D}"/>
          </ac:picMkLst>
        </pc:picChg>
        <pc:picChg chg="mod">
          <ac:chgData name="윤진숙(Celine) - 서비스기획2팀" userId="db3dbd84-8051-4777-a258-c2ff272a01d1" providerId="ADAL" clId="{8028E252-5847-4BDC-B1AB-0348FF4B7C6B}" dt="2024-05-24T05:10:27.941" v="12484"/>
          <ac:picMkLst>
            <pc:docMk/>
            <pc:sldMk cId="2426877845" sldId="1819"/>
            <ac:picMk id="479" creationId="{179EEC26-7F80-B0B9-BB9C-5E60DC8024B5}"/>
          </ac:picMkLst>
        </pc:picChg>
        <pc:picChg chg="mod">
          <ac:chgData name="윤진숙(Celine) - 서비스기획2팀" userId="db3dbd84-8051-4777-a258-c2ff272a01d1" providerId="ADAL" clId="{8028E252-5847-4BDC-B1AB-0348FF4B7C6B}" dt="2024-05-24T05:10:27.941" v="12484"/>
          <ac:picMkLst>
            <pc:docMk/>
            <pc:sldMk cId="2426877845" sldId="1819"/>
            <ac:picMk id="480" creationId="{C5816587-C42F-DFF1-5517-621E5EDD8C2D}"/>
          </ac:picMkLst>
        </pc:picChg>
        <pc:picChg chg="mod">
          <ac:chgData name="윤진숙(Celine) - 서비스기획2팀" userId="db3dbd84-8051-4777-a258-c2ff272a01d1" providerId="ADAL" clId="{8028E252-5847-4BDC-B1AB-0348FF4B7C6B}" dt="2024-05-24T05:10:27.941" v="12484"/>
          <ac:picMkLst>
            <pc:docMk/>
            <pc:sldMk cId="2426877845" sldId="1819"/>
            <ac:picMk id="481" creationId="{C4B0B550-2AA7-01FB-32F5-2DC87E6664F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11:18.969" v="12519" actId="478"/>
          <ac:picMkLst>
            <pc:docMk/>
            <pc:sldMk cId="2426877845" sldId="1819"/>
            <ac:picMk id="487" creationId="{14B44B30-04A8-7595-22E8-65392EFAF193}"/>
          </ac:picMkLst>
        </pc:picChg>
        <pc:picChg chg="mod">
          <ac:chgData name="윤진숙(Celine) - 서비스기획2팀" userId="db3dbd84-8051-4777-a258-c2ff272a01d1" providerId="ADAL" clId="{8028E252-5847-4BDC-B1AB-0348FF4B7C6B}" dt="2024-05-24T05:15:53.255" v="12750"/>
          <ac:picMkLst>
            <pc:docMk/>
            <pc:sldMk cId="2426877845" sldId="1819"/>
            <ac:picMk id="497" creationId="{C06CD5B8-3018-4DE3-53FF-9180C4E243A4}"/>
          </ac:picMkLst>
        </pc:picChg>
        <pc:picChg chg="mod">
          <ac:chgData name="윤진숙(Celine) - 서비스기획2팀" userId="db3dbd84-8051-4777-a258-c2ff272a01d1" providerId="ADAL" clId="{8028E252-5847-4BDC-B1AB-0348FF4B7C6B}" dt="2024-05-24T05:15:53.255" v="12750"/>
          <ac:picMkLst>
            <pc:docMk/>
            <pc:sldMk cId="2426877845" sldId="1819"/>
            <ac:picMk id="498" creationId="{3F412E02-E653-31BE-5AE5-519D1E7B90F8}"/>
          </ac:picMkLst>
        </pc:picChg>
        <pc:picChg chg="mod">
          <ac:chgData name="윤진숙(Celine) - 서비스기획2팀" userId="db3dbd84-8051-4777-a258-c2ff272a01d1" providerId="ADAL" clId="{8028E252-5847-4BDC-B1AB-0348FF4B7C6B}" dt="2024-05-24T05:15:53.255" v="12750"/>
          <ac:picMkLst>
            <pc:docMk/>
            <pc:sldMk cId="2426877845" sldId="1819"/>
            <ac:picMk id="499" creationId="{19E73FD3-5352-AF49-17CA-11AA4896CA7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16:40.729" v="12752" actId="478"/>
          <ac:picMkLst>
            <pc:docMk/>
            <pc:sldMk cId="2426877845" sldId="1819"/>
            <ac:picMk id="505" creationId="{ADF06605-9296-2A76-FFB5-E2261EED8972}"/>
          </ac:picMkLst>
        </pc:picChg>
        <pc:picChg chg="mod">
          <ac:chgData name="윤진숙(Celine) - 서비스기획2팀" userId="db3dbd84-8051-4777-a258-c2ff272a01d1" providerId="ADAL" clId="{8028E252-5847-4BDC-B1AB-0348FF4B7C6B}" dt="2024-05-24T05:16:57.967" v="12754"/>
          <ac:picMkLst>
            <pc:docMk/>
            <pc:sldMk cId="2426877845" sldId="1819"/>
            <ac:picMk id="515" creationId="{BE7FF85A-56A9-F89E-E814-32ACFB05516F}"/>
          </ac:picMkLst>
        </pc:picChg>
        <pc:picChg chg="mod">
          <ac:chgData name="윤진숙(Celine) - 서비스기획2팀" userId="db3dbd84-8051-4777-a258-c2ff272a01d1" providerId="ADAL" clId="{8028E252-5847-4BDC-B1AB-0348FF4B7C6B}" dt="2024-05-24T05:16:57.967" v="12754"/>
          <ac:picMkLst>
            <pc:docMk/>
            <pc:sldMk cId="2426877845" sldId="1819"/>
            <ac:picMk id="516" creationId="{59162031-7B2E-B63A-8382-3D2E9BD17C09}"/>
          </ac:picMkLst>
        </pc:picChg>
        <pc:picChg chg="mod">
          <ac:chgData name="윤진숙(Celine) - 서비스기획2팀" userId="db3dbd84-8051-4777-a258-c2ff272a01d1" providerId="ADAL" clId="{8028E252-5847-4BDC-B1AB-0348FF4B7C6B}" dt="2024-05-24T05:16:57.967" v="12754"/>
          <ac:picMkLst>
            <pc:docMk/>
            <pc:sldMk cId="2426877845" sldId="1819"/>
            <ac:picMk id="517" creationId="{F2D67701-6495-8BA8-2547-38799050295B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5:17:16.480" v="12758" actId="1076"/>
          <ac:picMkLst>
            <pc:docMk/>
            <pc:sldMk cId="2426877845" sldId="1819"/>
            <ac:picMk id="523" creationId="{E7D0793A-ED77-9B2B-AE18-686DB6E15C8F}"/>
          </ac:picMkLst>
        </pc:picChg>
        <pc:picChg chg="mod">
          <ac:chgData name="윤진숙(Celine) - 서비스기획2팀" userId="db3dbd84-8051-4777-a258-c2ff272a01d1" providerId="ADAL" clId="{8028E252-5847-4BDC-B1AB-0348FF4B7C6B}" dt="2024-05-24T05:17:41.194" v="12767"/>
          <ac:picMkLst>
            <pc:docMk/>
            <pc:sldMk cId="2426877845" sldId="1819"/>
            <ac:picMk id="534" creationId="{517AEBBC-ED9F-5B1B-3C1B-19834E012397}"/>
          </ac:picMkLst>
        </pc:picChg>
        <pc:picChg chg="mod">
          <ac:chgData name="윤진숙(Celine) - 서비스기획2팀" userId="db3dbd84-8051-4777-a258-c2ff272a01d1" providerId="ADAL" clId="{8028E252-5847-4BDC-B1AB-0348FF4B7C6B}" dt="2024-05-24T05:17:41.194" v="12767"/>
          <ac:picMkLst>
            <pc:docMk/>
            <pc:sldMk cId="2426877845" sldId="1819"/>
            <ac:picMk id="535" creationId="{1669C51C-ACB0-97C6-0D0B-5C037686AB2D}"/>
          </ac:picMkLst>
        </pc:picChg>
        <pc:picChg chg="mod">
          <ac:chgData name="윤진숙(Celine) - 서비스기획2팀" userId="db3dbd84-8051-4777-a258-c2ff272a01d1" providerId="ADAL" clId="{8028E252-5847-4BDC-B1AB-0348FF4B7C6B}" dt="2024-05-24T05:17:41.194" v="12767"/>
          <ac:picMkLst>
            <pc:docMk/>
            <pc:sldMk cId="2426877845" sldId="1819"/>
            <ac:picMk id="536" creationId="{97F583F7-9732-1172-5D60-8A892B13E885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5:18:08.829" v="12791" actId="1038"/>
          <ac:picMkLst>
            <pc:docMk/>
            <pc:sldMk cId="2426877845" sldId="1819"/>
            <ac:picMk id="542" creationId="{D00ABEC5-B260-9899-28E7-F74FCC51EC31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7T08:11:29.511" v="24745" actId="1036"/>
          <ac:picMkLst>
            <pc:docMk/>
            <pc:sldMk cId="2426877845" sldId="1819"/>
            <ac:picMk id="547" creationId="{4C1A0F70-D10A-6C70-BE09-A270BCAD31AE}"/>
          </ac:picMkLst>
        </pc:picChg>
        <pc:cxnChg chg="add mod">
          <ac:chgData name="윤진숙(Celine) - 서비스기획2팀" userId="db3dbd84-8051-4777-a258-c2ff272a01d1" providerId="ADAL" clId="{8028E252-5847-4BDC-B1AB-0348FF4B7C6B}" dt="2024-06-03T09:57:21.749" v="53299" actId="14100"/>
          <ac:cxnSpMkLst>
            <pc:docMk/>
            <pc:sldMk cId="2426877845" sldId="1819"/>
            <ac:cxnSpMk id="4" creationId="{34469E8B-EE87-60F4-6B0A-42BF46C70783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5:27:23.141" v="54570" actId="164"/>
          <ac:cxnSpMkLst>
            <pc:docMk/>
            <pc:sldMk cId="2426877845" sldId="1819"/>
            <ac:cxnSpMk id="4" creationId="{7A78C402-D642-A7AE-CE7C-8982880DF445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9:57:21.749" v="53299" actId="14100"/>
          <ac:cxnSpMkLst>
            <pc:docMk/>
            <pc:sldMk cId="2426877845" sldId="1819"/>
            <ac:cxnSpMk id="6" creationId="{25EEF12D-4C93-53FD-8F67-1361F1F6D911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5:27:23.141" v="54570" actId="164"/>
          <ac:cxnSpMkLst>
            <pc:docMk/>
            <pc:sldMk cId="2426877845" sldId="1819"/>
            <ac:cxnSpMk id="6" creationId="{81C7EF33-C1A6-D401-FD92-BF3443D59043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30" creationId="{16CBECB6-A8C2-6BE7-AB4A-21AFDC919DF3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31" creationId="{14B6B197-0CF9-A11E-D599-764F80DC3EB8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4:22.990" v="11108" actId="1037"/>
          <ac:cxnSpMkLst>
            <pc:docMk/>
            <pc:sldMk cId="2426877845" sldId="1819"/>
            <ac:cxnSpMk id="53" creationId="{12746E03-B007-3775-1677-02BBB25BC340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56" creationId="{89B2E152-542C-EB10-A35B-0CF07D7D3759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57" creationId="{270E2572-7969-B14F-F149-955460431E5F}"/>
          </ac:cxnSpMkLst>
        </pc:cxnChg>
        <pc:cxnChg chg="del">
          <ac:chgData name="윤진숙(Celine) - 서비스기획2팀" userId="db3dbd84-8051-4777-a258-c2ff272a01d1" providerId="ADAL" clId="{8028E252-5847-4BDC-B1AB-0348FF4B7C6B}" dt="2024-05-24T02:03:58.373" v="11093" actId="478"/>
          <ac:cxnSpMkLst>
            <pc:docMk/>
            <pc:sldMk cId="2426877845" sldId="1819"/>
            <ac:cxnSpMk id="61" creationId="{2DA853BA-6FBC-D18A-3FF6-844F0DC43579}"/>
          </ac:cxnSpMkLst>
        </pc:cxnChg>
        <pc:cxnChg chg="add del">
          <ac:chgData name="윤진숙(Celine) - 서비스기획2팀" userId="db3dbd84-8051-4777-a258-c2ff272a01d1" providerId="ADAL" clId="{8028E252-5847-4BDC-B1AB-0348FF4B7C6B}" dt="2024-05-24T02:05:45.039" v="11142" actId="478"/>
          <ac:cxnSpMkLst>
            <pc:docMk/>
            <pc:sldMk cId="2426877845" sldId="1819"/>
            <ac:cxnSpMk id="62" creationId="{88DB87BC-F611-EAF7-496C-090DDECF9D97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65" creationId="{948A8231-C81D-6A21-46BC-8C001E005A3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66" creationId="{DDDC6C28-966D-D764-EB31-900611A44214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87" creationId="{3BED9DE6-F9EC-9986-52F3-51A6786C9AF7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88" creationId="{1C67AC99-6689-CF39-2DC7-FD994537A57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13" creationId="{16BDB0D6-DB35-E1FC-2172-919C79E317F3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14" creationId="{B5744176-743C-15AE-B261-D7C87E50BAC5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35" creationId="{890B5244-8CAD-DF80-2E4A-AC93ED4608DE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36" creationId="{8B2C2323-ED77-FEBB-F1EF-E1333BDE694D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6:46.245" v="11147"/>
          <ac:cxnSpMkLst>
            <pc:docMk/>
            <pc:sldMk cId="2426877845" sldId="1819"/>
            <ac:cxnSpMk id="360" creationId="{EBBBCD9B-866F-CD5C-8F0C-A72A1F7C9226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6:46.245" v="11147"/>
          <ac:cxnSpMkLst>
            <pc:docMk/>
            <pc:sldMk cId="2426877845" sldId="1819"/>
            <ac:cxnSpMk id="361" creationId="{C69A8751-940D-D6CF-5935-BF78E999CF75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9:43.248" v="11304"/>
          <ac:cxnSpMkLst>
            <pc:docMk/>
            <pc:sldMk cId="2426877845" sldId="1819"/>
            <ac:cxnSpMk id="375" creationId="{DA0B4C58-A2EE-C32B-1A6C-E5D4197136F4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9:43.248" v="11304"/>
          <ac:cxnSpMkLst>
            <pc:docMk/>
            <pc:sldMk cId="2426877845" sldId="1819"/>
            <ac:cxnSpMk id="376" creationId="{4B9BF3B3-A6D6-2A9D-E8D3-83CFA8BB647A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388" creationId="{F668D759-BA8E-9757-B3B0-A30C8FB2EE3B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389" creationId="{1FE410E8-725D-DDBF-25E3-554DD24A0150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10" creationId="{41AAD7C5-58CE-D0B2-34A3-CB4FDE6E9E41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11" creationId="{E6DBDD19-8247-89D7-8C4D-BF2FB8C0B145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25" creationId="{7CED01CB-4C96-5FE1-B334-87FCF688D0E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26" creationId="{E6EFF76F-D68D-219D-06BF-74331E27A20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6:54.379" v="11361"/>
          <ac:cxnSpMkLst>
            <pc:docMk/>
            <pc:sldMk cId="2426877845" sldId="1819"/>
            <ac:cxnSpMk id="446" creationId="{6DC8C105-6F58-4ADB-3D65-84F306ABB477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6:54.379" v="11361"/>
          <ac:cxnSpMkLst>
            <pc:docMk/>
            <pc:sldMk cId="2426877845" sldId="1819"/>
            <ac:cxnSpMk id="447" creationId="{23423CD7-7B4C-A608-F4D1-029787164ABF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0:27.941" v="12484"/>
          <ac:cxnSpMkLst>
            <pc:docMk/>
            <pc:sldMk cId="2426877845" sldId="1819"/>
            <ac:cxnSpMk id="485" creationId="{EFAF516C-C74A-37DD-EC7C-5742D69F407E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0:27.941" v="12484"/>
          <ac:cxnSpMkLst>
            <pc:docMk/>
            <pc:sldMk cId="2426877845" sldId="1819"/>
            <ac:cxnSpMk id="486" creationId="{26CF0BE6-7773-E973-B6C5-FEC646DFF21C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5:53.255" v="12750"/>
          <ac:cxnSpMkLst>
            <pc:docMk/>
            <pc:sldMk cId="2426877845" sldId="1819"/>
            <ac:cxnSpMk id="503" creationId="{1D9F043A-9390-AD7A-B025-DA0D8F6DA679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5:53.255" v="12750"/>
          <ac:cxnSpMkLst>
            <pc:docMk/>
            <pc:sldMk cId="2426877845" sldId="1819"/>
            <ac:cxnSpMk id="504" creationId="{F0D4D3C3-20EA-3642-2A0D-F94557437D15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6:57.967" v="12754"/>
          <ac:cxnSpMkLst>
            <pc:docMk/>
            <pc:sldMk cId="2426877845" sldId="1819"/>
            <ac:cxnSpMk id="521" creationId="{F4E7CA7B-E9E3-37C4-C619-C3E77C9FDDC3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6:57.967" v="12754"/>
          <ac:cxnSpMkLst>
            <pc:docMk/>
            <pc:sldMk cId="2426877845" sldId="1819"/>
            <ac:cxnSpMk id="522" creationId="{A8C5275D-A38A-FA37-771A-83EC7A6D9AA3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7:41.194" v="12767"/>
          <ac:cxnSpMkLst>
            <pc:docMk/>
            <pc:sldMk cId="2426877845" sldId="1819"/>
            <ac:cxnSpMk id="540" creationId="{E442941A-AB36-013B-8DF0-C2A49F9A2A01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7:41.194" v="12767"/>
          <ac:cxnSpMkLst>
            <pc:docMk/>
            <pc:sldMk cId="2426877845" sldId="1819"/>
            <ac:cxnSpMk id="541" creationId="{C8993F69-312E-A33E-9FE3-B0CA6D62A210}"/>
          </ac:cxnSpMkLst>
        </pc:cxnChg>
      </pc:sldChg>
      <pc:sldChg chg="modSp add del mod">
        <pc:chgData name="윤진숙(Celine) - 서비스기획2팀" userId="db3dbd84-8051-4777-a258-c2ff272a01d1" providerId="ADAL" clId="{8028E252-5847-4BDC-B1AB-0348FF4B7C6B}" dt="2024-05-24T05:03:06.236" v="12159" actId="47"/>
        <pc:sldMkLst>
          <pc:docMk/>
          <pc:sldMk cId="2382883725" sldId="1820"/>
        </pc:sldMkLst>
        <pc:spChg chg="mod">
          <ac:chgData name="윤진숙(Celine) - 서비스기획2팀" userId="db3dbd84-8051-4777-a258-c2ff272a01d1" providerId="ADAL" clId="{8028E252-5847-4BDC-B1AB-0348FF4B7C6B}" dt="2024-05-24T02:28:36.518" v="11524" actId="27636"/>
          <ac:spMkLst>
            <pc:docMk/>
            <pc:sldMk cId="2382883725" sldId="1820"/>
            <ac:spMk id="5" creationId="{B921AAC5-4954-4883-9BAD-A64C57631842}"/>
          </ac:spMkLst>
        </pc:spChg>
      </pc:sldChg>
      <pc:sldChg chg="delSp add del mod">
        <pc:chgData name="윤진숙(Celine) - 서비스기획2팀" userId="db3dbd84-8051-4777-a258-c2ff272a01d1" providerId="ADAL" clId="{8028E252-5847-4BDC-B1AB-0348FF4B7C6B}" dt="2024-05-24T06:39:18.692" v="14541" actId="47"/>
        <pc:sldMkLst>
          <pc:docMk/>
          <pc:sldMk cId="3699108895" sldId="1820"/>
        </pc:sldMkLst>
        <pc:graphicFrameChg chg="del">
          <ac:chgData name="윤진숙(Celine) - 서비스기획2팀" userId="db3dbd84-8051-4777-a258-c2ff272a01d1" providerId="ADAL" clId="{8028E252-5847-4BDC-B1AB-0348FF4B7C6B}" dt="2024-05-24T05:59:50.837" v="14089" actId="478"/>
          <ac:graphicFrameMkLst>
            <pc:docMk/>
            <pc:sldMk cId="3699108895" sldId="1820"/>
            <ac:graphicFrameMk id="455" creationId="{59960907-BD45-A6A7-3C6A-0BB36D558099}"/>
          </ac:graphicFrameMkLst>
        </pc:graphicFrameChg>
      </pc:sldChg>
      <pc:sldChg chg="addSp delSp modSp add del mod">
        <pc:chgData name="윤진숙(Celine) - 서비스기획2팀" userId="db3dbd84-8051-4777-a258-c2ff272a01d1" providerId="ADAL" clId="{8028E252-5847-4BDC-B1AB-0348FF4B7C6B}" dt="2024-05-24T05:57:08.621" v="14055" actId="47"/>
        <pc:sldMkLst>
          <pc:docMk/>
          <pc:sldMk cId="2441432284" sldId="1821"/>
        </pc:sldMkLst>
        <pc:spChg chg="add mod">
          <ac:chgData name="윤진숙(Celine) - 서비스기획2팀" userId="db3dbd84-8051-4777-a258-c2ff272a01d1" providerId="ADAL" clId="{8028E252-5847-4BDC-B1AB-0348FF4B7C6B}" dt="2024-05-24T05:09:50.573" v="12483" actId="164"/>
          <ac:spMkLst>
            <pc:docMk/>
            <pc:sldMk cId="2441432284" sldId="1821"/>
            <ac:spMk id="2" creationId="{F927F2D8-12F8-D8E4-9A1C-700C2E518BBB}"/>
          </ac:spMkLst>
        </pc:spChg>
        <pc:spChg chg="add mod">
          <ac:chgData name="윤진숙(Celine) - 서비스기획2팀" userId="db3dbd84-8051-4777-a258-c2ff272a01d1" providerId="ADAL" clId="{8028E252-5847-4BDC-B1AB-0348FF4B7C6B}" dt="2024-05-24T05:09:50.573" v="12483" actId="164"/>
          <ac:spMkLst>
            <pc:docMk/>
            <pc:sldMk cId="2441432284" sldId="1821"/>
            <ac:spMk id="4" creationId="{7A38128D-301F-72ED-A89F-5751995D0149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7.345" v="12753" actId="478"/>
          <ac:spMkLst>
            <pc:docMk/>
            <pc:sldMk cId="2441432284" sldId="1821"/>
            <ac:spMk id="7" creationId="{FA8FED52-80AA-92C4-68DA-0FF38CD2CDDC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2:15.819" v="12551" actId="14100"/>
          <ac:spMkLst>
            <pc:docMk/>
            <pc:sldMk cId="2441432284" sldId="1821"/>
            <ac:spMk id="8" creationId="{3C8B3398-2FC1-DEF6-27A2-07A5650681A6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7.345" v="12753" actId="478"/>
          <ac:spMkLst>
            <pc:docMk/>
            <pc:sldMk cId="2441432284" sldId="1821"/>
            <ac:spMk id="9" creationId="{B98178D3-8467-2010-4F4E-72425D088CDC}"/>
          </ac:spMkLst>
        </pc:spChg>
        <pc:spChg chg="mod">
          <ac:chgData name="윤진숙(Celine) - 서비스기획2팀" userId="db3dbd84-8051-4777-a258-c2ff272a01d1" providerId="ADAL" clId="{8028E252-5847-4BDC-B1AB-0348FF4B7C6B}" dt="2024-05-24T05:13:05.943" v="12610" actId="404"/>
          <ac:spMkLst>
            <pc:docMk/>
            <pc:sldMk cId="2441432284" sldId="1821"/>
            <ac:spMk id="20" creationId="{76BDBC1D-E9AB-3E78-125E-9DB05DF24C83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7.345" v="12753" actId="478"/>
          <ac:spMkLst>
            <pc:docMk/>
            <pc:sldMk cId="2441432284" sldId="1821"/>
            <ac:spMk id="24" creationId="{7180703A-BCD6-443D-9314-233DCB2C5248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2:15.819" v="12551" actId="14100"/>
          <ac:spMkLst>
            <pc:docMk/>
            <pc:sldMk cId="2441432284" sldId="1821"/>
            <ac:spMk id="30" creationId="{3D7240B1-1811-312D-2B4D-08AFD85E4401}"/>
          </ac:spMkLst>
        </pc:spChg>
        <pc:spChg chg="mod">
          <ac:chgData name="윤진숙(Celine) - 서비스기획2팀" userId="db3dbd84-8051-4777-a258-c2ff272a01d1" providerId="ADAL" clId="{8028E252-5847-4BDC-B1AB-0348FF4B7C6B}" dt="2024-05-24T05:14:44.566" v="12673" actId="1076"/>
          <ac:spMkLst>
            <pc:docMk/>
            <pc:sldMk cId="2441432284" sldId="1821"/>
            <ac:spMk id="32" creationId="{770D0B47-2237-E001-7549-8D0FE071DA47}"/>
          </ac:spMkLst>
        </pc:spChg>
        <pc:spChg chg="mod">
          <ac:chgData name="윤진숙(Celine) - 서비스기획2팀" userId="db3dbd84-8051-4777-a258-c2ff272a01d1" providerId="ADAL" clId="{8028E252-5847-4BDC-B1AB-0348FF4B7C6B}" dt="2024-05-24T05:14:38.982" v="12672" actId="1076"/>
          <ac:spMkLst>
            <pc:docMk/>
            <pc:sldMk cId="2441432284" sldId="1821"/>
            <ac:spMk id="33" creationId="{1939D058-5922-E441-6058-61D7DACE27AC}"/>
          </ac:spMkLst>
        </pc:spChg>
        <pc:spChg chg="del">
          <ac:chgData name="윤진숙(Celine) - 서비스기획2팀" userId="db3dbd84-8051-4777-a258-c2ff272a01d1" providerId="ADAL" clId="{8028E252-5847-4BDC-B1AB-0348FF4B7C6B}" dt="2024-05-24T05:09:23.220" v="12480" actId="478"/>
          <ac:spMkLst>
            <pc:docMk/>
            <pc:sldMk cId="2441432284" sldId="1821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5:09:21.716" v="12479" actId="478"/>
          <ac:spMkLst>
            <pc:docMk/>
            <pc:sldMk cId="2441432284" sldId="1821"/>
            <ac:spMk id="237" creationId="{9321185D-5CA7-E7E9-A69A-46867144CEE1}"/>
          </ac:spMkLst>
        </pc:spChg>
        <pc:spChg chg="del mod">
          <ac:chgData name="윤진숙(Celine) - 서비스기획2팀" userId="db3dbd84-8051-4777-a258-c2ff272a01d1" providerId="ADAL" clId="{8028E252-5847-4BDC-B1AB-0348FF4B7C6B}" dt="2024-05-24T05:03:25.331" v="12170" actId="478"/>
          <ac:spMkLst>
            <pc:docMk/>
            <pc:sldMk cId="2441432284" sldId="1821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5:03:22.962" v="12168" actId="478"/>
          <ac:spMkLst>
            <pc:docMk/>
            <pc:sldMk cId="2441432284" sldId="1821"/>
            <ac:spMk id="239" creationId="{5DFF4E81-9397-7B55-1D16-E0D72AA82CD5}"/>
          </ac:spMkLst>
        </pc:spChg>
        <pc:spChg chg="del mod">
          <ac:chgData name="윤진숙(Celine) - 서비스기획2팀" userId="db3dbd84-8051-4777-a258-c2ff272a01d1" providerId="ADAL" clId="{8028E252-5847-4BDC-B1AB-0348FF4B7C6B}" dt="2024-05-24T05:03:21.948" v="12167" actId="478"/>
          <ac:spMkLst>
            <pc:docMk/>
            <pc:sldMk cId="2441432284" sldId="1821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5-24T05:03:10.386" v="12160" actId="478"/>
          <ac:spMkLst>
            <pc:docMk/>
            <pc:sldMk cId="2441432284" sldId="1821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5:03:17.610" v="12164" actId="478"/>
          <ac:spMkLst>
            <pc:docMk/>
            <pc:sldMk cId="2441432284" sldId="1821"/>
            <ac:spMk id="244" creationId="{AAF6F65C-8B2A-D6EF-0E8C-122D163818CA}"/>
          </ac:spMkLst>
        </pc:spChg>
        <pc:spChg chg="del">
          <ac:chgData name="윤진숙(Celine) - 서비스기획2팀" userId="db3dbd84-8051-4777-a258-c2ff272a01d1" providerId="ADAL" clId="{8028E252-5847-4BDC-B1AB-0348FF4B7C6B}" dt="2024-05-24T05:03:19.554" v="12165" actId="478"/>
          <ac:spMkLst>
            <pc:docMk/>
            <pc:sldMk cId="2441432284" sldId="1821"/>
            <ac:spMk id="251" creationId="{CDEC6298-6F99-0CA0-5DC2-2257F95A8B4B}"/>
          </ac:spMkLst>
        </pc:spChg>
        <pc:spChg chg="del mod">
          <ac:chgData name="윤진숙(Celine) - 서비스기획2팀" userId="db3dbd84-8051-4777-a258-c2ff272a01d1" providerId="ADAL" clId="{8028E252-5847-4BDC-B1AB-0348FF4B7C6B}" dt="2024-05-24T05:03:13.602" v="12162" actId="478"/>
          <ac:spMkLst>
            <pc:docMk/>
            <pc:sldMk cId="2441432284" sldId="1821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5:03:15.587" v="12163" actId="478"/>
          <ac:spMkLst>
            <pc:docMk/>
            <pc:sldMk cId="2441432284" sldId="1821"/>
            <ac:spMk id="253" creationId="{25DF53F4-4D8E-2DA8-40C9-7CA7D1F7D95B}"/>
          </ac:spMkLst>
        </pc:spChg>
        <pc:spChg chg="mod">
          <ac:chgData name="윤진숙(Celine) - 서비스기획2팀" userId="db3dbd84-8051-4777-a258-c2ff272a01d1" providerId="ADAL" clId="{8028E252-5847-4BDC-B1AB-0348FF4B7C6B}" dt="2024-05-24T05:03:30.578" v="12172" actId="6549"/>
          <ac:spMkLst>
            <pc:docMk/>
            <pc:sldMk cId="2441432284" sldId="1821"/>
            <ac:spMk id="306" creationId="{A953972B-00C2-A24E-A929-EBB83C3500A3}"/>
          </ac:spMkLst>
        </pc:spChg>
        <pc:spChg chg="del">
          <ac:chgData name="윤진숙(Celine) - 서비스기획2팀" userId="db3dbd84-8051-4777-a258-c2ff272a01d1" providerId="ADAL" clId="{8028E252-5847-4BDC-B1AB-0348FF4B7C6B}" dt="2024-05-24T05:11:28.262" v="12522" actId="478"/>
          <ac:spMkLst>
            <pc:docMk/>
            <pc:sldMk cId="2441432284" sldId="1821"/>
            <ac:spMk id="472" creationId="{9178B662-2196-E7D0-0928-BA472FBBE0AD}"/>
          </ac:spMkLst>
        </pc:spChg>
        <pc:grpChg chg="add mod">
          <ac:chgData name="윤진숙(Celine) - 서비스기획2팀" userId="db3dbd84-8051-4777-a258-c2ff272a01d1" providerId="ADAL" clId="{8028E252-5847-4BDC-B1AB-0348FF4B7C6B}" dt="2024-05-24T05:09:50.573" v="12483" actId="164"/>
          <ac:grpSpMkLst>
            <pc:docMk/>
            <pc:sldMk cId="2441432284" sldId="1821"/>
            <ac:grpSpMk id="6" creationId="{16A6FFAA-B263-9A60-A195-90B5D314B25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7.345" v="12753" actId="478"/>
          <ac:grpSpMkLst>
            <pc:docMk/>
            <pc:sldMk cId="2441432284" sldId="1821"/>
            <ac:grpSpMk id="17" creationId="{342DAD1F-111D-C52B-5CF5-F9C53827CFBC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1:48.813" v="12526"/>
          <ac:grpSpMkLst>
            <pc:docMk/>
            <pc:sldMk cId="2441432284" sldId="1821"/>
            <ac:grpSpMk id="19" creationId="{86C6A1A9-9867-8B7D-9DF1-B5141CC25E9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7.345" v="12753" actId="478"/>
          <ac:grpSpMkLst>
            <pc:docMk/>
            <pc:sldMk cId="2441432284" sldId="1821"/>
            <ac:grpSpMk id="26" creationId="{2AAF39F4-8703-2B69-29E5-C976A0DC699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7.345" v="12753" actId="478"/>
          <ac:grpSpMkLst>
            <pc:docMk/>
            <pc:sldMk cId="2441432284" sldId="1821"/>
            <ac:grpSpMk id="31" creationId="{B87DDDB7-A656-7946-04EE-D77858F84271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29.844" v="12171" actId="478"/>
          <ac:grpSpMkLst>
            <pc:docMk/>
            <pc:sldMk cId="2441432284" sldId="1821"/>
            <ac:grpSpMk id="364" creationId="{98ED2E64-B02F-63C3-7165-334C0D51D36F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27" creationId="{F67F09F3-7C57-8C49-6C15-E366F7407C1E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28" creationId="{5D6F46E1-F6D6-7162-3701-AE71EB84146F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29" creationId="{F26B93A5-C91A-DA72-0F55-900A100BA974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30" creationId="{2D044CAA-9292-673D-FD90-24152950C894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9:24.733" v="12481" actId="478"/>
          <ac:grpSpMkLst>
            <pc:docMk/>
            <pc:sldMk cId="2441432284" sldId="1821"/>
            <ac:grpSpMk id="450" creationId="{9F91CE33-2CED-483F-DA76-9A15753A4F0E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24T05:16:47.345" v="12753" actId="478"/>
          <ac:graphicFrameMkLst>
            <pc:docMk/>
            <pc:sldMk cId="2441432284" sldId="1821"/>
            <ac:graphicFrameMk id="25" creationId="{A1A0A35C-87C9-0AA0-A0C7-78C5A818FFEF}"/>
          </ac:graphicFrameMkLst>
        </pc:graphicFrameChg>
        <pc:graphicFrameChg chg="modGraphic">
          <ac:chgData name="윤진숙(Celine) - 서비스기획2팀" userId="db3dbd84-8051-4777-a258-c2ff272a01d1" providerId="ADAL" clId="{8028E252-5847-4BDC-B1AB-0348FF4B7C6B}" dt="2024-05-24T05:03:51.571" v="12180" actId="20577"/>
          <ac:graphicFrameMkLst>
            <pc:docMk/>
            <pc:sldMk cId="2441432284" sldId="1821"/>
            <ac:graphicFrameMk id="49" creationId="{ED69EABA-4D68-6B86-9D0E-441410E919B5}"/>
          </ac:graphicFrameMkLst>
        </pc:graphicFrameChg>
        <pc:graphicFrameChg chg="del modGraphic">
          <ac:chgData name="윤진숙(Celine) - 서비스기획2팀" userId="db3dbd84-8051-4777-a258-c2ff272a01d1" providerId="ADAL" clId="{8028E252-5847-4BDC-B1AB-0348FF4B7C6B}" dt="2024-05-24T05:11:27.543" v="12521" actId="478"/>
          <ac:graphicFrameMkLst>
            <pc:docMk/>
            <pc:sldMk cId="2441432284" sldId="1821"/>
            <ac:graphicFrameMk id="198" creationId="{00000000-0000-0000-0000-000000000000}"/>
          </ac:graphicFrameMkLst>
        </pc:graphicFrameChg>
        <pc:graphicFrameChg chg="del modGraphic">
          <ac:chgData name="윤진숙(Celine) - 서비스기획2팀" userId="db3dbd84-8051-4777-a258-c2ff272a01d1" providerId="ADAL" clId="{8028E252-5847-4BDC-B1AB-0348FF4B7C6B}" dt="2024-05-24T05:11:32.199" v="12525" actId="478"/>
          <ac:graphicFrameMkLst>
            <pc:docMk/>
            <pc:sldMk cId="2441432284" sldId="1821"/>
            <ac:graphicFrameMk id="455" creationId="{59960907-BD45-A6A7-3C6A-0BB36D558099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4T05:11:48.813" v="12526"/>
          <ac:picMkLst>
            <pc:docMk/>
            <pc:sldMk cId="2441432284" sldId="1821"/>
            <ac:picMk id="21" creationId="{662E07B2-96BA-4D29-DCF6-8B37591533C9}"/>
          </ac:picMkLst>
        </pc:picChg>
        <pc:picChg chg="mod">
          <ac:chgData name="윤진숙(Celine) - 서비스기획2팀" userId="db3dbd84-8051-4777-a258-c2ff272a01d1" providerId="ADAL" clId="{8028E252-5847-4BDC-B1AB-0348FF4B7C6B}" dt="2024-05-24T05:11:48.813" v="12526"/>
          <ac:picMkLst>
            <pc:docMk/>
            <pc:sldMk cId="2441432284" sldId="1821"/>
            <ac:picMk id="22" creationId="{C13239D9-7DB8-9A49-FC84-59FA91F09EB6}"/>
          </ac:picMkLst>
        </pc:picChg>
        <pc:picChg chg="mod">
          <ac:chgData name="윤진숙(Celine) - 서비스기획2팀" userId="db3dbd84-8051-4777-a258-c2ff272a01d1" providerId="ADAL" clId="{8028E252-5847-4BDC-B1AB-0348FF4B7C6B}" dt="2024-05-24T05:11:48.813" v="12526"/>
          <ac:picMkLst>
            <pc:docMk/>
            <pc:sldMk cId="2441432284" sldId="1821"/>
            <ac:picMk id="23" creationId="{CFA15A82-B9B0-20D5-0425-EB275188232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16:47.345" v="12753" actId="478"/>
          <ac:picMkLst>
            <pc:docMk/>
            <pc:sldMk cId="2441432284" sldId="1821"/>
            <ac:picMk id="29" creationId="{76A0FA8F-78BA-DB2D-5E14-B987EC4F8922}"/>
          </ac:picMkLst>
        </pc:picChg>
        <pc:picChg chg="del">
          <ac:chgData name="윤진숙(Celine) - 서비스기획2팀" userId="db3dbd84-8051-4777-a258-c2ff272a01d1" providerId="ADAL" clId="{8028E252-5847-4BDC-B1AB-0348FF4B7C6B}" dt="2024-05-24T05:11:29.197" v="12523" actId="478"/>
          <ac:picMkLst>
            <pc:docMk/>
            <pc:sldMk cId="2441432284" sldId="1821"/>
            <ac:picMk id="457" creationId="{8F655835-0944-7499-1087-65BCECC8B55D}"/>
          </ac:picMkLst>
        </pc:picChg>
        <pc:picChg chg="del">
          <ac:chgData name="윤진숙(Celine) - 서비스기획2팀" userId="db3dbd84-8051-4777-a258-c2ff272a01d1" providerId="ADAL" clId="{8028E252-5847-4BDC-B1AB-0348FF4B7C6B}" dt="2024-05-24T05:03:40.018" v="12174" actId="478"/>
          <ac:picMkLst>
            <pc:docMk/>
            <pc:sldMk cId="2441432284" sldId="1821"/>
            <ac:picMk id="470" creationId="{57630B93-55DB-6E5A-FC6A-041FCD76730D}"/>
          </ac:picMkLst>
        </pc:picChg>
        <pc:cxnChg chg="mod">
          <ac:chgData name="윤진숙(Celine) - 서비스기획2팀" userId="db3dbd84-8051-4777-a258-c2ff272a01d1" providerId="ADAL" clId="{8028E252-5847-4BDC-B1AB-0348FF4B7C6B}" dt="2024-05-24T05:11:48.813" v="12526"/>
          <ac:cxnSpMkLst>
            <pc:docMk/>
            <pc:sldMk cId="2441432284" sldId="1821"/>
            <ac:cxnSpMk id="27" creationId="{03F6791E-505F-2282-8BB2-5AE6C61A7C8E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5:42.252" v="12749" actId="1582"/>
          <ac:cxnSpMkLst>
            <pc:docMk/>
            <pc:sldMk cId="2441432284" sldId="1821"/>
            <ac:cxnSpMk id="28" creationId="{33D2DF87-74A8-F9DA-4A83-D5DBF8A0E998}"/>
          </ac:cxnSpMkLst>
        </pc:cxnChg>
        <pc:cxnChg chg="del">
          <ac:chgData name="윤진숙(Celine) - 서비스기획2팀" userId="db3dbd84-8051-4777-a258-c2ff272a01d1" providerId="ADAL" clId="{8028E252-5847-4BDC-B1AB-0348FF4B7C6B}" dt="2024-05-24T05:09:30.140" v="12482" actId="478"/>
          <ac:cxnSpMkLst>
            <pc:docMk/>
            <pc:sldMk cId="2441432284" sldId="1821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5:09:20.180" v="12478" actId="478"/>
          <ac:cxnSpMkLst>
            <pc:docMk/>
            <pc:sldMk cId="2441432284" sldId="1821"/>
            <ac:cxnSpMk id="234" creationId="{B06487C2-2163-EB0F-26B7-605ED788C075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9:37:45.081" v="70773" actId="20577"/>
        <pc:sldMkLst>
          <pc:docMk/>
          <pc:sldMk cId="4293477487" sldId="1821"/>
        </pc:sldMkLst>
        <pc:spChg chg="mod">
          <ac:chgData name="윤진숙(Celine) - 서비스기획2팀" userId="db3dbd84-8051-4777-a258-c2ff272a01d1" providerId="ADAL" clId="{8028E252-5847-4BDC-B1AB-0348FF4B7C6B}" dt="2024-06-03T04:44:27.800" v="51467"/>
          <ac:spMkLst>
            <pc:docMk/>
            <pc:sldMk cId="4293477487" sldId="1821"/>
            <ac:spMk id="4" creationId="{4632D36E-6DC4-A816-A633-120997B6CD57}"/>
          </ac:spMkLst>
        </pc:spChg>
        <pc:spChg chg="mod">
          <ac:chgData name="윤진숙(Celine) - 서비스기획2팀" userId="db3dbd84-8051-4777-a258-c2ff272a01d1" providerId="ADAL" clId="{8028E252-5847-4BDC-B1AB-0348FF4B7C6B}" dt="2024-06-03T04:44:27.800" v="51467"/>
          <ac:spMkLst>
            <pc:docMk/>
            <pc:sldMk cId="4293477487" sldId="1821"/>
            <ac:spMk id="7" creationId="{36D5B6CE-9303-FD50-3972-2FEA4C232A7F}"/>
          </ac:spMkLst>
        </pc:spChg>
        <pc:spChg chg="mod">
          <ac:chgData name="윤진숙(Celine) - 서비스기획2팀" userId="db3dbd84-8051-4777-a258-c2ff272a01d1" providerId="ADAL" clId="{8028E252-5847-4BDC-B1AB-0348FF4B7C6B}" dt="2024-06-03T04:44:27.800" v="51467"/>
          <ac:spMkLst>
            <pc:docMk/>
            <pc:sldMk cId="4293477487" sldId="1821"/>
            <ac:spMk id="8" creationId="{020430FD-7768-3EC4-4049-6ED9918F9B84}"/>
          </ac:spMkLst>
        </pc:spChg>
        <pc:spChg chg="del">
          <ac:chgData name="윤진숙(Celine) - 서비스기획2팀" userId="db3dbd84-8051-4777-a258-c2ff272a01d1" providerId="ADAL" clId="{8028E252-5847-4BDC-B1AB-0348FF4B7C6B}" dt="2024-05-24T06:32:24.398" v="14423" actId="478"/>
          <ac:spMkLst>
            <pc:docMk/>
            <pc:sldMk cId="4293477487" sldId="1821"/>
            <ac:spMk id="9" creationId="{D908EFB7-E89D-80C3-B7C3-0DB72C0FB29C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6:21:22.875" v="14251" actId="478"/>
          <ac:spMkLst>
            <pc:docMk/>
            <pc:sldMk cId="4293477487" sldId="1821"/>
            <ac:spMk id="17" creationId="{2F61C338-6DD7-A427-CE98-BA201BF7DBF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21:22.875" v="14251" actId="478"/>
          <ac:spMkLst>
            <pc:docMk/>
            <pc:sldMk cId="4293477487" sldId="1821"/>
            <ac:spMk id="19" creationId="{482FA65E-C918-F488-2204-AA2BEE64EF10}"/>
          </ac:spMkLst>
        </pc:spChg>
        <pc:spChg chg="mod">
          <ac:chgData name="윤진숙(Celine) - 서비스기획2팀" userId="db3dbd84-8051-4777-a258-c2ff272a01d1" providerId="ADAL" clId="{8028E252-5847-4BDC-B1AB-0348FF4B7C6B}" dt="2024-06-03T04:44:29.432" v="51468"/>
          <ac:spMkLst>
            <pc:docMk/>
            <pc:sldMk cId="4293477487" sldId="1821"/>
            <ac:spMk id="19" creationId="{51E37DE8-9E81-FAC8-20CA-4EE6DCB52091}"/>
          </ac:spMkLst>
        </pc:spChg>
        <pc:spChg chg="mod">
          <ac:chgData name="윤진숙(Celine) - 서비스기획2팀" userId="db3dbd84-8051-4777-a258-c2ff272a01d1" providerId="ADAL" clId="{8028E252-5847-4BDC-B1AB-0348FF4B7C6B}" dt="2024-06-03T04:44:29.432" v="51468"/>
          <ac:spMkLst>
            <pc:docMk/>
            <pc:sldMk cId="4293477487" sldId="1821"/>
            <ac:spMk id="21" creationId="{2902BEA3-83C7-F731-3D69-F68D77BB47F1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21:47.754" v="14256" actId="478"/>
          <ac:spMkLst>
            <pc:docMk/>
            <pc:sldMk cId="4293477487" sldId="1821"/>
            <ac:spMk id="21" creationId="{3043D521-79EB-9DCD-6755-6A8039EB8E7C}"/>
          </ac:spMkLst>
        </pc:spChg>
        <pc:spChg chg="mod">
          <ac:chgData name="윤진숙(Celine) - 서비스기획2팀" userId="db3dbd84-8051-4777-a258-c2ff272a01d1" providerId="ADAL" clId="{8028E252-5847-4BDC-B1AB-0348FF4B7C6B}" dt="2024-06-03T04:44:29.432" v="51468"/>
          <ac:spMkLst>
            <pc:docMk/>
            <pc:sldMk cId="4293477487" sldId="1821"/>
            <ac:spMk id="22" creationId="{B0FE2843-A1E1-BEF2-DA2D-3504C41DB752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21:46.955" v="14255" actId="478"/>
          <ac:spMkLst>
            <pc:docMk/>
            <pc:sldMk cId="4293477487" sldId="1821"/>
            <ac:spMk id="23" creationId="{D719ABAE-7B6F-23C6-2EAB-97D8C475B988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6:57.295" v="70749" actId="20577"/>
          <ac:spMkLst>
            <pc:docMk/>
            <pc:sldMk cId="4293477487" sldId="1821"/>
            <ac:spMk id="24" creationId="{54232157-5D24-C624-66EA-DE764D47433D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0.014" v="70751" actId="20577"/>
          <ac:spMkLst>
            <pc:docMk/>
            <pc:sldMk cId="4293477487" sldId="1821"/>
            <ac:spMk id="25" creationId="{71225A32-486B-1F7B-3F64-031524327DAF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21:51.284" v="14258" actId="478"/>
          <ac:spMkLst>
            <pc:docMk/>
            <pc:sldMk cId="4293477487" sldId="1821"/>
            <ac:spMk id="26" creationId="{DAF23B34-4853-B7CB-5849-2170DF20567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27:33.549" v="14931" actId="478"/>
          <ac:spMkLst>
            <pc:docMk/>
            <pc:sldMk cId="4293477487" sldId="1821"/>
            <ac:spMk id="27" creationId="{B437A912-5313-7BA2-CD3B-EE9097E4619A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11:15.570" v="14195" actId="478"/>
          <ac:spMkLst>
            <pc:docMk/>
            <pc:sldMk cId="4293477487" sldId="1821"/>
            <ac:spMk id="29" creationId="{C4BA4424-D88B-94A7-0EB0-255761E6EC71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7:56.817" v="14312" actId="1076"/>
          <ac:spMkLst>
            <pc:docMk/>
            <pc:sldMk cId="4293477487" sldId="1821"/>
            <ac:spMk id="36" creationId="{139E3CCB-7C3B-3E6F-755A-6D1A0DFAEC1F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1:38.131" v="14254" actId="1076"/>
          <ac:spMkLst>
            <pc:docMk/>
            <pc:sldMk cId="4293477487" sldId="1821"/>
            <ac:spMk id="37" creationId="{135EB2C8-8D2E-A659-6FA5-F4950F1AE432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1:38.131" v="14254" actId="1076"/>
          <ac:spMkLst>
            <pc:docMk/>
            <pc:sldMk cId="4293477487" sldId="1821"/>
            <ac:spMk id="38" creationId="{4EDB2447-C6A8-ADD7-0903-F68B26BA9B92}"/>
          </ac:spMkLst>
        </pc:spChg>
        <pc:spChg chg="mod">
          <ac:chgData name="윤진숙(Celine) - 서비스기획2팀" userId="db3dbd84-8051-4777-a258-c2ff272a01d1" providerId="ADAL" clId="{8028E252-5847-4BDC-B1AB-0348FF4B7C6B}" dt="2024-05-24T06:21:31.003" v="14252"/>
          <ac:spMkLst>
            <pc:docMk/>
            <pc:sldMk cId="4293477487" sldId="1821"/>
            <ac:spMk id="41" creationId="{DDC2D614-B6C9-CBAD-F4AC-B2142487220C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1:38.131" v="14254" actId="1076"/>
          <ac:spMkLst>
            <pc:docMk/>
            <pc:sldMk cId="4293477487" sldId="1821"/>
            <ac:spMk id="45" creationId="{CFF37E38-23CD-C6A9-24C3-A88C41F01A60}"/>
          </ac:spMkLst>
        </pc:spChg>
        <pc:spChg chg="del">
          <ac:chgData name="윤진숙(Celine) - 서비스기획2팀" userId="db3dbd84-8051-4777-a258-c2ff272a01d1" providerId="ADAL" clId="{8028E252-5847-4BDC-B1AB-0348FF4B7C6B}" dt="2024-05-24T06:05:57.600" v="14112" actId="478"/>
          <ac:spMkLst>
            <pc:docMk/>
            <pc:sldMk cId="4293477487" sldId="1821"/>
            <ac:spMk id="48" creationId="{F55D806E-4C38-7A6C-31C3-24438A1EED9E}"/>
          </ac:spMkLst>
        </pc:spChg>
        <pc:spChg chg="add mod">
          <ac:chgData name="윤진숙(Celine) - 서비스기획2팀" userId="db3dbd84-8051-4777-a258-c2ff272a01d1" providerId="ADAL" clId="{8028E252-5847-4BDC-B1AB-0348FF4B7C6B}" dt="2024-05-24T06:31:24.578" v="14405" actId="1076"/>
          <ac:spMkLst>
            <pc:docMk/>
            <pc:sldMk cId="4293477487" sldId="1821"/>
            <ac:spMk id="55" creationId="{8FA4A5FB-3E94-A5D8-EC99-4EFDFD9341E0}"/>
          </ac:spMkLst>
        </pc:spChg>
        <pc:spChg chg="mod">
          <ac:chgData name="윤진숙(Celine) - 서비스기획2팀" userId="db3dbd84-8051-4777-a258-c2ff272a01d1" providerId="ADAL" clId="{8028E252-5847-4BDC-B1AB-0348FF4B7C6B}" dt="2024-05-24T06:21:31.003" v="14252"/>
          <ac:spMkLst>
            <pc:docMk/>
            <pc:sldMk cId="4293477487" sldId="1821"/>
            <ac:spMk id="57" creationId="{10F03C6B-4331-C515-3947-49B790CEE61F}"/>
          </ac:spMkLst>
        </pc:spChg>
        <pc:spChg chg="del">
          <ac:chgData name="윤진숙(Celine) - 서비스기획2팀" userId="db3dbd84-8051-4777-a258-c2ff272a01d1" providerId="ADAL" clId="{8028E252-5847-4BDC-B1AB-0348FF4B7C6B}" dt="2024-05-24T06:05:57.600" v="14112" actId="478"/>
          <ac:spMkLst>
            <pc:docMk/>
            <pc:sldMk cId="4293477487" sldId="1821"/>
            <ac:spMk id="59" creationId="{81179F5A-267C-9EC3-7A56-2366CF35ED78}"/>
          </ac:spMkLst>
        </pc:spChg>
        <pc:spChg chg="del mod">
          <ac:chgData name="윤진숙(Celine) - 서비스기획2팀" userId="db3dbd84-8051-4777-a258-c2ff272a01d1" providerId="ADAL" clId="{8028E252-5847-4BDC-B1AB-0348FF4B7C6B}" dt="2024-05-24T06:03:41.471" v="14097" actId="478"/>
          <ac:spMkLst>
            <pc:docMk/>
            <pc:sldMk cId="4293477487" sldId="1821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8028E252-5847-4BDC-B1AB-0348FF4B7C6B}" dt="2024-05-24T06:32:19.237" v="14422" actId="1037"/>
          <ac:spMkLst>
            <pc:docMk/>
            <pc:sldMk cId="4293477487" sldId="1821"/>
            <ac:spMk id="195" creationId="{F18858D1-6DBF-2D8B-8E08-4F51A3F581B6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2.751" v="70753" actId="20577"/>
          <ac:spMkLst>
            <pc:docMk/>
            <pc:sldMk cId="4293477487" sldId="1821"/>
            <ac:spMk id="196" creationId="{D41A8E13-BA7D-6810-349C-8B4FDC85430D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5.255" v="70755" actId="20577"/>
          <ac:spMkLst>
            <pc:docMk/>
            <pc:sldMk cId="4293477487" sldId="1821"/>
            <ac:spMk id="197" creationId="{DFB5B997-DBA2-EB7C-4598-2DAC664D855A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9.658" v="70757" actId="20577"/>
          <ac:spMkLst>
            <pc:docMk/>
            <pc:sldMk cId="4293477487" sldId="1821"/>
            <ac:spMk id="199" creationId="{19A37CB6-9F6A-05B0-544D-3867CABF601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28:03.072" v="14979" actId="478"/>
          <ac:spMkLst>
            <pc:docMk/>
            <pc:sldMk cId="4293477487" sldId="1821"/>
            <ac:spMk id="200" creationId="{0CCF648D-E9F1-C1F8-6436-8613FD342E5E}"/>
          </ac:spMkLst>
        </pc:spChg>
        <pc:spChg chg="mod">
          <ac:chgData name="윤진숙(Celine) - 서비스기획2팀" userId="db3dbd84-8051-4777-a258-c2ff272a01d1" providerId="ADAL" clId="{8028E252-5847-4BDC-B1AB-0348FF4B7C6B}" dt="2024-05-24T06:23:42.566" v="14267" actId="27803"/>
          <ac:spMkLst>
            <pc:docMk/>
            <pc:sldMk cId="4293477487" sldId="1821"/>
            <ac:spMk id="235" creationId="{93DEA9F3-BE37-E91F-2006-DCDEA381D97F}"/>
          </ac:spMkLst>
        </pc:spChg>
        <pc:spChg chg="del">
          <ac:chgData name="윤진숙(Celine) - 서비스기획2팀" userId="db3dbd84-8051-4777-a258-c2ff272a01d1" providerId="ADAL" clId="{8028E252-5847-4BDC-B1AB-0348FF4B7C6B}" dt="2024-05-24T06:06:02.920" v="14115" actId="478"/>
          <ac:spMkLst>
            <pc:docMk/>
            <pc:sldMk cId="4293477487" sldId="1821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6:05:57.600" v="14112" actId="478"/>
          <ac:spMkLst>
            <pc:docMk/>
            <pc:sldMk cId="4293477487" sldId="1821"/>
            <ac:spMk id="237" creationId="{9321185D-5CA7-E7E9-A69A-46867144CEE1}"/>
          </ac:spMkLst>
        </pc:spChg>
        <pc:spChg chg="del mod">
          <ac:chgData name="윤진숙(Celine) - 서비스기획2팀" userId="db3dbd84-8051-4777-a258-c2ff272a01d1" providerId="ADAL" clId="{8028E252-5847-4BDC-B1AB-0348FF4B7C6B}" dt="2024-05-24T06:03:51.240" v="14103" actId="478"/>
          <ac:spMkLst>
            <pc:docMk/>
            <pc:sldMk cId="4293477487" sldId="1821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6:03:49.591" v="14102" actId="478"/>
          <ac:spMkLst>
            <pc:docMk/>
            <pc:sldMk cId="4293477487" sldId="1821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5-24T06:03:52.928" v="14104" actId="478"/>
          <ac:spMkLst>
            <pc:docMk/>
            <pc:sldMk cId="4293477487" sldId="1821"/>
            <ac:spMk id="240" creationId="{7546F5CF-B6EC-A697-4B2C-89C5E5DDA397}"/>
          </ac:spMkLst>
        </pc:spChg>
        <pc:spChg chg="mod">
          <ac:chgData name="윤진숙(Celine) - 서비스기획2팀" userId="db3dbd84-8051-4777-a258-c2ff272a01d1" providerId="ADAL" clId="{8028E252-5847-4BDC-B1AB-0348FF4B7C6B}" dt="2024-05-24T06:23:42.566" v="14267" actId="27803"/>
          <ac:spMkLst>
            <pc:docMk/>
            <pc:sldMk cId="4293477487" sldId="1821"/>
            <ac:spMk id="241" creationId="{7C2D5FAD-BC6F-1128-E496-99AB8A4B71E6}"/>
          </ac:spMkLst>
        </pc:spChg>
        <pc:spChg chg="del">
          <ac:chgData name="윤진숙(Celine) - 서비스기획2팀" userId="db3dbd84-8051-4777-a258-c2ff272a01d1" providerId="ADAL" clId="{8028E252-5847-4BDC-B1AB-0348FF4B7C6B}" dt="2024-05-24T06:03:48.104" v="14100" actId="478"/>
          <ac:spMkLst>
            <pc:docMk/>
            <pc:sldMk cId="4293477487" sldId="1821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6:03:47.279" v="14099" actId="478"/>
          <ac:spMkLst>
            <pc:docMk/>
            <pc:sldMk cId="4293477487" sldId="1821"/>
            <ac:spMk id="244" creationId="{AAF6F65C-8B2A-D6EF-0E8C-122D163818CA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4:53:06.417" v="51630" actId="478"/>
          <ac:spMkLst>
            <pc:docMk/>
            <pc:sldMk cId="4293477487" sldId="1821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4T06:03:36.194" v="14093" actId="478"/>
          <ac:spMkLst>
            <pc:docMk/>
            <pc:sldMk cId="4293477487" sldId="1821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6:03:38.328" v="14094" actId="478"/>
          <ac:spMkLst>
            <pc:docMk/>
            <pc:sldMk cId="4293477487" sldId="1821"/>
            <ac:spMk id="248" creationId="{BE2EBDEC-2916-49C7-F1AC-B71B0956C2CD}"/>
          </ac:spMkLst>
        </pc:spChg>
        <pc:spChg chg="mod">
          <ac:chgData name="윤진숙(Celine) - 서비스기획2팀" userId="db3dbd84-8051-4777-a258-c2ff272a01d1" providerId="ADAL" clId="{8028E252-5847-4BDC-B1AB-0348FF4B7C6B}" dt="2024-05-24T06:24:13.440" v="14271" actId="27803"/>
          <ac:spMkLst>
            <pc:docMk/>
            <pc:sldMk cId="4293477487" sldId="1821"/>
            <ac:spMk id="249" creationId="{769A577F-9B86-5187-C465-6A0898BD1E3A}"/>
          </ac:spMkLst>
        </pc:spChg>
        <pc:spChg chg="del">
          <ac:chgData name="윤진숙(Celine) - 서비스기획2팀" userId="db3dbd84-8051-4777-a258-c2ff272a01d1" providerId="ADAL" clId="{8028E252-5847-4BDC-B1AB-0348FF4B7C6B}" dt="2024-05-24T06:03:54.520" v="14105" actId="478"/>
          <ac:spMkLst>
            <pc:docMk/>
            <pc:sldMk cId="4293477487" sldId="1821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5-24T06:03:55.999" v="14106" actId="478"/>
          <ac:spMkLst>
            <pc:docMk/>
            <pc:sldMk cId="4293477487" sldId="1821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6:03:57.648" v="14107" actId="478"/>
          <ac:spMkLst>
            <pc:docMk/>
            <pc:sldMk cId="4293477487" sldId="1821"/>
            <ac:spMk id="253" creationId="{25DF53F4-4D8E-2DA8-40C9-7CA7D1F7D95B}"/>
          </ac:spMkLst>
        </pc:spChg>
        <pc:spChg chg="del mod">
          <ac:chgData name="윤진숙(Celine) - 서비스기획2팀" userId="db3dbd84-8051-4777-a258-c2ff272a01d1" providerId="ADAL" clId="{8028E252-5847-4BDC-B1AB-0348FF4B7C6B}" dt="2024-05-24T06:05:42.033" v="14110" actId="478"/>
          <ac:spMkLst>
            <pc:docMk/>
            <pc:sldMk cId="4293477487" sldId="1821"/>
            <ac:spMk id="254" creationId="{A52A52A3-7EE4-169E-857C-7EA06376C877}"/>
          </ac:spMkLst>
        </pc:spChg>
        <pc:spChg chg="del">
          <ac:chgData name="윤진숙(Celine) - 서비스기획2팀" userId="db3dbd84-8051-4777-a258-c2ff272a01d1" providerId="ADAL" clId="{8028E252-5847-4BDC-B1AB-0348FF4B7C6B}" dt="2024-05-24T06:05:43.649" v="14111" actId="478"/>
          <ac:spMkLst>
            <pc:docMk/>
            <pc:sldMk cId="4293477487" sldId="1821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6:24:13.440" v="14271" actId="27803"/>
          <ac:spMkLst>
            <pc:docMk/>
            <pc:sldMk cId="4293477487" sldId="1821"/>
            <ac:spMk id="256" creationId="{9C0EA59E-7EDC-8632-69D2-DB7AD97E835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24:55.124" v="14283" actId="478"/>
          <ac:spMkLst>
            <pc:docMk/>
            <pc:sldMk cId="4293477487" sldId="1821"/>
            <ac:spMk id="258" creationId="{E060C39B-A750-6FD9-5DFE-1922F4F39BCA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25:01.021" v="14284" actId="478"/>
          <ac:spMkLst>
            <pc:docMk/>
            <pc:sldMk cId="4293477487" sldId="1821"/>
            <ac:spMk id="259" creationId="{8A42FB1D-57D3-21B1-F12C-535221BECFD5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3" creationId="{E5144E1A-D465-BAA1-E418-2F2CE75C4238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4" creationId="{FAE1F928-29F4-E7A8-5C30-AA0C1A757B63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5" creationId="{0268A9D1-9F0C-A876-250A-84F1ED2D9187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6" creationId="{2ADE986E-36BA-C2CE-C9E6-AEB0340506CC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20.462" v="14291" actId="478"/>
          <ac:spMkLst>
            <pc:docMk/>
            <pc:sldMk cId="4293477487" sldId="1821"/>
            <ac:spMk id="267" creationId="{ED259339-D4B2-5D21-441D-844755908EDE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8" creationId="{6682ED4A-2870-D6B4-0EA4-11CAEF578E8E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9" creationId="{6FC89F88-94B3-8C99-C60C-BED08E20138C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7:59.701" v="14978" actId="20577"/>
          <ac:spMkLst>
            <pc:docMk/>
            <pc:sldMk cId="4293477487" sldId="1821"/>
            <ac:spMk id="276" creationId="{A57F34B8-4E13-47E1-43F6-8753184CCCCD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8:21.609" v="14997"/>
          <ac:spMkLst>
            <pc:docMk/>
            <pc:sldMk cId="4293477487" sldId="1821"/>
            <ac:spMk id="277" creationId="{830EFD8B-C37C-5879-4535-6ABF8E38DDF8}"/>
          </ac:spMkLst>
        </pc:spChg>
        <pc:grpChg chg="add del mod">
          <ac:chgData name="윤진숙(Celine) - 서비스기획2팀" userId="db3dbd84-8051-4777-a258-c2ff272a01d1" providerId="ADAL" clId="{8028E252-5847-4BDC-B1AB-0348FF4B7C6B}" dt="2024-06-03T04:53:08.808" v="51631" actId="478"/>
          <ac:grpSpMkLst>
            <pc:docMk/>
            <pc:sldMk cId="4293477487" sldId="1821"/>
            <ac:grpSpMk id="2" creationId="{BFBA3B0E-ED27-ED7F-8629-C7FF78ECE4FC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6:00.160" v="14113" actId="478"/>
          <ac:grpSpMkLst>
            <pc:docMk/>
            <pc:sldMk cId="4293477487" sldId="1821"/>
            <ac:grpSpMk id="2" creationId="{E707B224-DFAD-7D24-039D-300740CB9BAA}"/>
          </ac:grpSpMkLst>
        </pc:grpChg>
        <pc:grpChg chg="mod">
          <ac:chgData name="윤진숙(Celine) - 서비스기획2팀" userId="db3dbd84-8051-4777-a258-c2ff272a01d1" providerId="ADAL" clId="{8028E252-5847-4BDC-B1AB-0348FF4B7C6B}" dt="2024-06-03T04:44:27.800" v="51467"/>
          <ac:grpSpMkLst>
            <pc:docMk/>
            <pc:sldMk cId="4293477487" sldId="1821"/>
            <ac:grpSpMk id="6" creationId="{F18D493D-5A7A-1A82-5BB3-80C983FD1A6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1:22.875" v="14251" actId="478"/>
          <ac:grpSpMkLst>
            <pc:docMk/>
            <pc:sldMk cId="4293477487" sldId="1821"/>
            <ac:grpSpMk id="7" creationId="{F599C1EB-75B4-F8E3-B2F9-DE3DB5D437F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4:53:10.591" v="51632" actId="478"/>
          <ac:grpSpMkLst>
            <pc:docMk/>
            <pc:sldMk cId="4293477487" sldId="1821"/>
            <ac:grpSpMk id="9" creationId="{B305EED9-2C5C-4A1A-404A-72FBE5149FAE}"/>
          </ac:grpSpMkLst>
        </pc:grpChg>
        <pc:grpChg chg="mod">
          <ac:chgData name="윤진숙(Celine) - 서비스기획2팀" userId="db3dbd84-8051-4777-a258-c2ff272a01d1" providerId="ADAL" clId="{8028E252-5847-4BDC-B1AB-0348FF4B7C6B}" dt="2024-06-03T04:44:29.432" v="51468"/>
          <ac:grpSpMkLst>
            <pc:docMk/>
            <pc:sldMk cId="4293477487" sldId="1821"/>
            <ac:grpSpMk id="20" creationId="{16361988-5081-7D3F-A622-40E9FBDB0C1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1:46.955" v="14255" actId="478"/>
          <ac:grpSpMkLst>
            <pc:docMk/>
            <pc:sldMk cId="4293477487" sldId="1821"/>
            <ac:grpSpMk id="20" creationId="{6444DDF8-663D-DCB5-1B22-BB73E27E59F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56:52.483" v="51785"/>
          <ac:grpSpMkLst>
            <pc:docMk/>
            <pc:sldMk cId="4293477487" sldId="1821"/>
            <ac:grpSpMk id="26" creationId="{4D90EA5E-C952-C600-B9C2-F7AC93F4AA1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11:15.570" v="14195" actId="478"/>
          <ac:grpSpMkLst>
            <pc:docMk/>
            <pc:sldMk cId="4293477487" sldId="1821"/>
            <ac:grpSpMk id="28" creationId="{78274514-CDB6-93AC-3717-40BD9BB9461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57:09.240" v="51788" actId="1076"/>
          <ac:grpSpMkLst>
            <pc:docMk/>
            <pc:sldMk cId="4293477487" sldId="1821"/>
            <ac:grpSpMk id="30" creationId="{C62EE371-072B-6E51-BD72-6576B575A84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59:01.994" v="51837"/>
          <ac:grpSpMkLst>
            <pc:docMk/>
            <pc:sldMk cId="4293477487" sldId="1821"/>
            <ac:grpSpMk id="34" creationId="{EEAB9C48-4B5C-B5D1-FC87-BC9213050EE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6:21:38.131" v="14254" actId="1076"/>
          <ac:grpSpMkLst>
            <pc:docMk/>
            <pc:sldMk cId="4293477487" sldId="1821"/>
            <ac:grpSpMk id="39" creationId="{EC279A09-5A82-1154-DBE1-CAD7361081EC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21:31.003" v="14252"/>
          <ac:grpSpMkLst>
            <pc:docMk/>
            <pc:sldMk cId="4293477487" sldId="1821"/>
            <ac:grpSpMk id="40" creationId="{FF0463AA-432E-09E0-23BD-B36180AE0E5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4:56:58.145" v="51786" actId="478"/>
          <ac:grpSpMkLst>
            <pc:docMk/>
            <pc:sldMk cId="4293477487" sldId="1821"/>
            <ac:grpSpMk id="47" creationId="{CE76A67D-E602-8203-EE3F-4170C8A77B4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6:21:38.131" v="14254" actId="1076"/>
          <ac:grpSpMkLst>
            <pc:docMk/>
            <pc:sldMk cId="4293477487" sldId="1821"/>
            <ac:grpSpMk id="56" creationId="{68D2644B-BF93-1C52-E4F0-BD50F40AEC65}"/>
          </ac:grpSpMkLst>
        </pc:grpChg>
        <pc:grpChg chg="del">
          <ac:chgData name="윤진숙(Celine) - 서비스기획2팀" userId="db3dbd84-8051-4777-a258-c2ff272a01d1" providerId="ADAL" clId="{8028E252-5847-4BDC-B1AB-0348FF4B7C6B}" dt="2024-06-03T04:56:51.833" v="51784" actId="478"/>
          <ac:grpSpMkLst>
            <pc:docMk/>
            <pc:sldMk cId="4293477487" sldId="1821"/>
            <ac:grpSpMk id="58" creationId="{21B13ECE-0964-2A03-F80D-EEA975313B5E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06" creationId="{18EA1678-415C-23B6-E58D-60A4A3DA887E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07" creationId="{2A5D6FBB-8EFA-DE44-46B4-D8F9710F7C5C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12" creationId="{097B19AF-72BA-8C7B-DFC7-D7EF7EB80B34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17" creationId="{88DA482A-919D-EB6D-BE93-4667140074BF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3:39.750" v="14095" actId="478"/>
          <ac:grpSpMkLst>
            <pc:docMk/>
            <pc:sldMk cId="4293477487" sldId="1821"/>
            <ac:grpSpMk id="222" creationId="{E200C13B-4698-4AAA-4DBF-9BDD8CB89C46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27" creationId="{EFD0A0CE-0554-FB80-DDD9-CEBF7DB2568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3:42.566" v="14267" actId="27803"/>
          <ac:grpSpMkLst>
            <pc:docMk/>
            <pc:sldMk cId="4293477487" sldId="1821"/>
            <ac:grpSpMk id="232" creationId="{E5AC971C-DFC0-0CEF-78AB-6F868982DB7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4:13.440" v="14271" actId="27803"/>
          <ac:grpSpMkLst>
            <pc:docMk/>
            <pc:sldMk cId="4293477487" sldId="1821"/>
            <ac:grpSpMk id="243" creationId="{28504173-3563-21AA-8342-958FAE09AFAE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06:24:25.277" v="14276" actId="27803"/>
          <ac:grpSpMkLst>
            <pc:docMk/>
            <pc:sldMk cId="4293477487" sldId="1821"/>
            <ac:grpSpMk id="257" creationId="{AB9DDAC4-11E7-C2FC-2D69-24FBF5FBA26E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06:25:59.798" v="14287" actId="27803"/>
          <ac:grpSpMkLst>
            <pc:docMk/>
            <pc:sldMk cId="4293477487" sldId="1821"/>
            <ac:grpSpMk id="262" creationId="{462F75D2-CD11-DA18-153E-21EA67EFC31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6:28:06.315" v="14313" actId="1076"/>
          <ac:grpSpMkLst>
            <pc:docMk/>
            <pc:sldMk cId="4293477487" sldId="1821"/>
            <ac:grpSpMk id="274" creationId="{DCFAAFD0-8531-91FC-9589-56CBBCC6DC37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4T06:30:51.563" v="14398" actId="478"/>
          <ac:graphicFrameMkLst>
            <pc:docMk/>
            <pc:sldMk cId="4293477487" sldId="1821"/>
            <ac:graphicFrameMk id="8" creationId="{9A26C034-0763-F49C-B650-F38BFA498E34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6-03T04:59:01.823" v="51836" actId="478"/>
          <ac:graphicFrameMkLst>
            <pc:docMk/>
            <pc:sldMk cId="4293477487" sldId="1821"/>
            <ac:graphicFrameMk id="23" creationId="{905DF537-3DFD-A3A8-D28B-09C12CC41A80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6-03T04:59:14.849" v="51839" actId="478"/>
          <ac:graphicFrameMkLst>
            <pc:docMk/>
            <pc:sldMk cId="4293477487" sldId="1821"/>
            <ac:graphicFrameMk id="29" creationId="{B5CA339E-DEA3-9680-51FA-2D7F6C0FE576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6-03T04:59:01.994" v="51837"/>
          <ac:graphicFrameMkLst>
            <pc:docMk/>
            <pc:sldMk cId="4293477487" sldId="1821"/>
            <ac:graphicFrameMk id="33" creationId="{584B5C2D-DE67-8B20-AA7E-525AB613E865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3T04:56:58.145" v="51786" actId="478"/>
          <ac:graphicFrameMkLst>
            <pc:docMk/>
            <pc:sldMk cId="4293477487" sldId="1821"/>
            <ac:graphicFrameMk id="46" creationId="{381F6D09-8939-B28C-0C1C-D555A1CFC7D1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6-03T04:56:51.833" v="51784" actId="478"/>
          <ac:graphicFrameMkLst>
            <pc:docMk/>
            <pc:sldMk cId="4293477487" sldId="1821"/>
            <ac:graphicFrameMk id="49" creationId="{ED69EABA-4D68-6B86-9D0E-441410E919B5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8:36:02.193" v="57651" actId="6549"/>
          <ac:graphicFrameMkLst>
            <pc:docMk/>
            <pc:sldMk cId="4293477487" sldId="1821"/>
            <ac:graphicFrameMk id="59" creationId="{2146D3CD-6EDD-2C58-6CB7-3C721D0183BB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8:36:06.233" v="57655" actId="6549"/>
          <ac:graphicFrameMkLst>
            <pc:docMk/>
            <pc:sldMk cId="4293477487" sldId="1821"/>
            <ac:graphicFrameMk id="60" creationId="{8BD8C6A0-3CCD-2556-4C87-D2C72FF80E6C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5T09:37:45.081" v="70773" actId="20577"/>
          <ac:graphicFrameMkLst>
            <pc:docMk/>
            <pc:sldMk cId="4293477487" sldId="1821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6:29:48.082" v="14389" actId="478"/>
          <ac:graphicFrameMkLst>
            <pc:docMk/>
            <pc:sldMk cId="4293477487" sldId="1821"/>
            <ac:graphicFrameMk id="275" creationId="{7C7639A7-E6D3-0716-D082-9F51A8B08530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6-03T10:39:08.227" v="53335"/>
          <ac:picMkLst>
            <pc:docMk/>
            <pc:sldMk cId="4293477487" sldId="1821"/>
            <ac:picMk id="2" creationId="{D45A0B1B-6F99-C884-3262-E6512446FFC6}"/>
          </ac:picMkLst>
        </pc:picChg>
        <pc:picChg chg="add mod">
          <ac:chgData name="윤진숙(Celine) - 서비스기획2팀" userId="db3dbd84-8051-4777-a258-c2ff272a01d1" providerId="ADAL" clId="{8028E252-5847-4BDC-B1AB-0348FF4B7C6B}" dt="2024-06-03T10:39:37.777" v="53338" actId="1076"/>
          <ac:picMkLst>
            <pc:docMk/>
            <pc:sldMk cId="4293477487" sldId="1821"/>
            <ac:picMk id="4" creationId="{38531BA5-3C9D-FB4A-09A9-4BD9EE111408}"/>
          </ac:picMkLst>
        </pc:picChg>
        <pc:picChg chg="del mod">
          <ac:chgData name="윤진숙(Celine) - 서비스기획2팀" userId="db3dbd84-8051-4777-a258-c2ff272a01d1" providerId="ADAL" clId="{8028E252-5847-4BDC-B1AB-0348FF4B7C6B}" dt="2024-05-24T06:10:13.225" v="14191" actId="478"/>
          <ac:picMkLst>
            <pc:docMk/>
            <pc:sldMk cId="4293477487" sldId="1821"/>
            <ac:picMk id="22" creationId="{29E1B20A-7B6B-EC45-7269-00C042A80AA0}"/>
          </ac:picMkLst>
        </pc:picChg>
        <pc:picChg chg="del mod">
          <ac:chgData name="윤진숙(Celine) - 서비스기획2팀" userId="db3dbd84-8051-4777-a258-c2ff272a01d1" providerId="ADAL" clId="{8028E252-5847-4BDC-B1AB-0348FF4B7C6B}" dt="2024-05-24T06:11:11.050" v="14193" actId="478"/>
          <ac:picMkLst>
            <pc:docMk/>
            <pc:sldMk cId="4293477487" sldId="1821"/>
            <ac:picMk id="30" creationId="{2228330F-2461-FF02-C589-EE1443AF60B7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6:13:52.343" v="14208" actId="478"/>
          <ac:picMkLst>
            <pc:docMk/>
            <pc:sldMk cId="4293477487" sldId="1821"/>
            <ac:picMk id="31" creationId="{FA54C42B-97A9-0F0B-8B83-2B7812C2D898}"/>
          </ac:picMkLst>
        </pc:picChg>
        <pc:picChg chg="del mod">
          <ac:chgData name="윤진숙(Celine) - 서비스기획2팀" userId="db3dbd84-8051-4777-a258-c2ff272a01d1" providerId="ADAL" clId="{8028E252-5847-4BDC-B1AB-0348FF4B7C6B}" dt="2024-05-24T06:11:12.738" v="14194" actId="478"/>
          <ac:picMkLst>
            <pc:docMk/>
            <pc:sldMk cId="4293477487" sldId="1821"/>
            <ac:picMk id="32" creationId="{BF5C1DB1-D96B-8859-8427-BB9DEC8C987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1:49.011" v="14257" actId="478"/>
          <ac:picMkLst>
            <pc:docMk/>
            <pc:sldMk cId="4293477487" sldId="1821"/>
            <ac:picMk id="34" creationId="{AEE2D138-880B-990F-CF20-735F7B7553A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15:35.311" v="14220" actId="478"/>
          <ac:picMkLst>
            <pc:docMk/>
            <pc:sldMk cId="4293477487" sldId="1821"/>
            <ac:picMk id="35" creationId="{596F9B0D-6FF9-F12F-70D6-46E21B5691FF}"/>
          </ac:picMkLst>
        </pc:picChg>
        <pc:picChg chg="mod">
          <ac:chgData name="윤진숙(Celine) - 서비스기획2팀" userId="db3dbd84-8051-4777-a258-c2ff272a01d1" providerId="ADAL" clId="{8028E252-5847-4BDC-B1AB-0348FF4B7C6B}" dt="2024-05-24T06:21:31.003" v="14252"/>
          <ac:picMkLst>
            <pc:docMk/>
            <pc:sldMk cId="4293477487" sldId="1821"/>
            <ac:picMk id="42" creationId="{D8B24EF8-64DB-4AB2-4436-36F58ED5810E}"/>
          </ac:picMkLst>
        </pc:picChg>
        <pc:picChg chg="mod">
          <ac:chgData name="윤진숙(Celine) - 서비스기획2팀" userId="db3dbd84-8051-4777-a258-c2ff272a01d1" providerId="ADAL" clId="{8028E252-5847-4BDC-B1AB-0348FF4B7C6B}" dt="2024-05-24T06:21:31.003" v="14252"/>
          <ac:picMkLst>
            <pc:docMk/>
            <pc:sldMk cId="4293477487" sldId="1821"/>
            <ac:picMk id="43" creationId="{E938FE73-EAEB-2EF7-1D4D-946B374342D5}"/>
          </ac:picMkLst>
        </pc:picChg>
        <pc:picChg chg="mod">
          <ac:chgData name="윤진숙(Celine) - 서비스기획2팀" userId="db3dbd84-8051-4777-a258-c2ff272a01d1" providerId="ADAL" clId="{8028E252-5847-4BDC-B1AB-0348FF4B7C6B}" dt="2024-05-24T06:21:31.003" v="14252"/>
          <ac:picMkLst>
            <pc:docMk/>
            <pc:sldMk cId="4293477487" sldId="1821"/>
            <ac:picMk id="44" creationId="{10C63DD7-5DD1-3D1A-E6AA-CA47D4F6355A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6:21:38.131" v="14254" actId="1076"/>
          <ac:picMkLst>
            <pc:docMk/>
            <pc:sldMk cId="4293477487" sldId="1821"/>
            <ac:picMk id="54" creationId="{9CC78C9F-BE34-1F35-50C2-9D03E086005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32:11.291" v="14407" actId="478"/>
          <ac:picMkLst>
            <pc:docMk/>
            <pc:sldMk cId="4293477487" sldId="1821"/>
            <ac:picMk id="201" creationId="{75573FD0-8E3B-B4D9-28CD-74D725AA5304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4:25.277" v="14276" actId="27803"/>
          <ac:picMkLst>
            <pc:docMk/>
            <pc:sldMk cId="4293477487" sldId="1821"/>
            <ac:picMk id="203" creationId="{30776DD0-77F6-74F4-B13F-D7CB0F3D3D1A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06:27:45.183" v="14306" actId="164"/>
          <ac:picMkLst>
            <pc:docMk/>
            <pc:sldMk cId="4293477487" sldId="1821"/>
            <ac:picMk id="205" creationId="{C1856B6B-FD10-C058-ABCF-F493C622CA6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5:59.798" v="14287" actId="27803"/>
          <ac:picMkLst>
            <pc:docMk/>
            <pc:sldMk cId="4293477487" sldId="1821"/>
            <ac:picMk id="261" creationId="{E0CFA933-8BEA-F661-3B9C-0A20C3C7FADB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06:32:04.124" v="14406" actId="207"/>
          <ac:picMkLst>
            <pc:docMk/>
            <pc:sldMk cId="4293477487" sldId="1821"/>
            <ac:picMk id="271" creationId="{C6CDDAEF-D3C2-CE29-B470-AD991AF70DE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7:01.501" v="14298" actId="478"/>
          <ac:picMkLst>
            <pc:docMk/>
            <pc:sldMk cId="4293477487" sldId="1821"/>
            <ac:picMk id="273" creationId="{AA8EE288-159D-E334-DC9B-405311CF6265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4:56.001" v="16932"/>
          <ac:picMkLst>
            <pc:docMk/>
            <pc:sldMk cId="4293477487" sldId="1821"/>
            <ac:picMk id="278" creationId="{32DE7CFD-3FEB-1A3C-46DF-1BCD1F350529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30T05:27:03.591" v="32154" actId="478"/>
          <ac:cxnSpMkLst>
            <pc:docMk/>
            <pc:sldMk cId="4293477487" sldId="1821"/>
            <ac:cxnSpMk id="2" creationId="{435E8D9B-9A99-0675-3E7D-6EF75DCDECA9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6:52.483" v="51785"/>
          <ac:cxnSpMkLst>
            <pc:docMk/>
            <pc:sldMk cId="4293477487" sldId="1821"/>
            <ac:cxnSpMk id="27" creationId="{07A36673-A3EF-9969-0F41-4A1C906CD559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6:52.483" v="51785"/>
          <ac:cxnSpMkLst>
            <pc:docMk/>
            <pc:sldMk cId="4293477487" sldId="1821"/>
            <ac:cxnSpMk id="28" creationId="{E80E0334-E2A2-F8E9-BF4B-C54FF5849E43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6:59.036" v="51787"/>
          <ac:cxnSpMkLst>
            <pc:docMk/>
            <pc:sldMk cId="4293477487" sldId="1821"/>
            <ac:cxnSpMk id="31" creationId="{34662B36-0A01-CBFA-6FC8-0D7818ABE689}"/>
          </ac:cxnSpMkLst>
        </pc:cxnChg>
        <pc:cxnChg chg="mod">
          <ac:chgData name="윤진숙(Celine) - 서비스기획2팀" userId="db3dbd84-8051-4777-a258-c2ff272a01d1" providerId="ADAL" clId="{8028E252-5847-4BDC-B1AB-0348FF4B7C6B}" dt="2024-06-03T05:00:12.256" v="51844" actId="14100"/>
          <ac:cxnSpMkLst>
            <pc:docMk/>
            <pc:sldMk cId="4293477487" sldId="1821"/>
            <ac:cxnSpMk id="32" creationId="{3A39C340-6A27-4ED7-A8AC-1AFD857E3B2E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9:01.994" v="51837"/>
          <ac:cxnSpMkLst>
            <pc:docMk/>
            <pc:sldMk cId="4293477487" sldId="1821"/>
            <ac:cxnSpMk id="35" creationId="{10B26084-683B-7094-4AC9-8211E0F34C59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9:01.994" v="51837"/>
          <ac:cxnSpMkLst>
            <pc:docMk/>
            <pc:sldMk cId="4293477487" sldId="1821"/>
            <ac:cxnSpMk id="48" creationId="{EAA3C248-CED5-B4A8-1C01-C380656B3599}"/>
          </ac:cxnSpMkLst>
        </pc:cxnChg>
        <pc:cxnChg chg="mod">
          <ac:chgData name="윤진숙(Celine) - 서비스기획2팀" userId="db3dbd84-8051-4777-a258-c2ff272a01d1" providerId="ADAL" clId="{8028E252-5847-4BDC-B1AB-0348FF4B7C6B}" dt="2024-05-24T06:21:31.003" v="14252"/>
          <ac:cxnSpMkLst>
            <pc:docMk/>
            <pc:sldMk cId="4293477487" sldId="1821"/>
            <ac:cxnSpMk id="50" creationId="{AACC8FD6-4821-14C3-4A15-74C57139FB3D}"/>
          </ac:cxnSpMkLst>
        </pc:cxnChg>
        <pc:cxnChg chg="mod">
          <ac:chgData name="윤진숙(Celine) - 서비스기획2팀" userId="db3dbd84-8051-4777-a258-c2ff272a01d1" providerId="ADAL" clId="{8028E252-5847-4BDC-B1AB-0348FF4B7C6B}" dt="2024-05-24T06:21:31.003" v="14252"/>
          <ac:cxnSpMkLst>
            <pc:docMk/>
            <pc:sldMk cId="4293477487" sldId="1821"/>
            <ac:cxnSpMk id="52" creationId="{136A5BD9-4346-DDF3-3B44-CF94984D4B7F}"/>
          </ac:cxnSpMkLst>
        </pc:cxnChg>
        <pc:cxnChg chg="mod">
          <ac:chgData name="윤진숙(Celine) - 서비스기획2팀" userId="db3dbd84-8051-4777-a258-c2ff272a01d1" providerId="ADAL" clId="{8028E252-5847-4BDC-B1AB-0348FF4B7C6B}" dt="2024-05-24T06:06:51.696" v="14135" actId="14100"/>
          <ac:cxnSpMkLst>
            <pc:docMk/>
            <pc:sldMk cId="4293477487" sldId="1821"/>
            <ac:cxnSpMk id="53" creationId="{12746E03-B007-3775-1677-02BBB25BC340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05:57.600" v="14112" actId="478"/>
          <ac:cxnSpMkLst>
            <pc:docMk/>
            <pc:sldMk cId="4293477487" sldId="1821"/>
            <ac:cxnSpMk id="61" creationId="{2DA853BA-6FBC-D18A-3FF6-844F0DC43579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03:42.087" v="14098" actId="478"/>
          <ac:cxnSpMkLst>
            <pc:docMk/>
            <pc:sldMk cId="4293477487" sldId="1821"/>
            <ac:cxnSpMk id="62" creationId="{88DB87BC-F611-EAF7-496C-090DDECF9D97}"/>
          </ac:cxnSpMkLst>
        </pc:cxnChg>
        <pc:cxnChg chg="add del">
          <ac:chgData name="윤진숙(Celine) - 서비스기획2팀" userId="db3dbd84-8051-4777-a258-c2ff272a01d1" providerId="ADAL" clId="{8028E252-5847-4BDC-B1AB-0348FF4B7C6B}" dt="2024-05-24T06:06:38.671" v="14128" actId="478"/>
          <ac:cxnSpMkLst>
            <pc:docMk/>
            <pc:sldMk cId="4293477487" sldId="1821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06:01.255" v="14114" actId="478"/>
          <ac:cxnSpMkLst>
            <pc:docMk/>
            <pc:sldMk cId="4293477487" sldId="1821"/>
            <ac:cxnSpMk id="234" creationId="{B06487C2-2163-EB0F-26B7-605ED788C075}"/>
          </ac:cxnSpMkLst>
        </pc:cxnChg>
      </pc:sldChg>
      <pc:sldChg chg="delSp modSp add del mod">
        <pc:chgData name="윤진숙(Celine) - 서비스기획2팀" userId="db3dbd84-8051-4777-a258-c2ff272a01d1" providerId="ADAL" clId="{8028E252-5847-4BDC-B1AB-0348FF4B7C6B}" dt="2024-05-24T07:35:00.174" v="15096" actId="2696"/>
        <pc:sldMkLst>
          <pc:docMk/>
          <pc:sldMk cId="3940066" sldId="1822"/>
        </pc:sldMkLst>
        <pc:spChg chg="del">
          <ac:chgData name="윤진숙(Celine) - 서비스기획2팀" userId="db3dbd84-8051-4777-a258-c2ff272a01d1" providerId="ADAL" clId="{8028E252-5847-4BDC-B1AB-0348FF4B7C6B}" dt="2024-05-24T07:34:17.620" v="15078" actId="478"/>
          <ac:spMkLst>
            <pc:docMk/>
            <pc:sldMk cId="3940066" sldId="1822"/>
            <ac:spMk id="22" creationId="{1E1A6CB0-6CD8-5580-6248-C68F96A8D556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37" creationId="{9321185D-5CA7-E7E9-A69A-46867144CEE1}"/>
          </ac:spMkLst>
        </pc:spChg>
        <pc:spChg chg="del">
          <ac:chgData name="윤진숙(Celine) - 서비스기획2팀" userId="db3dbd84-8051-4777-a258-c2ff272a01d1" providerId="ADAL" clId="{8028E252-5847-4BDC-B1AB-0348FF4B7C6B}" dt="2024-05-24T07:34:37.398" v="15090" actId="478"/>
          <ac:spMkLst>
            <pc:docMk/>
            <pc:sldMk cId="3940066" sldId="1822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7:34:36.100" v="15089" actId="478"/>
          <ac:spMkLst>
            <pc:docMk/>
            <pc:sldMk cId="3940066" sldId="1822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5-24T07:34:38.876" v="15091" actId="478"/>
          <ac:spMkLst>
            <pc:docMk/>
            <pc:sldMk cId="3940066" sldId="1822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5-24T07:34:29.900" v="15086" actId="478"/>
          <ac:spMkLst>
            <pc:docMk/>
            <pc:sldMk cId="3940066" sldId="1822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7:34:26.418" v="15084" actId="478"/>
          <ac:spMkLst>
            <pc:docMk/>
            <pc:sldMk cId="3940066" sldId="1822"/>
            <ac:spMk id="244" creationId="{AAF6F65C-8B2A-D6EF-0E8C-122D163818CA}"/>
          </ac:spMkLst>
        </pc:spChg>
        <pc:spChg chg="del">
          <ac:chgData name="윤진숙(Celine) - 서비스기획2팀" userId="db3dbd84-8051-4777-a258-c2ff272a01d1" providerId="ADAL" clId="{8028E252-5847-4BDC-B1AB-0348FF4B7C6B}" dt="2024-05-24T07:34:31.740" v="15087" actId="478"/>
          <ac:spMkLst>
            <pc:docMk/>
            <pc:sldMk cId="3940066" sldId="1822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7:34:34.396" v="15088" actId="478"/>
          <ac:spMkLst>
            <pc:docMk/>
            <pc:sldMk cId="3940066" sldId="1822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5-24T07:34:25.011" v="15083" actId="478"/>
          <ac:spMkLst>
            <pc:docMk/>
            <pc:sldMk cId="3940066" sldId="1822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5-24T07:34:28.459" v="15085" actId="478"/>
          <ac:spMkLst>
            <pc:docMk/>
            <pc:sldMk cId="3940066" sldId="1822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7:34:23.235" v="15082" actId="478"/>
          <ac:spMkLst>
            <pc:docMk/>
            <pc:sldMk cId="3940066" sldId="1822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5-24T07:34:21.635" v="15081" actId="478"/>
          <ac:spMkLst>
            <pc:docMk/>
            <pc:sldMk cId="3940066" sldId="1822"/>
            <ac:spMk id="254" creationId="{A52A52A3-7EE4-169E-857C-7EA06376C877}"/>
          </ac:spMkLst>
        </pc:spChg>
        <pc:spChg chg="del mod">
          <ac:chgData name="윤진숙(Celine) - 서비스기획2팀" userId="db3dbd84-8051-4777-a258-c2ff272a01d1" providerId="ADAL" clId="{8028E252-5847-4BDC-B1AB-0348FF4B7C6B}" dt="2024-05-24T07:34:20.339" v="15080" actId="478"/>
          <ac:spMkLst>
            <pc:docMk/>
            <pc:sldMk cId="3940066" sldId="1822"/>
            <ac:spMk id="255" creationId="{59686F0C-6C18-26CA-E297-8B71534DE96C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63" creationId="{B490641D-F13F-0032-6843-DA7A49243565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64" creationId="{2BB070BB-3210-4AD5-891D-BD005A6C13A5}"/>
          </ac:spMkLst>
        </pc:spChg>
        <pc:grpChg chg="del">
          <ac:chgData name="윤진숙(Celine) - 서비스기획2팀" userId="db3dbd84-8051-4777-a258-c2ff272a01d1" providerId="ADAL" clId="{8028E252-5847-4BDC-B1AB-0348FF4B7C6B}" dt="2024-05-24T07:34:40.723" v="15092" actId="478"/>
          <ac:grpSpMkLst>
            <pc:docMk/>
            <pc:sldMk cId="3940066" sldId="1822"/>
            <ac:grpSpMk id="2" creationId="{E707B224-DFAD-7D24-039D-300740CB9BAA}"/>
          </ac:grpSpMkLst>
        </pc:grpChg>
        <pc:grpChg chg="del">
          <ac:chgData name="윤진숙(Celine) - 서비스기획2팀" userId="db3dbd84-8051-4777-a258-c2ff272a01d1" providerId="ADAL" clId="{8028E252-5847-4BDC-B1AB-0348FF4B7C6B}" dt="2024-05-24T07:34:47.292" v="15093" actId="478"/>
          <ac:grpSpMkLst>
            <pc:docMk/>
            <pc:sldMk cId="3940066" sldId="1822"/>
            <ac:grpSpMk id="261" creationId="{C4EED2A2-8B60-F5F8-0EC9-0E2D2963AC5C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4T07:34:51.836" v="15095" actId="478"/>
          <ac:graphicFrameMkLst>
            <pc:docMk/>
            <pc:sldMk cId="3940066" sldId="1822"/>
            <ac:graphicFrameMk id="198" creationId="{00000000-0000-0000-0000-000000000000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4T07:34:49.813" v="15094" actId="478"/>
          <ac:graphicFrameMkLst>
            <pc:docMk/>
            <pc:sldMk cId="3940066" sldId="1822"/>
            <ac:graphicFrameMk id="262" creationId="{1789838B-342F-F1B9-8C56-40C2136F8A8C}"/>
          </ac:graphicFrameMkLst>
        </pc:graphicFrameChg>
        <pc:cxnChg chg="del">
          <ac:chgData name="윤진숙(Celine) - 서비스기획2팀" userId="db3dbd84-8051-4777-a258-c2ff272a01d1" providerId="ADAL" clId="{8028E252-5847-4BDC-B1AB-0348FF4B7C6B}" dt="2024-05-24T07:34:47.292" v="15093" actId="478"/>
          <ac:cxnSpMkLst>
            <pc:docMk/>
            <pc:sldMk cId="3940066" sldId="1822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7:34:47.292" v="15093" actId="478"/>
          <ac:cxnSpMkLst>
            <pc:docMk/>
            <pc:sldMk cId="3940066" sldId="1822"/>
            <ac:cxnSpMk id="234" creationId="{B06487C2-2163-EB0F-26B7-605ED788C075}"/>
          </ac:cxnSpMkLst>
        </pc:cxnChg>
      </pc:sldChg>
      <pc:sldChg chg="addSp delSp modSp add del mod">
        <pc:chgData name="윤진숙(Celine) - 서비스기획2팀" userId="db3dbd84-8051-4777-a258-c2ff272a01d1" providerId="ADAL" clId="{8028E252-5847-4BDC-B1AB-0348FF4B7C6B}" dt="2024-05-24T07:22:04.027" v="14899" actId="47"/>
        <pc:sldMkLst>
          <pc:docMk/>
          <pc:sldMk cId="534026242" sldId="1822"/>
        </pc:sldMkLst>
        <pc:spChg chg="add del mod">
          <ac:chgData name="윤진숙(Celine) - 서비스기획2팀" userId="db3dbd84-8051-4777-a258-c2ff272a01d1" providerId="ADAL" clId="{8028E252-5847-4BDC-B1AB-0348FF4B7C6B}" dt="2024-05-24T06:40:53.639" v="14546" actId="478"/>
          <ac:spMkLst>
            <pc:docMk/>
            <pc:sldMk cId="534026242" sldId="1822"/>
            <ac:spMk id="2" creationId="{7E68998F-ECED-9822-4ACC-8C8937C8FE21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4" creationId="{6CFC9BFB-5EF7-24DF-F449-963173A0032A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" creationId="{E621FD4B-5468-0754-B6B1-31463675D20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8" creationId="{ECADDAC7-C422-E7A6-3FA2-A0D3ED865639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" creationId="{A9DFB802-B6E9-FF84-EEDC-4EC5DCE3EC7D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0" creationId="{7AFB3CC4-9810-6288-C153-90037AD5AF39}"/>
          </ac:spMkLst>
        </pc:spChg>
        <pc:spChg chg="del mod">
          <ac:chgData name="윤진숙(Celine) - 서비스기획2팀" userId="db3dbd84-8051-4777-a258-c2ff272a01d1" providerId="ADAL" clId="{8028E252-5847-4BDC-B1AB-0348FF4B7C6B}" dt="2024-05-24T06:40:56.560" v="14548" actId="478"/>
          <ac:spMkLst>
            <pc:docMk/>
            <pc:sldMk cId="534026242" sldId="1822"/>
            <ac:spMk id="13" creationId="{B623B1C2-AFBD-5357-FA36-41CFFA67F2EF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4" creationId="{F9332921-525C-510B-F73A-929A08005CE6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5" creationId="{B57722FA-BD3B-921C-6402-928F510E6DE7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6" creationId="{8850F712-3729-A49A-7E8D-C21CAB306862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7" creationId="{A58F03AE-AC44-2C7B-0352-8696BD84D706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8" creationId="{5E61C3FE-3542-E305-A727-76BE83C26246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9" creationId="{A4442B56-0221-B454-D7D7-64A37DDBFFA1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0" creationId="{FEC260D3-595E-145A-ED80-472AE430EF8F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1" creationId="{C0015EE6-0EEC-4619-1765-888CF6B79C90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2" creationId="{FB364849-C5BD-5757-50D0-7AD103971245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6" creationId="{5C2A849E-9AD0-E1FE-B5EC-8E6F16673850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7" creationId="{6F387509-5FDE-696C-29B9-39CEEA06CEAF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8" creationId="{60ACFF36-F22D-B9B5-E68D-D06495407903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40" creationId="{6F5CBE70-E274-7126-73D6-FEABC19CE380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3" creationId="{5F11D46F-F7AC-DE4B-DEC9-047A5866976D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6" creationId="{72529B87-2F5E-626E-7E82-161968E3A001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8" creationId="{15F5CDD9-6C2D-F8E7-916F-DDDADAE02414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2" creationId="{55DCBC4F-2985-7AED-B226-7E6587B2938B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4" creationId="{CE4D6E34-ACB2-2511-8C32-D6A24FFC9F1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6" creationId="{66DB6AD1-44E0-17C1-81F7-0FA1FB2E73DC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8" creationId="{7AAEFECE-E00F-0F87-1E89-5995A2B50894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0" creationId="{7DA0962A-9E4F-B3BD-AFA9-B90AF021E10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2" creationId="{CC42A9D0-56F9-01FA-CC65-B077E3BD65BA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4" creationId="{3F80C6A1-5048-1122-4037-E59E4E375E37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5" creationId="{BFBDE6C4-FD26-51B5-D98E-C03FD8A9F45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6" creationId="{D01A31C0-845B-16B5-3684-02692180D969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7" creationId="{F9509D87-2900-F0AB-2FCD-3FBCF4D0E962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8" creationId="{DA8E40DE-7384-FFA0-32CA-3558F712AA2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9" creationId="{2DFDBABB-CB29-542A-4441-5C8C9611DB3A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20" creationId="{34DE8A21-732F-1A97-A88C-0DB73D27DD07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21" creationId="{C70DF5F7-CE71-09AD-B014-C29CA8192C2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40:54.920" v="14547" actId="478"/>
          <ac:spMkLst>
            <pc:docMk/>
            <pc:sldMk cId="534026242" sldId="1822"/>
            <ac:spMk id="922" creationId="{0281BB7B-4E9E-86D1-C121-B4A6D9F45E6C}"/>
          </ac:spMkLst>
        </pc:spChg>
        <pc:grpChg chg="add mod">
          <ac:chgData name="윤진숙(Celine) - 서비스기획2팀" userId="db3dbd84-8051-4777-a258-c2ff272a01d1" providerId="ADAL" clId="{8028E252-5847-4BDC-B1AB-0348FF4B7C6B}" dt="2024-05-24T06:40:51.735" v="14545" actId="1076"/>
          <ac:grpSpMkLst>
            <pc:docMk/>
            <pc:sldMk cId="534026242" sldId="1822"/>
            <ac:grpSpMk id="3" creationId="{11A36E73-8E50-BFE1-D74C-3148FABC1289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6" creationId="{51546C1A-54BA-ABA5-0E24-FE896FFF60D5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7" creationId="{38A23314-EF6D-B4AD-D853-693AC754E767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3" creationId="{BC735342-571F-B61A-AFB4-D4015255CB2E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4" creationId="{A3183986-B947-C70C-5391-A82218A4D8A2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5" creationId="{DEB4F60B-B9FE-AEA7-C60C-FC17B38275B9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9" creationId="{E0DD5365-DD4A-2D97-5F6F-8F5AE8237488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1" creationId="{E573A155-EFBD-E6A0-965A-FDB4E45AE930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3" creationId="{B54983C7-ADD5-85CD-CDD9-30CCD61F1888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4" creationId="{BB92AA34-5B92-8ED2-0C7B-0B81F7530DA4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5" creationId="{36BDA8ED-4991-F795-5CC6-0923B278C09E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6" creationId="{E319830D-B805-7BCF-D205-D1F76F98A299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7" creationId="{DA5CB49C-3145-900D-83D9-91427974E483}"/>
          </ac:grpSpMkLst>
        </pc:grp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11" creationId="{EC6BF708-F738-4A4F-DFEC-95C0ECDD0990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12" creationId="{C49043ED-946D-1B2E-D260-E36DD1142E5A}"/>
          </ac:picMkLst>
        </pc:picChg>
        <pc:picChg chg="add del">
          <ac:chgData name="윤진숙(Celine) - 서비스기획2팀" userId="db3dbd84-8051-4777-a258-c2ff272a01d1" providerId="ADAL" clId="{8028E252-5847-4BDC-B1AB-0348FF4B7C6B}" dt="2024-05-24T06:39:41.142" v="14543" actId="478"/>
          <ac:picMkLst>
            <pc:docMk/>
            <pc:sldMk cId="534026242" sldId="1822"/>
            <ac:picMk id="32" creationId="{427144EC-0556-846C-C7A0-B1E9985ABF57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44" creationId="{6380E6D6-3089-9676-9191-AB45F05862D5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54" creationId="{75EEB331-F69A-255E-838D-6F3F4FF0C0FB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57" creationId="{00ADC939-C05B-23E3-BE0F-169017000D33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59" creationId="{7AF876D5-B942-33E5-0D10-694293CF63B3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3" creationId="{E0722CC3-8721-5549-56B1-5BE83AA7EDD4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5" creationId="{0E8442DD-75C7-4DCF-B202-99B2290F5B49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7" creationId="{9926A773-6D5B-BD33-949A-CEAADDDC3147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9" creationId="{9B227EFA-BFC5-83BF-356A-2DDFD1853307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11" creationId="{D99C0FF7-C1F5-A5A2-51CF-A86277BFF66F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13" creationId="{4A2733CF-91DC-7F94-4D41-54D1334D9144}"/>
          </ac:picMkLst>
        </pc:picChg>
      </pc:sldChg>
      <pc:sldChg chg="modSp add del mod">
        <pc:chgData name="윤진숙(Celine) - 서비스기획2팀" userId="db3dbd84-8051-4777-a258-c2ff272a01d1" providerId="ADAL" clId="{8028E252-5847-4BDC-B1AB-0348FF4B7C6B}" dt="2024-05-24T07:27:15.872" v="14928" actId="47"/>
        <pc:sldMkLst>
          <pc:docMk/>
          <pc:sldMk cId="1117078304" sldId="1822"/>
        </pc:sldMkLst>
        <pc:spChg chg="mod">
          <ac:chgData name="윤진숙(Celine) - 서비스기획2팀" userId="db3dbd84-8051-4777-a258-c2ff272a01d1" providerId="ADAL" clId="{8028E252-5847-4BDC-B1AB-0348FF4B7C6B}" dt="2024-05-24T07:24:34.994" v="14903" actId="1076"/>
          <ac:spMkLst>
            <pc:docMk/>
            <pc:sldMk cId="1117078304" sldId="1822"/>
            <ac:spMk id="53" creationId="{0BE519EA-DD53-C510-D747-47E5A8629DF8}"/>
          </ac:spMkLst>
        </pc:spChg>
      </pc:sldChg>
      <pc:sldChg chg="addSp delSp modSp add mod">
        <pc:chgData name="윤진숙(Celine) - 서비스기획2팀" userId="db3dbd84-8051-4777-a258-c2ff272a01d1" providerId="ADAL" clId="{8028E252-5847-4BDC-B1AB-0348FF4B7C6B}" dt="2024-06-05T11:00:05.705" v="71238" actId="164"/>
        <pc:sldMkLst>
          <pc:docMk/>
          <pc:sldMk cId="2031654860" sldId="1822"/>
        </pc:sldMkLst>
        <pc:spChg chg="del">
          <ac:chgData name="윤진숙(Celine) - 서비스기획2팀" userId="db3dbd84-8051-4777-a258-c2ff272a01d1" providerId="ADAL" clId="{8028E252-5847-4BDC-B1AB-0348FF4B7C6B}" dt="2024-06-03T02:08:09.302" v="50715" actId="478"/>
          <ac:spMkLst>
            <pc:docMk/>
            <pc:sldMk cId="2031654860" sldId="1822"/>
            <ac:spMk id="2" creationId="{90F8A10F-9084-1F84-3523-A4C164231CED}"/>
          </ac:spMkLst>
        </pc:spChg>
        <pc:spChg chg="add mod">
          <ac:chgData name="윤진숙(Celine) - 서비스기획2팀" userId="db3dbd84-8051-4777-a258-c2ff272a01d1" providerId="ADAL" clId="{8028E252-5847-4BDC-B1AB-0348FF4B7C6B}" dt="2024-06-04T08:43:58.182" v="58304" actId="115"/>
          <ac:spMkLst>
            <pc:docMk/>
            <pc:sldMk cId="2031654860" sldId="1822"/>
            <ac:spMk id="2" creationId="{A93D1062-7847-6639-F084-5B97F1BC279C}"/>
          </ac:spMkLst>
        </pc:spChg>
        <pc:spChg chg="mod">
          <ac:chgData name="윤진숙(Celine) - 서비스기획2팀" userId="db3dbd84-8051-4777-a258-c2ff272a01d1" providerId="ADAL" clId="{8028E252-5847-4BDC-B1AB-0348FF4B7C6B}" dt="2024-05-31T04:31:05.145" v="47035"/>
          <ac:spMkLst>
            <pc:docMk/>
            <pc:sldMk cId="2031654860" sldId="1822"/>
            <ac:spMk id="3" creationId="{BF7410D7-8BF7-75D4-4DDC-62CD0E30EA1B}"/>
          </ac:spMkLst>
        </pc:spChg>
        <pc:spChg chg="add mod">
          <ac:chgData name="윤진숙(Celine) - 서비스기획2팀" userId="db3dbd84-8051-4777-a258-c2ff272a01d1" providerId="ADAL" clId="{8028E252-5847-4BDC-B1AB-0348FF4B7C6B}" dt="2024-06-05T11:00:05.705" v="71238" actId="164"/>
          <ac:spMkLst>
            <pc:docMk/>
            <pc:sldMk cId="2031654860" sldId="1822"/>
            <ac:spMk id="4" creationId="{40129B7D-F95B-CACD-298E-9421C389DC59}"/>
          </ac:spMkLst>
        </pc:spChg>
        <pc:spChg chg="mod">
          <ac:chgData name="윤진숙(Celine) - 서비스기획2팀" userId="db3dbd84-8051-4777-a258-c2ff272a01d1" providerId="ADAL" clId="{8028E252-5847-4BDC-B1AB-0348FF4B7C6B}" dt="2024-05-31T04:30:46.794" v="46965"/>
          <ac:spMkLst>
            <pc:docMk/>
            <pc:sldMk cId="2031654860" sldId="1822"/>
            <ac:spMk id="5" creationId="{EED509A4-35DD-B1BE-33D3-DA52AB7AC731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6" creationId="{C5BD73F1-F3A4-AF44-93ED-CFD5B3C46E3D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03:41.335" v="48701" actId="478"/>
          <ac:spMkLst>
            <pc:docMk/>
            <pc:sldMk cId="2031654860" sldId="1822"/>
            <ac:spMk id="9" creationId="{03460030-2438-A8E1-EF24-73E9D0C06401}"/>
          </ac:spMkLst>
        </pc:spChg>
        <pc:spChg chg="add mod ord">
          <ac:chgData name="윤진숙(Celine) - 서비스기획2팀" userId="db3dbd84-8051-4777-a258-c2ff272a01d1" providerId="ADAL" clId="{8028E252-5847-4BDC-B1AB-0348FF4B7C6B}" dt="2024-06-03T02:11:14.910" v="50731" actId="164"/>
          <ac:spMkLst>
            <pc:docMk/>
            <pc:sldMk cId="2031654860" sldId="1822"/>
            <ac:spMk id="10" creationId="{2E608E98-80A7-3CCB-65D4-6148AB86334E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11" creationId="{54329D27-0197-4613-F7E0-B7B4A7D7E4FB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12" creationId="{075F6A95-FB8D-A1FA-EBE3-F7039C06D28B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0:29.074" v="54914" actId="164"/>
          <ac:spMkLst>
            <pc:docMk/>
            <pc:sldMk cId="2031654860" sldId="1822"/>
            <ac:spMk id="12" creationId="{B768E9E7-B609-0BCA-CD08-8BF60EA062FF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0:29.074" v="54914" actId="164"/>
          <ac:spMkLst>
            <pc:docMk/>
            <pc:sldMk cId="2031654860" sldId="1822"/>
            <ac:spMk id="13" creationId="{3D9A353C-1A1C-E32E-06AE-3234DF4F918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13" creationId="{B22FA79F-A087-B18E-0B11-8E7A6FFEF750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0:29.074" v="54914" actId="164"/>
          <ac:spMkLst>
            <pc:docMk/>
            <pc:sldMk cId="2031654860" sldId="1822"/>
            <ac:spMk id="14" creationId="{FE64783E-C89E-BE67-85F3-96A0E04B28D7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16" creationId="{78C84364-44E1-5AEA-3611-DF157F002B2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3:51.309" v="55967" actId="478"/>
          <ac:spMkLst>
            <pc:docMk/>
            <pc:sldMk cId="2031654860" sldId="1822"/>
            <ac:spMk id="17" creationId="{236C9BBD-06B6-CEB3-AEF1-8E392CC475B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4:05.255" v="55970" actId="478"/>
          <ac:spMkLst>
            <pc:docMk/>
            <pc:sldMk cId="2031654860" sldId="1822"/>
            <ac:spMk id="18" creationId="{9C4CD388-7900-60B3-3302-3654784F1B95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19" creationId="{1160E31F-7C32-5991-A8B0-006D86A58415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1" creationId="{A107CD41-4859-2A14-E26E-69DB81834DF2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21" creationId="{C3C28365-4A88-449F-1C62-D1058355682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5" creationId="{30992F8F-0423-5EC3-5F46-318C19CB83D6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5" creationId="{A582649A-6ADF-DBF7-7778-E1F52A7CFC9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6" creationId="{277B99C6-4AB2-A270-2556-C7C08A4D92D0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6" creationId="{5018622F-7C7D-EBD0-0B84-1B7E7FC7A253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7" creationId="{104FA11C-E1FE-D999-3736-517076D8779A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8" creationId="{30CA183F-CD2C-71CB-B0FB-BA997C010934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8" creationId="{F5D65DA8-A0D1-7F97-52F5-864B461731D0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29" creationId="{8E6A0664-6A2F-99D2-7C27-B8C6C15BA0A4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03:45.832" v="48702" actId="478"/>
          <ac:spMkLst>
            <pc:docMk/>
            <pc:sldMk cId="2031654860" sldId="1822"/>
            <ac:spMk id="29" creationId="{A111F043-B97A-A2F2-B04D-539FCCE7639D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9" creationId="{E5333C77-3AE7-4292-882A-AF83D60CAFBD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30" creationId="{2E54658D-86F5-DB8B-DFEC-19F22E6E4792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31" creationId="{F61D5FDE-5316-9B93-D363-7B5ACBB1FD6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2" creationId="{91EE68ED-BBCF-AD0C-D7C3-BC3AEC81D03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3" creationId="{524F997C-51DE-D270-4773-A9D4735DA38D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33" creationId="{910D7F08-D3D4-3F60-AE06-414A38E4BE4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4" creationId="{448E9106-7338-90C7-25FA-CC733ED3F6D8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34" creationId="{5D58FAF6-10D5-4950-9044-D17A06E6146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5" creationId="{EE4871B8-6C5A-4BF3-81BA-DB7A125EA61E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36" creationId="{1F7E48E3-F6AD-60FD-5B6E-1B01FE358A96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40" creationId="{AE36A0BD-FE88-6A96-C8C0-669FE385D460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31T06:14:46.233" v="48814" actId="14100"/>
          <ac:spMkLst>
            <pc:docMk/>
            <pc:sldMk cId="2031654860" sldId="1822"/>
            <ac:spMk id="43" creationId="{147E877F-21B4-F019-DDC0-2DC0CD6EF663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44" creationId="{D8012D8A-273E-467A-0BF3-E6B0D8EB0A88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45" creationId="{A3104369-7D0E-1EE7-2EC9-47BCBD4737CF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08:18.568" v="48746" actId="478"/>
          <ac:spMkLst>
            <pc:docMk/>
            <pc:sldMk cId="2031654860" sldId="1822"/>
            <ac:spMk id="47" creationId="{72D7E2A4-613C-0EB9-F364-97B8CC37B726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47" creationId="{78B4AE79-2E9C-46A1-359A-E7CF342C193A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13:06.146" v="48812" actId="14100"/>
          <ac:spMkLst>
            <pc:docMk/>
            <pc:sldMk cId="2031654860" sldId="1822"/>
            <ac:spMk id="48" creationId="{486983BE-61AC-FCBB-9502-EDB41D83C26D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50" creationId="{018DACA3-AD93-1E08-F853-805F078D6275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0" creationId="{C1C1028D-E6DA-4E9D-3278-080F9C5734F1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1" creationId="{43B6E9BC-F2D1-8F4D-063C-50BEF8AC420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2" creationId="{40306E10-17FF-8CFE-2BE2-FA848BFEEEC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4" creationId="{47DFA9A2-C79B-6E69-823A-9FB2095D2517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5" creationId="{42E72E76-C12B-DDE8-C6FD-B46CFD8A519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6" creationId="{17303DDB-83BF-5447-6ADD-AE9699C35C4E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7" creationId="{3972362A-AA8B-B883-0451-3E704655532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9" creationId="{6AD7536D-84F0-C31E-B090-F388D237B5B7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59" creationId="{C2564615-47B6-83F3-04C8-DC14C1490438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0" creationId="{E2334813-5681-79EA-06A4-F5EBE7BA3487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1" creationId="{86E80921-4BC4-2597-EF4B-F4F57E6188D4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2" creationId="{D4656784-3CF2-2A2E-F7B2-F51408D9E1BA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62" creationId="{FC002A67-6714-C6A7-A993-4B1BFFDB38E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3" creationId="{8E61E56A-7B51-C4FC-930F-20C295B64DD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94" creationId="{7418A4FC-614B-6A3B-CC07-B4CEDB46488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99" creationId="{0EA06528-3093-1063-76C5-07B6E55CAC99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1" creationId="{A52AAD02-2D14-7C07-EBE2-CD05061B5A0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2" creationId="{E4224600-63D4-84F1-36D7-A76BB2CF4D6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4" creationId="{55B2641F-EAFA-AA3A-E681-6C82DF3E3C1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7" creationId="{C27DC2C4-B276-513B-BDE5-BFD6211E0FA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8" creationId="{616FB747-170B-3732-E6FD-EB22384804A7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9" creationId="{AA2386D5-CB84-A4D0-0B67-B18C48E9508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0" creationId="{BB958ECA-181A-148A-855D-E1AB7F85AA33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2" creationId="{DEC4C8F6-F8BC-C049-CA42-25F6B52EFCA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4" creationId="{1EBF377D-8981-16D5-CE6D-59FBA1397AD7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8" creationId="{D7E834E0-58E5-5AD6-90E6-C6AFB9C34AB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9" creationId="{4F706E3D-54FC-510A-5D59-E737DCFA7B24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3" creationId="{FD46B1FA-44C4-7766-07D3-D7ACDF9FAA4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4" creationId="{92A53960-D922-CCA1-FFDB-55535F14AB67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225" creationId="{18B41B05-D91A-F23A-AE2C-00C0BEBB5C5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7" creationId="{F0AF5AD0-5AEA-A72E-9ECA-A7F36FFA7D78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8" creationId="{0507195D-36E5-5D36-DCC4-850500E757CD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9" creationId="{CE3B2694-DCD9-EF7C-0AC4-AAD11A8E7BE2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0" creationId="{CE55F8A9-4BB2-D46E-0B95-ED1E7E2C8CDD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1" creationId="{683933B2-1475-489F-43BD-B69B1D3BBA58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3" creationId="{08E11D4F-0879-DDF7-667F-A4C2C4637F64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6" creationId="{F7DEEE74-076A-7A9C-351F-A1B7CDA94C7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239" creationId="{8F83B8CC-694F-D157-6C6C-3289CADA7399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1" creationId="{7D298AB9-0F2B-E6C1-5A2F-2B29648C37E5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2" creationId="{203B1C3B-4122-379E-3628-71217E16CF7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4" creationId="{EEE4B46A-08C3-7A3F-5D86-E4F7715ADB6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5" creationId="{1A8B2C9C-1043-F3B5-B6E5-0B9148F66574}"/>
          </ac:spMkLst>
        </pc:spChg>
        <pc:spChg chg="del mod">
          <ac:chgData name="윤진숙(Celine) - 서비스기획2팀" userId="db3dbd84-8051-4777-a258-c2ff272a01d1" providerId="ADAL" clId="{8028E252-5847-4BDC-B1AB-0348FF4B7C6B}" dt="2024-05-31T06:03:22.455" v="48698" actId="478"/>
          <ac:spMkLst>
            <pc:docMk/>
            <pc:sldMk cId="2031654860" sldId="1822"/>
            <ac:spMk id="245" creationId="{F2706F50-09CF-53C0-0D96-D9978F1065C1}"/>
          </ac:spMkLst>
        </pc:spChg>
        <pc:spChg chg="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46" creationId="{043DCA18-2C92-2127-2596-C8607F020404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36.664" v="50806" actId="478"/>
          <ac:spMkLst>
            <pc:docMk/>
            <pc:sldMk cId="2031654860" sldId="1822"/>
            <ac:spMk id="247" creationId="{20403F14-1445-0A32-C2A4-7FA7718E92BC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37.654" v="50807" actId="478"/>
          <ac:spMkLst>
            <pc:docMk/>
            <pc:sldMk cId="2031654860" sldId="1822"/>
            <ac:spMk id="248" creationId="{E751709E-9C78-3FC0-251A-C4211B32D9D9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38.434" v="50808" actId="478"/>
          <ac:spMkLst>
            <pc:docMk/>
            <pc:sldMk cId="2031654860" sldId="1822"/>
            <ac:spMk id="249" creationId="{ABEA5128-027D-90E6-3264-28408E2ECC56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44.814" v="50811" actId="478"/>
          <ac:spMkLst>
            <pc:docMk/>
            <pc:sldMk cId="2031654860" sldId="1822"/>
            <ac:spMk id="250" creationId="{C5125B7C-37F1-95AB-79BF-D4A5C5F36EB9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43.175" v="50810" actId="478"/>
          <ac:spMkLst>
            <pc:docMk/>
            <pc:sldMk cId="2031654860" sldId="1822"/>
            <ac:spMk id="251" creationId="{D01CF9A9-4EDD-FF08-D52F-6DA4C880398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46.663" v="50812" actId="478"/>
          <ac:spMkLst>
            <pc:docMk/>
            <pc:sldMk cId="2031654860" sldId="1822"/>
            <ac:spMk id="252" creationId="{43E8FC82-918A-A9F4-0163-1A7B868C1DA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253" creationId="{7FC68E48-4DE7-9EB0-0472-D46F101A3C05}"/>
          </ac:spMkLst>
        </pc:spChg>
        <pc:spChg chg="del">
          <ac:chgData name="윤진숙(Celine) - 서비스기획2팀" userId="db3dbd84-8051-4777-a258-c2ff272a01d1" providerId="ADAL" clId="{8028E252-5847-4BDC-B1AB-0348FF4B7C6B}" dt="2024-05-31T06:03:20.407" v="48697" actId="478"/>
          <ac:spMkLst>
            <pc:docMk/>
            <pc:sldMk cId="2031654860" sldId="1822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31T06:03:34.344" v="48699" actId="478"/>
          <ac:spMkLst>
            <pc:docMk/>
            <pc:sldMk cId="2031654860" sldId="1822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84" creationId="{847F95E6-540F-357A-00B2-E3E737E4EC6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89" creationId="{A57D31CC-714A-E6CF-79BC-1A10F4B98245}"/>
          </ac:spMkLst>
        </pc:spChg>
        <pc:spChg chg="del">
          <ac:chgData name="윤진숙(Celine) - 서비스기획2팀" userId="db3dbd84-8051-4777-a258-c2ff272a01d1" providerId="ADAL" clId="{8028E252-5847-4BDC-B1AB-0348FF4B7C6B}" dt="2024-06-03T02:08:08.653" v="50714" actId="478"/>
          <ac:spMkLst>
            <pc:docMk/>
            <pc:sldMk cId="2031654860" sldId="1822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6-03T02:08:07.599" v="50713" actId="478"/>
          <ac:spMkLst>
            <pc:docMk/>
            <pc:sldMk cId="2031654860" sldId="1822"/>
            <ac:spMk id="393" creationId="{A5B65D34-64D7-AE59-8192-7A9DCCE1616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4" creationId="{10E4844F-AE30-114D-F55E-E62B32738AE2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5" creationId="{DDFC5E6A-45B8-155F-2CFC-6BF5311858D5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6" creationId="{4FB2F7A6-0316-8D33-DA13-16975C608B9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7" creationId="{CC8C36F6-D1C5-C405-5B53-BF07B40E0109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8" creationId="{1947A6D7-54AA-1ABA-54A2-F8B07033061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400" creationId="{B002599D-BA7E-DBB1-4C37-F799399CFC12}"/>
          </ac:spMkLst>
        </pc:spChg>
        <pc:spChg chg="mod">
          <ac:chgData name="윤진숙(Celine) - 서비스기획2팀" userId="db3dbd84-8051-4777-a258-c2ff272a01d1" providerId="ADAL" clId="{8028E252-5847-4BDC-B1AB-0348FF4B7C6B}" dt="2024-06-03T02:13:20.011" v="50840"/>
          <ac:spMkLst>
            <pc:docMk/>
            <pc:sldMk cId="2031654860" sldId="1822"/>
            <ac:spMk id="404" creationId="{0A6D6041-C7DD-8C0B-9507-8F47359DE1A0}"/>
          </ac:spMkLst>
        </pc:spChg>
        <pc:spChg chg="mod">
          <ac:chgData name="윤진숙(Celine) - 서비스기획2팀" userId="db3dbd84-8051-4777-a258-c2ff272a01d1" providerId="ADAL" clId="{8028E252-5847-4BDC-B1AB-0348FF4B7C6B}" dt="2024-06-03T02:13:32.904" v="50847"/>
          <ac:spMkLst>
            <pc:docMk/>
            <pc:sldMk cId="2031654860" sldId="1822"/>
            <ac:spMk id="405" creationId="{6B75FA7A-0543-D948-B3AF-394ACDDEFF4A}"/>
          </ac:spMkLst>
        </pc:spChg>
        <pc:spChg chg="mod">
          <ac:chgData name="윤진숙(Celine) - 서비스기획2팀" userId="db3dbd84-8051-4777-a258-c2ff272a01d1" providerId="ADAL" clId="{8028E252-5847-4BDC-B1AB-0348FF4B7C6B}" dt="2024-06-03T02:31:44.834" v="51250" actId="1076"/>
          <ac:spMkLst>
            <pc:docMk/>
            <pc:sldMk cId="2031654860" sldId="1822"/>
            <ac:spMk id="407" creationId="{839E5BB0-A925-3D57-E0A7-69D0311633EC}"/>
          </ac:spMkLst>
        </pc:spChg>
        <pc:spChg chg="mod">
          <ac:chgData name="윤진숙(Celine) - 서비스기획2팀" userId="db3dbd84-8051-4777-a258-c2ff272a01d1" providerId="ADAL" clId="{8028E252-5847-4BDC-B1AB-0348FF4B7C6B}" dt="2024-06-03T02:31:47.697" v="51251" actId="1076"/>
          <ac:spMkLst>
            <pc:docMk/>
            <pc:sldMk cId="2031654860" sldId="1822"/>
            <ac:spMk id="408" creationId="{58E22C2C-7DBD-A37A-E1A5-6612B6725790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409" creationId="{2614DBF5-28C4-CBA1-6F94-844BA05B8E93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410" creationId="{CD84CDEB-FEB4-B4BB-D9FC-134167E2185F}"/>
          </ac:spMkLst>
        </pc:spChg>
        <pc:spChg chg="add mod">
          <ac:chgData name="윤진숙(Celine) - 서비스기획2팀" userId="db3dbd84-8051-4777-a258-c2ff272a01d1" providerId="ADAL" clId="{8028E252-5847-4BDC-B1AB-0348FF4B7C6B}" dt="2024-06-04T05:59:06.122" v="54764"/>
          <ac:spMkLst>
            <pc:docMk/>
            <pc:sldMk cId="2031654860" sldId="1822"/>
            <ac:spMk id="411" creationId="{E269F77B-FA38-675F-548A-D05523E2CE6A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0:47.408" v="51078" actId="1037"/>
          <ac:spMkLst>
            <pc:docMk/>
            <pc:sldMk cId="2031654860" sldId="1822"/>
            <ac:spMk id="413" creationId="{812AF509-8CD6-796B-C269-0FBC125E0F64}"/>
          </ac:spMkLst>
        </pc:spChg>
        <pc:spChg chg="mod">
          <ac:chgData name="윤진숙(Celine) - 서비스기획2팀" userId="db3dbd84-8051-4777-a258-c2ff272a01d1" providerId="ADAL" clId="{8028E252-5847-4BDC-B1AB-0348FF4B7C6B}" dt="2024-06-03T02:19:27.568" v="51017" actId="14100"/>
          <ac:spMkLst>
            <pc:docMk/>
            <pc:sldMk cId="2031654860" sldId="1822"/>
            <ac:spMk id="417" creationId="{2F685770-44FE-A9F4-5EAB-48E0B62BB7F9}"/>
          </ac:spMkLst>
        </pc:spChg>
        <pc:spChg chg="mod">
          <ac:chgData name="윤진숙(Celine) - 서비스기획2팀" userId="db3dbd84-8051-4777-a258-c2ff272a01d1" providerId="ADAL" clId="{8028E252-5847-4BDC-B1AB-0348FF4B7C6B}" dt="2024-06-03T02:20:59.928" v="51098" actId="1037"/>
          <ac:spMkLst>
            <pc:docMk/>
            <pc:sldMk cId="2031654860" sldId="1822"/>
            <ac:spMk id="420" creationId="{7488A5FB-2A20-D672-E2C2-320D00748335}"/>
          </ac:spMkLst>
        </pc:spChg>
        <pc:spChg chg="mod">
          <ac:chgData name="윤진숙(Celine) - 서비스기획2팀" userId="db3dbd84-8051-4777-a258-c2ff272a01d1" providerId="ADAL" clId="{8028E252-5847-4BDC-B1AB-0348FF4B7C6B}" dt="2024-06-04T06:09:32.462" v="54908" actId="478"/>
          <ac:spMkLst>
            <pc:docMk/>
            <pc:sldMk cId="2031654860" sldId="1822"/>
            <ac:spMk id="423" creationId="{61F8ECE5-CE6F-207F-9848-EFC4D9698049}"/>
          </ac:spMkLst>
        </pc:spChg>
        <pc:spChg chg="mod">
          <ac:chgData name="윤진숙(Celine) - 서비스기획2팀" userId="db3dbd84-8051-4777-a258-c2ff272a01d1" providerId="ADAL" clId="{8028E252-5847-4BDC-B1AB-0348FF4B7C6B}" dt="2024-06-04T06:07:07.378" v="54871" actId="478"/>
          <ac:spMkLst>
            <pc:docMk/>
            <pc:sldMk cId="2031654860" sldId="1822"/>
            <ac:spMk id="426" creationId="{3648080B-7FE1-4C9D-EA91-A96A78E8C149}"/>
          </ac:spMkLst>
        </pc:spChg>
        <pc:spChg chg="add mod">
          <ac:chgData name="윤진숙(Celine) - 서비스기획2팀" userId="db3dbd84-8051-4777-a258-c2ff272a01d1" providerId="ADAL" clId="{8028E252-5847-4BDC-B1AB-0348FF4B7C6B}" dt="2024-06-04T05:55:37.784" v="54726" actId="164"/>
          <ac:spMkLst>
            <pc:docMk/>
            <pc:sldMk cId="2031654860" sldId="1822"/>
            <ac:spMk id="427" creationId="{1ED4626A-B17B-4A25-395C-E5F026EB0CEA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24:03.765" v="51126" actId="478"/>
          <ac:spMkLst>
            <pc:docMk/>
            <pc:sldMk cId="2031654860" sldId="1822"/>
            <ac:spMk id="428" creationId="{6B9E8E2A-699A-9396-0DA1-F81B6E0D94A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24:22.441" v="51158" actId="478"/>
          <ac:spMkLst>
            <pc:docMk/>
            <pc:sldMk cId="2031654860" sldId="1822"/>
            <ac:spMk id="430" creationId="{31148AE1-16FF-1AD3-11C7-CC636CEF13CD}"/>
          </ac:spMkLst>
        </pc:spChg>
        <pc:spChg chg="add mod">
          <ac:chgData name="윤진숙(Celine) - 서비스기획2팀" userId="db3dbd84-8051-4777-a258-c2ff272a01d1" providerId="ADAL" clId="{8028E252-5847-4BDC-B1AB-0348FF4B7C6B}" dt="2024-06-04T05:55:37.784" v="54726" actId="164"/>
          <ac:spMkLst>
            <pc:docMk/>
            <pc:sldMk cId="2031654860" sldId="1822"/>
            <ac:spMk id="431" creationId="{BD92AF0A-C7D7-946A-E5BF-2660D02979DD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38" creationId="{638AD7B6-1620-1785-5E1B-CABA627821C1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39" creationId="{A22557B2-7889-82F2-634B-0E96F86224C7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0" creationId="{B3578BA6-AB7A-AC71-4E69-439BA2F5725E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1" creationId="{B343BC73-C9FC-9A31-F7EB-22592BF217F1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2" creationId="{C45F6FE7-F0BF-AC23-473D-5E1B6D462A55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3" creationId="{19A7CF69-20E7-6876-1993-7EF96F232805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7" creationId="{17A1570D-32BC-0F6C-86A7-E81D0204AB5B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1024" creationId="{69BD3587-C35B-536B-6985-731F324EFCD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1024" creationId="{9E28DE85-A699-5992-E19D-682F13C3B8E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8:50:08.599" v="58374" actId="1076"/>
          <ac:spMkLst>
            <pc:docMk/>
            <pc:sldMk cId="2031654860" sldId="1822"/>
            <ac:spMk id="1025" creationId="{AD213B1D-DEC2-ED31-1052-C3778680C3B6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1028" creationId="{42987FC9-07D4-56F8-E7C3-BA1EC16E4950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1029" creationId="{F4CDEA0D-91E0-8413-571B-4839567DB7FD}"/>
          </ac:spMkLst>
        </pc:spChg>
        <pc:spChg chg="mod">
          <ac:chgData name="윤진숙(Celine) - 서비스기획2팀" userId="db3dbd84-8051-4777-a258-c2ff272a01d1" providerId="ADAL" clId="{8028E252-5847-4BDC-B1AB-0348FF4B7C6B}" dt="2024-06-03T02:08:52.573" v="50721"/>
          <ac:spMkLst>
            <pc:docMk/>
            <pc:sldMk cId="2031654860" sldId="1822"/>
            <ac:spMk id="1032" creationId="{669C2916-30F6-F58D-AD24-43A4812EE782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1036" creationId="{8E7208DD-D097-FE1A-6BD5-1F37BA6D68CF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0" creationId="{45C47542-8A0C-B219-C5E6-D53A36B2B50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3:36.912" v="50849" actId="478"/>
          <ac:spMkLst>
            <pc:docMk/>
            <pc:sldMk cId="2031654860" sldId="1822"/>
            <ac:spMk id="1042" creationId="{637373D6-5772-D1DD-3113-80965642A6D5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3" creationId="{0D4AC4CA-BFC7-A4C0-85EA-34142D5B9B02}"/>
          </ac:spMkLst>
        </pc:spChg>
        <pc:spChg chg="mod">
          <ac:chgData name="윤진숙(Celine) - 서비스기획2팀" userId="db3dbd84-8051-4777-a258-c2ff272a01d1" providerId="ADAL" clId="{8028E252-5847-4BDC-B1AB-0348FF4B7C6B}" dt="2024-06-03T02:08:52.573" v="50721"/>
          <ac:spMkLst>
            <pc:docMk/>
            <pc:sldMk cId="2031654860" sldId="1822"/>
            <ac:spMk id="1044" creationId="{2F9DCA31-233E-E34E-311B-C351C2DC041C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4" creationId="{53562703-53C3-FB1D-4E4D-DC26DAEB6978}"/>
          </ac:spMkLst>
        </pc:spChg>
        <pc:spChg chg="mod">
          <ac:chgData name="윤진숙(Celine) - 서비스기획2팀" userId="db3dbd84-8051-4777-a258-c2ff272a01d1" providerId="ADAL" clId="{8028E252-5847-4BDC-B1AB-0348FF4B7C6B}" dt="2024-06-03T02:08:52.573" v="50721"/>
          <ac:spMkLst>
            <pc:docMk/>
            <pc:sldMk cId="2031654860" sldId="1822"/>
            <ac:spMk id="1045" creationId="{38410397-1E28-9F7E-B103-09D6A87F8F65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5" creationId="{88CF7CDB-EF66-CCA8-292B-C0F226EA6553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2:04.711" v="50816" actId="478"/>
          <ac:spMkLst>
            <pc:docMk/>
            <pc:sldMk cId="2031654860" sldId="1822"/>
            <ac:spMk id="1046" creationId="{427A7BC9-2D22-7F7D-11D6-E7AF2F317A4B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6" creationId="{F2A00BB1-A5E3-0663-E537-F61669CEF1F9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2:06.799" v="50817" actId="478"/>
          <ac:spMkLst>
            <pc:docMk/>
            <pc:sldMk cId="2031654860" sldId="1822"/>
            <ac:spMk id="1047" creationId="{BD61FA43-D666-6A0F-EF87-520BD9B18D62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7" creationId="{F5758853-FF84-2B7C-C338-E18184E96231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8" creationId="{8C25DCC3-7C7F-792B-86AE-39F3CA9958C5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2:09.324" v="50818" actId="478"/>
          <ac:spMkLst>
            <pc:docMk/>
            <pc:sldMk cId="2031654860" sldId="1822"/>
            <ac:spMk id="1048" creationId="{C91FC294-852E-359B-6276-F0C01D3E562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58.791" v="50722" actId="478"/>
          <ac:spMkLst>
            <pc:docMk/>
            <pc:sldMk cId="2031654860" sldId="1822"/>
            <ac:spMk id="1052" creationId="{ED8F23B4-2529-A6C9-DE4B-F2C876614657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3" creationId="{A971046F-534B-823A-949F-B07A7337A47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4" creationId="{8C4A575F-EBB2-BDF4-BBAB-A2D9ED4377A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5" creationId="{5584CDE3-86B9-6825-82CA-365139BEE0F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6" creationId="{23C72874-09E5-07D3-8971-16AFA9C9E4C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58" creationId="{80107493-D8EC-EDFF-D736-6CE0E90F6E0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2" creationId="{832AAE4E-D124-F7F3-B0EB-8EB4F68F3308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3" creationId="{A140C670-3DF8-7DBF-1D00-DA0B8560E5C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5" creationId="{571617E3-F87F-D773-CBD3-812DA2BCCC1D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6" creationId="{C80656B6-480F-C77F-4DAC-7CB31E327BF4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7" creationId="{1FA46C7D-9CB1-4F61-257C-C60D6808970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8" creationId="{42A98128-9ACE-3B0E-2C8C-C2C6FD63FBD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71" creationId="{BAC839AA-18C4-0308-135B-CE6FF33EE58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1" creationId="{294D9711-8041-F4FC-5FC6-AEBDD496B8D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2" creationId="{8D4C7BDB-B63D-7AF3-5EFA-5B13E270E98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3" creationId="{DE501154-A960-A964-DD6A-43CEA0736C6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4" creationId="{966F3196-5F8E-F279-4EAC-1A649749CE95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5" creationId="{1AC8D9B7-A16B-9552-54C1-4F230BBECC3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7" creationId="{5FF781BB-3D65-1F42-85B7-A736D327191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3:30.492" v="55964" actId="478"/>
          <ac:spMkLst>
            <pc:docMk/>
            <pc:sldMk cId="2031654860" sldId="1822"/>
            <ac:spMk id="1088" creationId="{080B39FE-5680-5FB6-D7B9-0A8CF6C7853A}"/>
          </ac:spMkLst>
        </pc:spChg>
        <pc:spChg chg="del mod">
          <ac:chgData name="윤진숙(Celine) - 서비스기획2팀" userId="db3dbd84-8051-4777-a258-c2ff272a01d1" providerId="ADAL" clId="{8028E252-5847-4BDC-B1AB-0348FF4B7C6B}" dt="2024-06-03T02:25:36.279" v="51176" actId="478"/>
          <ac:spMkLst>
            <pc:docMk/>
            <pc:sldMk cId="2031654860" sldId="1822"/>
            <ac:spMk id="1088" creationId="{BEAC37AE-B260-FF54-A536-355C3B2000E7}"/>
          </ac:spMkLst>
        </pc:spChg>
        <pc:spChg chg="del mod">
          <ac:chgData name="윤진숙(Celine) - 서비스기획2팀" userId="db3dbd84-8051-4777-a258-c2ff272a01d1" providerId="ADAL" clId="{8028E252-5847-4BDC-B1AB-0348FF4B7C6B}" dt="2024-06-03T02:25:33.191" v="51175" actId="478"/>
          <ac:spMkLst>
            <pc:docMk/>
            <pc:sldMk cId="2031654860" sldId="1822"/>
            <ac:spMk id="1089" creationId="{BCC51BAB-8709-7ECC-BDCE-5093A3A013AF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1090" creationId="{50ED31A4-B4AB-BADA-F17B-B48097887AD9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90" creationId="{5A813329-93D4-496B-87B0-E658DE55814D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1091" creationId="{846DF392-3FD7-D1C5-649C-A5A33E851F75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1092" creationId="{4B0275ED-91EF-C2B5-F1CC-B57E92EB1D9F}"/>
          </ac:spMkLst>
        </pc:spChg>
        <pc:spChg chg="add mod">
          <ac:chgData name="윤진숙(Celine) - 서비스기획2팀" userId="db3dbd84-8051-4777-a258-c2ff272a01d1" providerId="ADAL" clId="{8028E252-5847-4BDC-B1AB-0348FF4B7C6B}" dt="2024-06-04T08:50:08.054" v="58373" actId="1076"/>
          <ac:spMkLst>
            <pc:docMk/>
            <pc:sldMk cId="2031654860" sldId="1822"/>
            <ac:spMk id="1092" creationId="{A2096168-EBE9-7589-9C0A-4C66757DF200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5:39.845" v="51177"/>
          <ac:spMkLst>
            <pc:docMk/>
            <pc:sldMk cId="2031654860" sldId="1822"/>
            <ac:spMk id="1093" creationId="{136AA840-E773-690C-20C8-C69E8BFB9897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8:45.987" v="56106" actId="1076"/>
          <ac:spMkLst>
            <pc:docMk/>
            <pc:sldMk cId="2031654860" sldId="1822"/>
            <ac:spMk id="1093" creationId="{8A3FF39C-66E7-C3E1-62AB-522624068AA8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6:03.324" v="51184" actId="14100"/>
          <ac:spMkLst>
            <pc:docMk/>
            <pc:sldMk cId="2031654860" sldId="1822"/>
            <ac:spMk id="1094" creationId="{A3ED55F5-285E-E1DA-5038-B2B792B2C728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6:09.903" v="51197"/>
          <ac:spMkLst>
            <pc:docMk/>
            <pc:sldMk cId="2031654860" sldId="1822"/>
            <ac:spMk id="1095" creationId="{13579F72-4816-4009-42A2-9DB168CD6EB4}"/>
          </ac:spMkLst>
        </pc:spChg>
        <pc:spChg chg="mod">
          <ac:chgData name="윤진숙(Celine) - 서비스기획2팀" userId="db3dbd84-8051-4777-a258-c2ff272a01d1" providerId="ADAL" clId="{8028E252-5847-4BDC-B1AB-0348FF4B7C6B}" dt="2024-06-03T02:26:11.841" v="51198"/>
          <ac:spMkLst>
            <pc:docMk/>
            <pc:sldMk cId="2031654860" sldId="1822"/>
            <ac:spMk id="1098" creationId="{3F8552CE-6B13-6A60-836D-E72D2D622810}"/>
          </ac:spMkLst>
        </pc:spChg>
        <pc:spChg chg="mod">
          <ac:chgData name="윤진숙(Celine) - 서비스기획2팀" userId="db3dbd84-8051-4777-a258-c2ff272a01d1" providerId="ADAL" clId="{8028E252-5847-4BDC-B1AB-0348FF4B7C6B}" dt="2024-06-03T02:27:34.502" v="51221" actId="20577"/>
          <ac:spMkLst>
            <pc:docMk/>
            <pc:sldMk cId="2031654860" sldId="1822"/>
            <ac:spMk id="1099" creationId="{6BDD20EE-14E5-796B-B4AB-F5D57F2DBB9B}"/>
          </ac:spMkLst>
        </pc:spChg>
        <pc:spChg chg="mod">
          <ac:chgData name="윤진숙(Celine) - 서비스기획2팀" userId="db3dbd84-8051-4777-a258-c2ff272a01d1" providerId="ADAL" clId="{8028E252-5847-4BDC-B1AB-0348FF4B7C6B}" dt="2024-06-03T02:26:21.153" v="51200"/>
          <ac:spMkLst>
            <pc:docMk/>
            <pc:sldMk cId="2031654860" sldId="1822"/>
            <ac:spMk id="1101" creationId="{59919096-2A51-030C-8DB3-70D20F51AB31}"/>
          </ac:spMkLst>
        </pc:spChg>
        <pc:spChg chg="mod">
          <ac:chgData name="윤진숙(Celine) - 서비스기획2팀" userId="db3dbd84-8051-4777-a258-c2ff272a01d1" providerId="ADAL" clId="{8028E252-5847-4BDC-B1AB-0348FF4B7C6B}" dt="2024-06-03T02:27:38.941" v="51225" actId="20577"/>
          <ac:spMkLst>
            <pc:docMk/>
            <pc:sldMk cId="2031654860" sldId="1822"/>
            <ac:spMk id="1102" creationId="{380D34A2-3D69-F31D-7011-20A39D94B61E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9:40.652" v="56110" actId="20577"/>
          <ac:spMkLst>
            <pc:docMk/>
            <pc:sldMk cId="2031654860" sldId="1822"/>
            <ac:spMk id="1105" creationId="{D8D15E85-6687-57C9-DA57-A4E78FB567CB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7:48.372" v="56089" actId="1076"/>
          <ac:spMkLst>
            <pc:docMk/>
            <pc:sldMk cId="2031654860" sldId="1822"/>
            <ac:spMk id="1106" creationId="{B69C702C-F96C-DF18-E54D-8746F0BDADCC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9:47.956" v="56112" actId="20577"/>
          <ac:spMkLst>
            <pc:docMk/>
            <pc:sldMk cId="2031654860" sldId="1822"/>
            <ac:spMk id="1107" creationId="{B43BC17D-8A7F-009A-0F00-EA87371D441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8:05:55.067" v="56080" actId="478"/>
          <ac:spMkLst>
            <pc:docMk/>
            <pc:sldMk cId="2031654860" sldId="1822"/>
            <ac:spMk id="1108" creationId="{7B6086DC-9F7C-0B22-BB2C-6A3F2EF8DB82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1:14.004" v="56121" actId="20577"/>
          <ac:spMkLst>
            <pc:docMk/>
            <pc:sldMk cId="2031654860" sldId="1822"/>
            <ac:spMk id="1109" creationId="{BD0C5806-AC76-D58A-F9A0-D62F55268C5D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0:04.388" v="56114" actId="1076"/>
          <ac:spMkLst>
            <pc:docMk/>
            <pc:sldMk cId="2031654860" sldId="1822"/>
            <ac:spMk id="1110" creationId="{E8032F06-A45C-EE95-19F5-356280FACD08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1:17.861" v="56123" actId="20577"/>
          <ac:spMkLst>
            <pc:docMk/>
            <pc:sldMk cId="2031654860" sldId="1822"/>
            <ac:spMk id="1111" creationId="{B53A0A73-2798-0395-FEDE-82480553C594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1:24.949" v="56130" actId="20577"/>
          <ac:spMkLst>
            <pc:docMk/>
            <pc:sldMk cId="2031654860" sldId="1822"/>
            <ac:spMk id="1112" creationId="{F7D9C5FD-0345-82CE-3039-52BE5B04AC4E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8:43:15.724" v="58300" actId="478"/>
          <ac:spMkLst>
            <pc:docMk/>
            <pc:sldMk cId="2031654860" sldId="1822"/>
            <ac:spMk id="1113" creationId="{FB15FC68-B6B9-89B6-7DE9-ECA3D2F5BA0B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5" creationId="{77E6E256-E13F-6E16-A616-D855063857E9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6" creationId="{55AEAE9B-3EFF-7F93-A34F-B1F439A82073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8" creationId="{9F50AC12-6AC9-4247-1C2F-C76AD8F7C8F0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9" creationId="{4B106D44-738B-617A-6FFA-D9380EEC5B89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21" creationId="{EA0C9A62-9B81-2400-FD2B-C0C967D23D25}"/>
          </ac:spMkLst>
        </pc:spChg>
        <pc:spChg chg="mod">
          <ac:chgData name="윤진숙(Celine) - 서비스기획2팀" userId="db3dbd84-8051-4777-a258-c2ff272a01d1" providerId="ADAL" clId="{8028E252-5847-4BDC-B1AB-0348FF4B7C6B}" dt="2024-06-04T08:44:40.471" v="58318" actId="6549"/>
          <ac:spMkLst>
            <pc:docMk/>
            <pc:sldMk cId="2031654860" sldId="1822"/>
            <ac:spMk id="1122" creationId="{EC3F88B1-55BD-0FF9-5D8F-9B1FDE36E169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24" creationId="{4D6CFF13-A6F8-A1DF-07D9-9CA8A0789F3B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25" creationId="{41E89FAF-669A-4325-8C7E-1378E3661032}"/>
          </ac:spMkLst>
        </pc:spChg>
        <pc:grpChg chg="add del mod">
          <ac:chgData name="윤진숙(Celine) - 서비스기획2팀" userId="db3dbd84-8051-4777-a258-c2ff272a01d1" providerId="ADAL" clId="{8028E252-5847-4BDC-B1AB-0348FF4B7C6B}" dt="2024-06-04T06:05:43.882" v="54865" actId="478"/>
          <ac:grpSpMkLst>
            <pc:docMk/>
            <pc:sldMk cId="2031654860" sldId="1822"/>
            <ac:grpSpMk id="4" creationId="{BC0E9587-02E3-4440-E91B-BF850FEA8D1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4" creationId="{C3E8D3A9-998F-CDE0-42D1-BB44DC097E1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5T11:00:05.705" v="71238" actId="164"/>
          <ac:grpSpMkLst>
            <pc:docMk/>
            <pc:sldMk cId="2031654860" sldId="1822"/>
            <ac:grpSpMk id="6" creationId="{94E7888D-FF92-630A-24C3-BA7D0239C92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0:51.982" v="54919" actId="478"/>
          <ac:grpSpMkLst>
            <pc:docMk/>
            <pc:sldMk cId="2031654860" sldId="1822"/>
            <ac:grpSpMk id="6" creationId="{E9EA1A82-7323-85DD-9543-C77D9720C3C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9" creationId="{39957FF3-D349-0CB8-3D45-E2EF1EF917D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14" creationId="{FA5D9BEF-1AFF-3CF4-3C92-D5EA9A9BC1A1}"/>
          </ac:grpSpMkLst>
        </pc:grpChg>
        <pc:grpChg chg="mod">
          <ac:chgData name="윤진숙(Celine) - 서비스기획2팀" userId="db3dbd84-8051-4777-a258-c2ff272a01d1" providerId="ADAL" clId="{8028E252-5847-4BDC-B1AB-0348FF4B7C6B}" dt="2024-05-31T06:03:34.681" v="48700"/>
          <ac:grpSpMkLst>
            <pc:docMk/>
            <pc:sldMk cId="2031654860" sldId="1822"/>
            <ac:grpSpMk id="15" creationId="{02136A22-8005-BFB6-7328-A9DDCE05CF7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5T11:00:05.705" v="71238" actId="164"/>
          <ac:grpSpMkLst>
            <pc:docMk/>
            <pc:sldMk cId="2031654860" sldId="1822"/>
            <ac:grpSpMk id="15" creationId="{97C67EF5-4A92-2CD3-0671-7C99319D8C8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19" creationId="{207B9725-D9F1-2D26-C6E6-EC477F865AE9}"/>
          </ac:grpSpMkLst>
        </pc:grpChg>
        <pc:grpChg chg="mod">
          <ac:chgData name="윤진숙(Celine) - 서비스기획2팀" userId="db3dbd84-8051-4777-a258-c2ff272a01d1" providerId="ADAL" clId="{8028E252-5847-4BDC-B1AB-0348FF4B7C6B}" dt="2024-05-31T06:03:34.681" v="48700"/>
          <ac:grpSpMkLst>
            <pc:docMk/>
            <pc:sldMk cId="2031654860" sldId="1822"/>
            <ac:grpSpMk id="20" creationId="{9EDB7EF8-475F-C378-30B9-C647E7C82E6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0" creationId="{A341C00A-3C3C-49EB-17E8-08F40934CEB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4" creationId="{354A0C21-9118-0C42-288F-9D081188B58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7" creationId="{BAEA19F6-D463-BC7C-86FD-3493536AEED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6:03:50.287" v="48704" actId="478"/>
          <ac:grpSpMkLst>
            <pc:docMk/>
            <pc:sldMk cId="2031654860" sldId="1822"/>
            <ac:grpSpMk id="30" creationId="{8232DEA4-7E3E-21CF-DB5C-D832E7EFBF6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32" creationId="{18EC45F1-C714-F2AB-F38E-38609CFC44F1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33" creationId="{0531FB33-35F2-25EC-C655-73AF01BD8DD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6:03:48.207" v="48703" actId="478"/>
          <ac:grpSpMkLst>
            <pc:docMk/>
            <pc:sldMk cId="2031654860" sldId="1822"/>
            <ac:grpSpMk id="34" creationId="{E9211610-F6D2-1148-A13C-EE02FDE7E0D1}"/>
          </ac:grpSpMkLst>
        </pc:grpChg>
        <pc:grpChg chg="mod">
          <ac:chgData name="윤진숙(Celine) - 서비스기획2팀" userId="db3dbd84-8051-4777-a258-c2ff272a01d1" providerId="ADAL" clId="{8028E252-5847-4BDC-B1AB-0348FF4B7C6B}" dt="2024-05-31T06:03:34.681" v="48700"/>
          <ac:grpSpMkLst>
            <pc:docMk/>
            <pc:sldMk cId="2031654860" sldId="1822"/>
            <ac:grpSpMk id="35" creationId="{48467E97-B78A-C0B8-FB0B-A893A6DE4CF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36" creationId="{47611120-3FBF-9133-C782-E8B527E36800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08:21.332" v="50718"/>
          <ac:grpSpMkLst>
            <pc:docMk/>
            <pc:sldMk cId="2031654860" sldId="1822"/>
            <ac:grpSpMk id="37" creationId="{541C616B-FD9C-539D-C5A1-288ACBFBC26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38" creationId="{5DD4EF91-839D-0FCA-4869-8EFE60738095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39" creationId="{CF68BF95-B7E8-1730-8824-F01F2371904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39" creationId="{EBEFEB30-45C5-C937-FA53-7E39ACB0742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6:04:17.793" v="48710" actId="478"/>
          <ac:grpSpMkLst>
            <pc:docMk/>
            <pc:sldMk cId="2031654860" sldId="1822"/>
            <ac:grpSpMk id="42" creationId="{626A4AC4-F063-1986-1EA8-A6383EA2057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45" creationId="{4362D668-77F1-225B-5F11-05960BBDA7AA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08:21.332" v="50718"/>
          <ac:grpSpMkLst>
            <pc:docMk/>
            <pc:sldMk cId="2031654860" sldId="1822"/>
            <ac:grpSpMk id="47" creationId="{85AFB25F-1C25-F281-7D25-398427B46AC6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3T02:11:14.910" v="50731" actId="164"/>
          <ac:grpSpMkLst>
            <pc:docMk/>
            <pc:sldMk cId="2031654860" sldId="1822"/>
            <ac:grpSpMk id="49" creationId="{E7936301-455E-5C23-589D-87D6C0DC33E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58" creationId="{74FB2AAD-F705-90E6-8DD9-D8BF58EF40F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61" creationId="{E0BDEA7F-0507-B5C5-8D34-83BBFE41D9EB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192" creationId="{A0F69E86-903E-0E59-992C-A251C7282CD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97" creationId="{CDFE26A1-152C-3470-D850-657FCA855F1C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00" creationId="{4AC4D93E-63A0-FA56-1740-DEB1B825E56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03" creationId="{77DB8DDE-4F4B-3C12-AD05-28E0CE701782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05" creationId="{87575D3C-E93E-FF67-6552-5DFDDE039E8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11" creationId="{09D46545-296E-3425-B2FA-C737721C2AA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15" creationId="{0FE343A9-8273-F197-83B4-0444F4D59B21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16" creationId="{CF57570F-1727-DABF-2A07-D48D642B246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20" creationId="{7275CBC7-833B-8340-C66B-BA7F327889DA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21" creationId="{6FA1AF5C-75F3-8E64-DCBD-F56D508475C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26" creationId="{A7BE014C-6B2B-83AF-E9C1-F7A70F572B3E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34" creationId="{B1FE0636-93C2-6F71-4B1E-1C514454BA5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40" creationId="{12E946A9-E3EB-5C00-A936-797FA31B246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43" creationId="{F433BE47-6E3D-91E1-E459-ABE7712A4F9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46" creationId="{4DEDBB08-9FE7-93F4-0368-302284B3829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49" creationId="{1036A3DC-FF3E-5A4D-1841-A9BA6489FBBB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7:43:38.985" v="55965" actId="166"/>
          <ac:grpSpMkLst>
            <pc:docMk/>
            <pc:sldMk cId="2031654860" sldId="1822"/>
            <ac:grpSpMk id="255" creationId="{85933F22-C1E9-B279-6E43-8420C4586BC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386" creationId="{0238628A-4793-FA4E-681F-E75F5C5E3003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387" creationId="{D9E0BA0D-C541-E4E9-C78B-6C05FAB5088E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388" creationId="{44C6C0C3-64D4-0DE0-8A0C-7F1064F2416D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7:43:38.985" v="55965" actId="166"/>
          <ac:grpSpMkLst>
            <pc:docMk/>
            <pc:sldMk cId="2031654860" sldId="1822"/>
            <ac:grpSpMk id="402" creationId="{65F34A1A-8B27-8318-D768-9F897906405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0:56.566" v="54920" actId="1076"/>
          <ac:grpSpMkLst>
            <pc:docMk/>
            <pc:sldMk cId="2031654860" sldId="1822"/>
            <ac:grpSpMk id="403" creationId="{D6412D14-D8B0-5F62-8157-45AF103BEB7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2:32:02.419" v="51253" actId="1076"/>
          <ac:grpSpMkLst>
            <pc:docMk/>
            <pc:sldMk cId="2031654860" sldId="1822"/>
            <ac:grpSpMk id="406" creationId="{F9EAB5AA-5F4A-CB3A-0790-41FD9C383E8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5T10:59:50.737" v="71236" actId="478"/>
          <ac:grpSpMkLst>
            <pc:docMk/>
            <pc:sldMk cId="2031654860" sldId="1822"/>
            <ac:grpSpMk id="414" creationId="{DB99F58A-4186-564D-54E7-677296C4895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9:43.433" v="51035" actId="478"/>
          <ac:grpSpMkLst>
            <pc:docMk/>
            <pc:sldMk cId="2031654860" sldId="1822"/>
            <ac:grpSpMk id="415" creationId="{649BD622-A53E-7F5A-C207-BC71532E3D6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9:08.558" v="54896" actId="478"/>
          <ac:grpSpMkLst>
            <pc:docMk/>
            <pc:sldMk cId="2031654860" sldId="1822"/>
            <ac:grpSpMk id="418" creationId="{4E30B5C8-CA95-F447-5BAA-73B9D5375E8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9:45.423" v="54911" actId="478"/>
          <ac:grpSpMkLst>
            <pc:docMk/>
            <pc:sldMk cId="2031654860" sldId="1822"/>
            <ac:grpSpMk id="421" creationId="{DEB0CE2C-A93A-1938-B97C-64382513401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8:06.813" v="54878" actId="478"/>
          <ac:grpSpMkLst>
            <pc:docMk/>
            <pc:sldMk cId="2031654860" sldId="1822"/>
            <ac:grpSpMk id="424" creationId="{02A7F24E-0981-28DE-4B62-E3830BF9593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25:53.845" v="51181" actId="478"/>
          <ac:grpSpMkLst>
            <pc:docMk/>
            <pc:sldMk cId="2031654860" sldId="1822"/>
            <ac:grpSpMk id="432" creationId="{C746F268-3DBC-103C-EB27-3EAEA15126C2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3" creationId="{EFA29ECF-4661-A4DB-451C-AD593EF4599B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4" creationId="{FF8A25E4-40BF-52C5-8583-CB241F20C764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5" creationId="{A9955EE9-DCEF-A29A-367C-D710EB359AE7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6" creationId="{23FCDB95-6A58-69CD-C070-6C132BD0F81D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7" creationId="{213F8C51-384D-EFA8-BAC4-914D5175E22D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44" creationId="{B0B20C70-98CE-D288-FAB3-6E9E5A19C120}"/>
          </ac:grpSpMkLst>
        </pc:grpChg>
        <pc:grpChg chg="del mod">
          <ac:chgData name="윤진숙(Celine) - 서비스기획2팀" userId="db3dbd84-8051-4777-a258-c2ff272a01d1" providerId="ADAL" clId="{8028E252-5847-4BDC-B1AB-0348FF4B7C6B}" dt="2024-06-03T02:25:33.191" v="51175" actId="478"/>
          <ac:grpSpMkLst>
            <pc:docMk/>
            <pc:sldMk cId="2031654860" sldId="1822"/>
            <ac:grpSpMk id="445" creationId="{B4B80A2D-76A8-5172-DA5C-B71DDCF99A77}"/>
          </ac:grpSpMkLst>
        </pc:grpChg>
        <pc:grpChg chg="del mod">
          <ac:chgData name="윤진숙(Celine) - 서비스기획2팀" userId="db3dbd84-8051-4777-a258-c2ff272a01d1" providerId="ADAL" clId="{8028E252-5847-4BDC-B1AB-0348FF4B7C6B}" dt="2024-06-03T02:25:36.279" v="51176" actId="478"/>
          <ac:grpSpMkLst>
            <pc:docMk/>
            <pc:sldMk cId="2031654860" sldId="1822"/>
            <ac:grpSpMk id="446" creationId="{2608D9E9-6430-1382-19A0-BA669DF8AFB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1026" creationId="{F08DBC00-9626-1A11-A45D-22E0B7B6BE01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1027" creationId="{C6E82A3C-0158-6898-2C91-700F835595A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2:32:02.419" v="51253" actId="1076"/>
          <ac:grpSpMkLst>
            <pc:docMk/>
            <pc:sldMk cId="2031654860" sldId="1822"/>
            <ac:grpSpMk id="1030" creationId="{0E366A05-E36A-6C90-8C92-EF2712BCA0B4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08:52.573" v="50721"/>
          <ac:grpSpMkLst>
            <pc:docMk/>
            <pc:sldMk cId="2031654860" sldId="1822"/>
            <ac:grpSpMk id="1031" creationId="{6DCE346B-5A72-A2CA-6692-484303C6541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5:20.450" v="50865" actId="478"/>
          <ac:grpSpMkLst>
            <pc:docMk/>
            <pc:sldMk cId="2031654860" sldId="1822"/>
            <ac:grpSpMk id="1038" creationId="{B2260323-1259-BA57-9F17-5E5B0B054B81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1039" creationId="{678A78E0-5503-2F13-DD4F-6B4B52B19982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1042" creationId="{664EEB75-DDA4-5475-6840-0FF92428C0F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3:34.822" v="50848" actId="478"/>
          <ac:grpSpMkLst>
            <pc:docMk/>
            <pc:sldMk cId="2031654860" sldId="1822"/>
            <ac:grpSpMk id="1043" creationId="{EDDCD3A8-B267-B5F0-437E-4F3E8ABAB1F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3:38.024" v="50850" actId="478"/>
          <ac:grpSpMkLst>
            <pc:docMk/>
            <pc:sldMk cId="2031654860" sldId="1822"/>
            <ac:grpSpMk id="1049" creationId="{28ED631A-6E1F-6961-FE62-65F98BD2D4A5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1049" creationId="{C4B051EF-B276-C6A6-60F6-CB4CD631277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57" creationId="{E86E97A9-D9CF-2490-C323-3F9A1263FF4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61" creationId="{284A8A0F-ED36-FB14-200B-F999F5CBA14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64" creationId="{29DFAC15-011C-6523-FA90-18075FA43AE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69" creationId="{AAA10DE3-C5BB-8500-814D-7FE3823E789B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1070" creationId="{DE0922F6-C872-95B8-05A3-3B01E0F8F9C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75" creationId="{1CE0F293-3DB4-3ABC-205A-1329D1332FE8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1076" creationId="{0B21C638-2249-205A-E999-1468F8F3A86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80" creationId="{AE761396-A649-9674-0628-C4D0027BF5C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3:40.733" v="55966" actId="478"/>
          <ac:grpSpMkLst>
            <pc:docMk/>
            <pc:sldMk cId="2031654860" sldId="1822"/>
            <ac:grpSpMk id="1089" creationId="{94A00A0C-E6FD-CF96-6147-BF431474825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55:47.222" v="54728" actId="164"/>
          <ac:grpSpMkLst>
            <pc:docMk/>
            <pc:sldMk cId="2031654860" sldId="1822"/>
            <ac:grpSpMk id="1096" creationId="{1914D071-9E26-1F53-77D4-679C879A39E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55:47.222" v="54728" actId="164"/>
          <ac:grpSpMkLst>
            <pc:docMk/>
            <pc:sldMk cId="2031654860" sldId="1822"/>
            <ac:grpSpMk id="1097" creationId="{041682BE-E202-AED8-B3DA-ABE7459C498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55:47.222" v="54728" actId="164"/>
          <ac:grpSpMkLst>
            <pc:docMk/>
            <pc:sldMk cId="2031654860" sldId="1822"/>
            <ac:grpSpMk id="1100" creationId="{09D08452-7BE1-243C-4A06-68CC923DA88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0:29.074" v="54914" actId="164"/>
          <ac:grpSpMkLst>
            <pc:docMk/>
            <pc:sldMk cId="2031654860" sldId="1822"/>
            <ac:grpSpMk id="1103" creationId="{AB95B4C9-1396-861D-7CF0-91C95426409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44.565" v="58319" actId="478"/>
          <ac:grpSpMkLst>
            <pc:docMk/>
            <pc:sldMk cId="2031654860" sldId="1822"/>
            <ac:grpSpMk id="1114" creationId="{D9FA906E-F8AC-97AC-7E2C-1706D52D99E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44.565" v="58319" actId="478"/>
          <ac:grpSpMkLst>
            <pc:docMk/>
            <pc:sldMk cId="2031654860" sldId="1822"/>
            <ac:grpSpMk id="1117" creationId="{A126C1BE-8D29-FB11-9A0F-59497619072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44.565" v="58319" actId="478"/>
          <ac:grpSpMkLst>
            <pc:docMk/>
            <pc:sldMk cId="2031654860" sldId="1822"/>
            <ac:grpSpMk id="1120" creationId="{A910762A-1448-7962-3551-76D57CA6A79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39.853" v="58317" actId="478"/>
          <ac:grpSpMkLst>
            <pc:docMk/>
            <pc:sldMk cId="2031654860" sldId="1822"/>
            <ac:grpSpMk id="1123" creationId="{70FD326C-596D-2A84-AE17-574F114D3C5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36.877" v="58316" actId="478"/>
          <ac:grpSpMkLst>
            <pc:docMk/>
            <pc:sldMk cId="2031654860" sldId="1822"/>
            <ac:grpSpMk id="1126" creationId="{87FB1347-9508-5803-4FDD-714B7D98ABF9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5T09:12:22.205" v="70488" actId="20577"/>
          <ac:graphicFrameMkLst>
            <pc:docMk/>
            <pc:sldMk cId="2031654860" sldId="1822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3T02:15:18.532" v="50864" actId="478"/>
          <ac:graphicFrameMkLst>
            <pc:docMk/>
            <pc:sldMk cId="2031654860" sldId="1822"/>
            <ac:graphicFrameMk id="1037" creationId="{D70BAFF0-38BC-EEC5-28C2-97C133B1BBCF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24T09:05:53.615" v="15336" actId="478"/>
          <ac:picMkLst>
            <pc:docMk/>
            <pc:sldMk cId="2031654860" sldId="1822"/>
            <ac:picMk id="4" creationId="{9A8507AD-7D50-2626-0E02-A07263B273E5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12:43.062" v="55070" actId="1076"/>
          <ac:picMkLst>
            <pc:docMk/>
            <pc:sldMk cId="2031654860" sldId="1822"/>
            <ac:picMk id="8" creationId="{FCD2495D-1C20-5E87-60F0-4B56F6BAB797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5:57:37.785" v="54741" actId="478"/>
          <ac:picMkLst>
            <pc:docMk/>
            <pc:sldMk cId="2031654860" sldId="1822"/>
            <ac:picMk id="11" creationId="{85E30BF9-345A-1B99-A12C-C56F1EC07BD2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16" creationId="{29CA17AE-7078-497D-0B8D-BD30AC3C1D6B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17" creationId="{CDA53A05-BFB8-8E83-C4CA-7B5B9D16B850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18" creationId="{6B74F820-7E31-95B4-2C27-EE93E50F8B29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22" creationId="{FD08E95D-372F-355B-592D-9516144870ED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23" creationId="{E1E4BFA0-39CD-9FEC-EF93-0AB94C9227A6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24" creationId="{60E5679B-0F97-F193-2C87-A2DDBF2BED4D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31" creationId="{45897C00-D65E-8E48-D297-673A259CDE20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35" creationId="{7828D39C-2F68-2223-06F8-35AB0456163C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36" creationId="{AB022108-0A52-DE52-FA75-AE713A1DDC03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37" creationId="{91702831-470A-8C3C-156C-89CE07653A31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37" creationId="{E1E37644-C231-1288-65D1-22E46B0CEEF7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38" creationId="{14A76103-0100-8FF4-6F97-4D50A9A0986F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40" creationId="{7CDCCD9B-11C5-49A3-6518-F6080F03FAAD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41" creationId="{0A4D871C-D86A-EA1E-76F9-D136DB3722AF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41" creationId="{33B99BC5-F05F-3E9F-9D03-E3C5145F74B8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42" creationId="{4CEAD574-7B8B-4EA7-C335-6C09089F882E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42" creationId="{FBA1D92B-3882-2098-EA15-E40B87C0E411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44" creationId="{28A27B6C-D7D8-B861-F113-6AEC9E01BEB2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31T06:04:17.793" v="48710" actId="478"/>
          <ac:picMkLst>
            <pc:docMk/>
            <pc:sldMk cId="2031654860" sldId="1822"/>
            <ac:picMk id="44" creationId="{391CFE36-7690-21B4-190E-C02E015122E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6:09:17.507" v="48784" actId="164"/>
          <ac:picMkLst>
            <pc:docMk/>
            <pc:sldMk cId="2031654860" sldId="1822"/>
            <ac:picMk id="46" creationId="{24FE3A2A-F760-81A9-6D59-2D098D2A1DB8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51" creationId="{3F920C71-5FFD-0E6E-6C35-AD92C80C64C3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52" creationId="{F401BC9F-4213-E6BD-771A-E9BBED4F4D6F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3" creationId="{1E23E7A4-10C8-1111-8652-8B1BF74D5948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53" creationId="{34FB863D-B698-15ED-A581-4E7F23AC6B1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4" creationId="{15BC6AA1-48E4-17C1-80B4-84F49597316D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5" creationId="{028D01F2-74A8-530B-FA5D-B7F3A06B85D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6" creationId="{81B9F20C-8357-7991-3CCC-7C8F9925E4AB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7" creationId="{814E8088-6B1F-32A9-949A-B528D53D4CAE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8" creationId="{B97C8973-9AC2-0D31-C53E-247D53123AA2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60" creationId="{58B88189-BCF1-98DB-0DC5-BC830526FBAC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63" creationId="{94096FE3-C6C5-90A9-8D97-FFC2796CBC88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93" creationId="{38169893-15F1-6FD8-C897-6E4FDF8AED94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13" creationId="{8217DE4C-F5FE-5081-73CF-7F8A21B2A21C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17" creationId="{2D4E88F4-91E0-1C04-FB91-C0514C0D45CE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22" creationId="{BB754F52-CE35-4F50-F9B4-FBA6BE948ACC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32" creationId="{61C5AF74-8D71-5DBD-2CC7-6200ED97CB88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35" creationId="{31EA41F8-C970-8294-FCA0-A5BF7F1A088F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47" creationId="{9E91C4D8-D98A-86D5-3A3B-2E6C5AE1A7B5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48" creationId="{271BD263-1FE9-9DDE-E2A5-64F64DFC850A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50" creationId="{E9E86FB4-04AE-EEB7-081F-BC5753DA4894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51" creationId="{23B496A0-28A7-C163-00A0-7D86B4EFBC32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252" creationId="{98251947-C757-105A-4B77-1523EC1416F6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7:42:38.453" v="55961" actId="478"/>
          <ac:picMkLst>
            <pc:docMk/>
            <pc:sldMk cId="2031654860" sldId="1822"/>
            <ac:picMk id="254" creationId="{A8E457D2-E4FD-9651-467A-E6B370FD1D45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385" creationId="{A0E61002-71B3-46E0-CA0C-23517DAF329F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399" creationId="{BD0ABC62-383A-3D46-29B2-3E49225237EB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7:42:38.453" v="55961" actId="478"/>
          <ac:picMkLst>
            <pc:docMk/>
            <pc:sldMk cId="2031654860" sldId="1822"/>
            <ac:picMk id="401" creationId="{DF30446F-D434-C419-AD52-56380DDF8C60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5T10:59:50.737" v="71236" actId="478"/>
          <ac:picMkLst>
            <pc:docMk/>
            <pc:sldMk cId="2031654860" sldId="1822"/>
            <ac:picMk id="412" creationId="{56D1AFE5-4BDC-08B7-4CB6-02366AEC68B5}"/>
          </ac:picMkLst>
        </pc:picChg>
        <pc:picChg chg="mod">
          <ac:chgData name="윤진숙(Celine) - 서비스기획2팀" userId="db3dbd84-8051-4777-a258-c2ff272a01d1" providerId="ADAL" clId="{8028E252-5847-4BDC-B1AB-0348FF4B7C6B}" dt="2024-06-03T02:19:16.613" v="50986"/>
          <ac:picMkLst>
            <pc:docMk/>
            <pc:sldMk cId="2031654860" sldId="1822"/>
            <ac:picMk id="416" creationId="{ADF3C078-B625-6241-3F45-3F187E8B43D2}"/>
          </ac:picMkLst>
        </pc:picChg>
        <pc:picChg chg="del mod">
          <ac:chgData name="윤진숙(Celine) - 서비스기획2팀" userId="db3dbd84-8051-4777-a258-c2ff272a01d1" providerId="ADAL" clId="{8028E252-5847-4BDC-B1AB-0348FF4B7C6B}" dt="2024-06-04T06:09:08.558" v="54896" actId="478"/>
          <ac:picMkLst>
            <pc:docMk/>
            <pc:sldMk cId="2031654860" sldId="1822"/>
            <ac:picMk id="419" creationId="{C27C56DA-BA03-D8EE-2CF4-929B5CBA379F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6:09:45.423" v="54911" actId="478"/>
          <ac:picMkLst>
            <pc:docMk/>
            <pc:sldMk cId="2031654860" sldId="1822"/>
            <ac:picMk id="422" creationId="{7939B84C-52C4-5040-8021-01C988201DF5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6:08:06.813" v="54878" actId="478"/>
          <ac:picMkLst>
            <pc:docMk/>
            <pc:sldMk cId="2031654860" sldId="1822"/>
            <ac:picMk id="425" creationId="{B5931338-940B-8BED-2E45-596871D7B672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5:55:37.784" v="54726" actId="164"/>
          <ac:picMkLst>
            <pc:docMk/>
            <pc:sldMk cId="2031654860" sldId="1822"/>
            <ac:picMk id="429" creationId="{1B661020-FAB8-5674-E7EF-95C39D769C9C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2:08:12.133" v="50716" actId="478"/>
          <ac:picMkLst>
            <pc:docMk/>
            <pc:sldMk cId="2031654860" sldId="1822"/>
            <ac:picMk id="1026" creationId="{1CFD0506-3C02-F19B-D3CC-77BD5D9CF513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2:31:53.242" v="51252" actId="478"/>
          <ac:picMkLst>
            <pc:docMk/>
            <pc:sldMk cId="2031654860" sldId="1822"/>
            <ac:picMk id="1027" creationId="{296BB481-141D-59D3-93B7-249576BAF3C0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33" creationId="{94E4ACAB-75AD-E357-175A-46BF1AD0B641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34" creationId="{AFF15F41-9A46-BF62-1E5E-582C6959C17D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35" creationId="{46DE2799-1EF1-B95B-D7F3-70EFF4AAE20A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37" creationId="{C3B0AF4F-A79E-A56B-E51E-065FD6B80951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38" creationId="{1E92319C-09A0-2183-9C9D-9BDD3614E70F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2:32:02.419" v="51253" actId="1076"/>
          <ac:picMkLst>
            <pc:docMk/>
            <pc:sldMk cId="2031654860" sldId="1822"/>
            <ac:picMk id="1041" creationId="{D780EE54-3028-C9AC-53F9-1438B4103C54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50" creationId="{5D8E706C-0803-8B52-6752-037CF1CE4FCD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50" creationId="{C6D44EE3-8E90-53C9-C109-A6ECEBFA7854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51" creationId="{01E56FE9-266C-B904-F60A-7B9A13BF1685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51" creationId="{397FA8AA-268B-69E5-AC92-957A9464CAA2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1052" creationId="{D90EAE4C-3293-EFC1-F636-F3CD5E1CE5DB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2" creationId="{D423C7F8-B53C-CFBC-67DD-DD0535DC5CDF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3" creationId="{84F6B731-8EFB-0B94-ABDF-8FEF5A7E397D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4" creationId="{8CA491D4-8D83-BD08-0C1A-3BC5257E3D7A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7" creationId="{7CD5AB45-FF40-BFB4-00BE-C477FCF50263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8" creationId="{53D2BFA6-D7BB-3328-EAAA-753E28D51474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9" creationId="{EE4B57A4-2E0B-FA11-E1AD-3B94E9DBDD02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86" creationId="{B35A4DD9-2AF3-88D6-47AA-3701677D2F53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91" creationId="{FCFC5EA3-C027-1292-8A18-9A68D76BFD4F}"/>
          </ac:picMkLst>
        </pc:pic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7" creationId="{7CF96E8A-6F8F-E764-8CD5-6DD7CC2E0CF7}"/>
          </ac:cxnSpMkLst>
        </pc:cxn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8" creationId="{E83E9754-B198-E4E2-1AC4-64C86FEEBA28}"/>
          </ac:cxnSpMkLst>
        </pc:cxnChg>
        <pc:cxnChg chg="mod">
          <ac:chgData name="윤진숙(Celine) - 서비스기획2팀" userId="db3dbd84-8051-4777-a258-c2ff272a01d1" providerId="ADAL" clId="{8028E252-5847-4BDC-B1AB-0348FF4B7C6B}" dt="2024-06-04T07:43:19.292" v="55962"/>
          <ac:cxnSpMkLst>
            <pc:docMk/>
            <pc:sldMk cId="2031654860" sldId="1822"/>
            <ac:cxnSpMk id="22" creationId="{171DBF66-8761-C1FD-16B6-E04F35A0E30A}"/>
          </ac:cxnSpMkLst>
        </pc:cxnChg>
        <pc:cxnChg chg="mod">
          <ac:chgData name="윤진숙(Celine) - 서비스기획2팀" userId="db3dbd84-8051-4777-a258-c2ff272a01d1" providerId="ADAL" clId="{8028E252-5847-4BDC-B1AB-0348FF4B7C6B}" dt="2024-06-04T07:43:19.292" v="55962"/>
          <ac:cxnSpMkLst>
            <pc:docMk/>
            <pc:sldMk cId="2031654860" sldId="1822"/>
            <ac:cxnSpMk id="23" creationId="{A4DE04D5-7D68-9EBA-FC87-541C0F763B39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21.332" v="50718"/>
          <ac:cxnSpMkLst>
            <pc:docMk/>
            <pc:sldMk cId="2031654860" sldId="1822"/>
            <ac:cxnSpMk id="30" creationId="{37AB9815-3746-CB9D-0FFC-10DD82047E0C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21.332" v="50718"/>
          <ac:cxnSpMkLst>
            <pc:docMk/>
            <pc:sldMk cId="2031654860" sldId="1822"/>
            <ac:cxnSpMk id="31" creationId="{89621693-5854-41C8-D8BD-225D65ECAA79}"/>
          </ac:cxnSpMkLst>
        </pc:cxn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32" creationId="{94D5BACD-2B81-4F3C-CE74-D4FFBE5A7052}"/>
          </ac:cxnSpMkLst>
        </pc:cxn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38" creationId="{E106E398-C2A8-6DEC-FC82-BE1A6511B9DF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95" creationId="{9CE5B82C-4C9C-2C80-D5F8-6035D21EE2BF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96" creationId="{E26DBE77-1669-64B2-1D22-B55C75307D0F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206" creationId="{D7EF2381-54CF-46C7-6342-CA826AD96C19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237" creationId="{9508C7DC-2CB3-8C85-DA78-2356691B35BC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238" creationId="{9964F4B6-6FB3-451E-087D-6DB462066158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390" creationId="{63D1A706-3263-D39A-8118-F9CA67112CC4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391" creationId="{B50D11C2-4582-6E8F-6C6F-972AF1A44355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52.573" v="50721"/>
          <ac:cxnSpMkLst>
            <pc:docMk/>
            <pc:sldMk cId="2031654860" sldId="1822"/>
            <ac:cxnSpMk id="1039" creationId="{F6239587-ED4C-7B70-262F-A13863A6D134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52.573" v="50721"/>
          <ac:cxnSpMkLst>
            <pc:docMk/>
            <pc:sldMk cId="2031654860" sldId="1822"/>
            <ac:cxnSpMk id="1040" creationId="{0145CB26-5E67-5F3E-C5C6-93A7F06F5679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059" creationId="{C42BDD04-5D78-6F1C-2312-92D791222807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060" creationId="{BEAE7139-56B6-8C60-ECC8-74597AE91EA8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2:32:28.123" v="51257" actId="14100"/>
          <ac:cxnSpMkLst>
            <pc:docMk/>
            <pc:sldMk cId="2031654860" sldId="1822"/>
            <ac:cxnSpMk id="1104" creationId="{D6AE1BFF-233A-B601-AF35-F2E99FC5681A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44:06.297" v="58305"/>
          <ac:cxnSpMkLst>
            <pc:docMk/>
            <pc:sldMk cId="2031654860" sldId="1822"/>
            <ac:cxnSpMk id="1127" creationId="{E95BA921-3C8A-7820-8088-FECF01002C9B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44:06.297" v="58305"/>
          <ac:cxnSpMkLst>
            <pc:docMk/>
            <pc:sldMk cId="2031654860" sldId="1822"/>
            <ac:cxnSpMk id="1128" creationId="{FD0E1E06-C4E0-2AB0-7EE8-A7D86665E0F8}"/>
          </ac:cxnSpMkLst>
        </pc:cxnChg>
      </pc:sldChg>
      <pc:sldChg chg="addSp delSp modSp add del mod">
        <pc:chgData name="윤진숙(Celine) - 서비스기획2팀" userId="db3dbd84-8051-4777-a258-c2ff272a01d1" providerId="ADAL" clId="{8028E252-5847-4BDC-B1AB-0348FF4B7C6B}" dt="2024-05-24T07:22:02.528" v="14898" actId="47"/>
        <pc:sldMkLst>
          <pc:docMk/>
          <pc:sldMk cId="961673905" sldId="1823"/>
        </pc:sldMkLst>
        <pc:spChg chg="mod topLvl">
          <ac:chgData name="윤진숙(Celine) - 서비스기획2팀" userId="db3dbd84-8051-4777-a258-c2ff272a01d1" providerId="ADAL" clId="{8028E252-5847-4BDC-B1AB-0348FF4B7C6B}" dt="2024-05-24T07:21:28.018" v="14870" actId="1076"/>
          <ac:spMkLst>
            <pc:docMk/>
            <pc:sldMk cId="961673905" sldId="1823"/>
            <ac:spMk id="9" creationId="{8B44EE11-29D0-2909-88C8-88CC1A470EFC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10" creationId="{ABB712F1-B67A-72BA-5B09-7638056DA7F8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17" creationId="{AECC815E-520D-1B42-2C26-3C2C79EAA20C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18" creationId="{1B194DF3-1CE5-6358-AE3E-A019EE124639}"/>
          </ac:spMkLst>
        </pc:spChg>
        <pc:spChg chg="del">
          <ac:chgData name="윤진숙(Celine) - 서비스기획2팀" userId="db3dbd84-8051-4777-a258-c2ff272a01d1" providerId="ADAL" clId="{8028E252-5847-4BDC-B1AB-0348FF4B7C6B}" dt="2024-05-24T06:41:14.889" v="14550" actId="478"/>
          <ac:spMkLst>
            <pc:docMk/>
            <pc:sldMk cId="961673905" sldId="1823"/>
            <ac:spMk id="22" creationId="{1E1A6CB0-6CD8-5580-6248-C68F96A8D556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7:20:06.724" v="14861" actId="164"/>
          <ac:spMkLst>
            <pc:docMk/>
            <pc:sldMk cId="961673905" sldId="1823"/>
            <ac:spMk id="23" creationId="{C1CCBB6A-34EE-21E8-B600-CF7455918E15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4" creationId="{428B4961-CC35-4F75-2861-847B7D14DDBC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5" creationId="{32F1F574-592B-83AA-D60A-61D3C7DCCFF5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8" creationId="{A3727CE7-40F0-D3AE-3E57-1F82A9BA8D99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9" creationId="{159A99BD-F1E1-8590-A93D-AF939AAE792B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0" creationId="{B9B27592-E5C4-52CA-D9CD-102E190FC723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1" creationId="{2B082A9E-4047-371E-347A-196DA2AE910E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2" creationId="{7298AEBB-326C-FDF3-7C2E-72E1DB59FE38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7:19:02.831" v="14851" actId="1036"/>
          <ac:spMkLst>
            <pc:docMk/>
            <pc:sldMk cId="961673905" sldId="1823"/>
            <ac:spMk id="33" creationId="{0B60B4C9-5DD6-B989-3BA8-BD2E60B27A78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4" creationId="{4D5A4A51-EBFD-E229-92DE-7F3147195EB3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5" creationId="{0E0C0337-C904-E2B6-2E65-9ACE0E2A3AF7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7:13:47.378" v="14749" actId="164"/>
          <ac:spMkLst>
            <pc:docMk/>
            <pc:sldMk cId="961673905" sldId="1823"/>
            <ac:spMk id="36" creationId="{6BC8B3CA-656D-0D79-150D-1E817FABD876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40" creationId="{9D27D5BD-106C-2B7C-A1CD-005E958874A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41" creationId="{7B66CBF6-F210-0B02-5CEA-44329F4CEC09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42" creationId="{2B8B05B4-6857-8EDB-5538-40E6FB98EABC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48" creationId="{F55D806E-4C38-7A6C-31C3-24438A1EED9E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54" creationId="{E76D51CE-0BA1-59AC-E13F-2C1977001CF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56" creationId="{08E8103B-8EC3-EA49-5C4D-4DBD5FE0F1B4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59" creationId="{81179F5A-267C-9EC3-7A56-2366CF35ED78}"/>
          </ac:spMkLst>
        </pc:spChg>
        <pc:spChg chg="mod">
          <ac:chgData name="윤진숙(Celine) - 서비스기획2팀" userId="db3dbd84-8051-4777-a258-c2ff272a01d1" providerId="ADAL" clId="{8028E252-5847-4BDC-B1AB-0348FF4B7C6B}" dt="2024-05-24T07:20:06.724" v="14861" actId="164"/>
          <ac:spMkLst>
            <pc:docMk/>
            <pc:sldMk cId="961673905" sldId="1823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195" creationId="{3F055490-9A80-BB37-D4FA-E122B216B412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197" creationId="{3A04782E-5A45-D420-1B7F-6A75FAC1EEE3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00" creationId="{78D245DA-F8B8-3B81-E1CB-44FED818FB61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02" creationId="{DD96FCC0-5088-E5A8-BEBA-D7126D71A55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04" creationId="{5ECB907E-103F-AC8E-4152-AF3D837A3A90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32" creationId="{7FA5A89A-E22F-6B0A-4747-DFF73D5B7A77}"/>
          </ac:spMkLst>
        </pc:spChg>
        <pc:spChg chg="del">
          <ac:chgData name="윤진숙(Celine) - 서비스기획2팀" userId="db3dbd84-8051-4777-a258-c2ff272a01d1" providerId="ADAL" clId="{8028E252-5847-4BDC-B1AB-0348FF4B7C6B}" dt="2024-05-24T06:41:42.030" v="14565" actId="478"/>
          <ac:spMkLst>
            <pc:docMk/>
            <pc:sldMk cId="961673905" sldId="1823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6:41:41.158" v="14564" actId="478"/>
          <ac:spMkLst>
            <pc:docMk/>
            <pc:sldMk cId="961673905" sldId="1823"/>
            <ac:spMk id="237" creationId="{9321185D-5CA7-E7E9-A69A-46867144CEE1}"/>
          </ac:spMkLst>
        </pc:spChg>
        <pc:spChg chg="del">
          <ac:chgData name="윤진숙(Celine) - 서비스기획2팀" userId="db3dbd84-8051-4777-a258-c2ff272a01d1" providerId="ADAL" clId="{8028E252-5847-4BDC-B1AB-0348FF4B7C6B}" dt="2024-05-24T06:41:27.761" v="14557" actId="478"/>
          <ac:spMkLst>
            <pc:docMk/>
            <pc:sldMk cId="961673905" sldId="1823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6:41:26.214" v="14556" actId="478"/>
          <ac:spMkLst>
            <pc:docMk/>
            <pc:sldMk cId="961673905" sldId="1823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5-24T06:41:22.791" v="14554" actId="478"/>
          <ac:spMkLst>
            <pc:docMk/>
            <pc:sldMk cId="961673905" sldId="1823"/>
            <ac:spMk id="240" creationId="{7546F5CF-B6EC-A697-4B2C-89C5E5DDA39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41" creationId="{DF9EAB4F-D768-C287-2E7D-024AED0EAF1C}"/>
          </ac:spMkLst>
        </pc:spChg>
        <pc:spChg chg="del">
          <ac:chgData name="윤진숙(Celine) - 서비스기획2팀" userId="db3dbd84-8051-4777-a258-c2ff272a01d1" providerId="ADAL" clId="{8028E252-5847-4BDC-B1AB-0348FF4B7C6B}" dt="2024-05-24T06:41:29.208" v="14558" actId="478"/>
          <ac:spMkLst>
            <pc:docMk/>
            <pc:sldMk cId="961673905" sldId="1823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6:41:32.703" v="14560" actId="478"/>
          <ac:spMkLst>
            <pc:docMk/>
            <pc:sldMk cId="961673905" sldId="1823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24T07:20:06.724" v="14861" actId="164"/>
          <ac:spMkLst>
            <pc:docMk/>
            <pc:sldMk cId="961673905" sldId="1823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5-24T06:41:34.711" v="14561" actId="478"/>
          <ac:spMkLst>
            <pc:docMk/>
            <pc:sldMk cId="961673905" sldId="1823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6:41:36.559" v="14562" actId="478"/>
          <ac:spMkLst>
            <pc:docMk/>
            <pc:sldMk cId="961673905" sldId="1823"/>
            <ac:spMk id="248" creationId="{BE2EBDEC-2916-49C7-F1AC-B71B0956C2CD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49" creationId="{91F5FACD-9C64-40D7-844A-647C0BB0D304}"/>
          </ac:spMkLst>
        </pc:spChg>
        <pc:spChg chg="del">
          <ac:chgData name="윤진숙(Celine) - 서비스기획2팀" userId="db3dbd84-8051-4777-a258-c2ff272a01d1" providerId="ADAL" clId="{8028E252-5847-4BDC-B1AB-0348FF4B7C6B}" dt="2024-05-24T06:41:30.862" v="14559" actId="478"/>
          <ac:spMkLst>
            <pc:docMk/>
            <pc:sldMk cId="961673905" sldId="1823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5-24T06:41:24.543" v="14555" actId="478"/>
          <ac:spMkLst>
            <pc:docMk/>
            <pc:sldMk cId="961673905" sldId="1823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6:41:20.607" v="14553" actId="478"/>
          <ac:spMkLst>
            <pc:docMk/>
            <pc:sldMk cId="961673905" sldId="1823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5-24T06:41:18.136" v="14552" actId="478"/>
          <ac:spMkLst>
            <pc:docMk/>
            <pc:sldMk cId="961673905" sldId="1823"/>
            <ac:spMk id="254" creationId="{A52A52A3-7EE4-169E-857C-7EA06376C877}"/>
          </ac:spMkLst>
        </pc:spChg>
        <pc:spChg chg="del">
          <ac:chgData name="윤진숙(Celine) - 서비스기획2팀" userId="db3dbd84-8051-4777-a258-c2ff272a01d1" providerId="ADAL" clId="{8028E252-5847-4BDC-B1AB-0348FF4B7C6B}" dt="2024-05-24T06:41:16.712" v="14551" actId="478"/>
          <ac:spMkLst>
            <pc:docMk/>
            <pc:sldMk cId="961673905" sldId="1823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57" creationId="{94EE014D-2AC0-9113-DC2B-1D5BF4AC2E7F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58" creationId="{C3A9930D-E637-8A75-236B-150A1D781BD4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59" creationId="{25CCE7B1-1610-83D7-041D-63AB9A230EF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0" creationId="{2A45F844-D3D4-6017-CE0D-53F752E55340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1" creationId="{C68E4776-8FF5-6B7F-9EC7-4C0A9390300A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2" creationId="{C760C7A7-C9FA-80F8-071C-EC8F59B70FAB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3" creationId="{7861E6D3-6E86-17FC-AEDD-DD0884421AC6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4" creationId="{CA0E84D1-3E49-DE67-6073-79936726AFAE}"/>
          </ac:spMkLst>
        </pc:spChg>
        <pc:spChg chg="add mod">
          <ac:chgData name="윤진숙(Celine) - 서비스기획2팀" userId="db3dbd84-8051-4777-a258-c2ff272a01d1" providerId="ADAL" clId="{8028E252-5847-4BDC-B1AB-0348FF4B7C6B}" dt="2024-05-24T07:19:11.775" v="14859" actId="1036"/>
          <ac:spMkLst>
            <pc:docMk/>
            <pc:sldMk cId="961673905" sldId="1823"/>
            <ac:spMk id="265" creationId="{01D3BE0E-F53D-12EE-40D0-B74DDEAE62F3}"/>
          </ac:spMkLst>
        </pc:spChg>
        <pc:spChg chg="mod">
          <ac:chgData name="윤진숙(Celine) - 서비스기획2팀" userId="db3dbd84-8051-4777-a258-c2ff272a01d1" providerId="ADAL" clId="{8028E252-5847-4BDC-B1AB-0348FF4B7C6B}" dt="2024-05-24T07:20:29.468" v="14865" actId="27803"/>
          <ac:spMkLst>
            <pc:docMk/>
            <pc:sldMk cId="961673905" sldId="1823"/>
            <ac:spMk id="287" creationId="{18CFBBF3-3535-88FB-3E9D-369A43873F45}"/>
          </ac:spMkLst>
        </pc:spChg>
        <pc:spChg chg="mod">
          <ac:chgData name="윤진숙(Celine) - 서비스기획2팀" userId="db3dbd84-8051-4777-a258-c2ff272a01d1" providerId="ADAL" clId="{8028E252-5847-4BDC-B1AB-0348FF4B7C6B}" dt="2024-05-24T07:20:34.162" v="14866" actId="27803"/>
          <ac:spMkLst>
            <pc:docMk/>
            <pc:sldMk cId="961673905" sldId="1823"/>
            <ac:spMk id="289" creationId="{AC3EDF53-17F3-D963-F60A-957C1AC4BD65}"/>
          </ac:spMkLst>
        </pc:spChg>
        <pc:spChg chg="mod">
          <ac:chgData name="윤진숙(Celine) - 서비스기획2팀" userId="db3dbd84-8051-4777-a258-c2ff272a01d1" providerId="ADAL" clId="{8028E252-5847-4BDC-B1AB-0348FF4B7C6B}" dt="2024-05-24T07:20:34.162" v="14866" actId="27803"/>
          <ac:spMkLst>
            <pc:docMk/>
            <pc:sldMk cId="961673905" sldId="1823"/>
            <ac:spMk id="290" creationId="{7B631372-9CA4-8E2E-96D1-C6218C841F98}"/>
          </ac:spMkLst>
        </pc:spChg>
        <pc:spChg chg="mod">
          <ac:chgData name="윤진숙(Celine) - 서비스기획2팀" userId="db3dbd84-8051-4777-a258-c2ff272a01d1" providerId="ADAL" clId="{8028E252-5847-4BDC-B1AB-0348FF4B7C6B}" dt="2024-05-24T07:20:34.162" v="14866" actId="27803"/>
          <ac:spMkLst>
            <pc:docMk/>
            <pc:sldMk cId="961673905" sldId="1823"/>
            <ac:spMk id="291" creationId="{040FD7AB-1A9C-F39E-F9BB-954727F97EB4}"/>
          </ac:spMkLst>
        </pc:spChg>
        <pc:grpChg chg="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" creationId="{E707B224-DFAD-7D24-039D-300740CB9BA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44:55.451" v="14639" actId="165"/>
          <ac:grpSpMkLst>
            <pc:docMk/>
            <pc:sldMk cId="961673905" sldId="1823"/>
            <ac:grpSpMk id="7" creationId="{8DE4A533-C66B-027D-262C-9C964816844B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11" creationId="{22006E59-9B45-159C-2CD1-32B828306338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20" creationId="{10B6B771-558C-B599-A767-FA1B059FDA77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21" creationId="{CF6042FE-7372-83F8-BFBD-8EE4EA809AFC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37" creationId="{77651BCE-F049-A6EB-1ED1-08C16FA4D7AA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38" creationId="{D8D98E99-799A-EFC0-00C6-E74CCBBABA95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39" creationId="{B337545D-823E-E77B-8A3C-19344509C619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3" creationId="{58AEE2F4-746B-2BCD-62F7-8F9F8810DC44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4" creationId="{AA246F25-F30C-2064-9F22-41E13B288B51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5" creationId="{004CDBA7-133F-40ED-B50A-A51EA3619C45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6" creationId="{77EB1643-A1FE-5E7B-AFE7-3E38C03B5E04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7" creationId="{8F15D9CC-049A-65E2-8E8F-E535EAD02BD2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50" creationId="{2E4B1948-2A28-C681-0177-DB51B2D6E342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52" creationId="{3B006FF9-73B5-8BDD-E28A-5D3C8755140B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58" creationId="{21B13ECE-0964-2A03-F80D-EEA975313B5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06" creationId="{18EA1678-415C-23B6-E58D-60A4A3DA887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07" creationId="{2A5D6FBB-8EFA-DE44-46B4-D8F9710F7C5C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12" creationId="{097B19AF-72BA-8C7B-DFC7-D7EF7EB80B34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17" creationId="{88DA482A-919D-EB6D-BE93-4667140074BF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22" creationId="{E200C13B-4698-4AAA-4DBF-9BDD8CB89C46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27" creationId="{EFD0A0CE-0554-FB80-DDD9-CEBF7DB2568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80" creationId="{70CE3699-2C54-A77A-6315-04A6B696E09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81" creationId="{F36BD7A9-7084-A382-0600-2CA043E2CCA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82" creationId="{66B58CAD-03BD-62EE-C080-0EBEB88C5CFB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4T07:21:48.392" v="14895" actId="1036"/>
          <ac:grpSpMkLst>
            <pc:docMk/>
            <pc:sldMk cId="961673905" sldId="1823"/>
            <ac:grpSpMk id="286" creationId="{9B473EA3-BFB2-28D7-AC54-2CF3B049489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7:20:34.162" v="14866" actId="27803"/>
          <ac:grpSpMkLst>
            <pc:docMk/>
            <pc:sldMk cId="961673905" sldId="1823"/>
            <ac:grpSpMk id="288" creationId="{C8FA83BC-A3E1-88D9-602E-54535A57B372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4T06:41:45.272" v="14568" actId="478"/>
          <ac:graphicFrameMkLst>
            <pc:docMk/>
            <pc:sldMk cId="961673905" sldId="1823"/>
            <ac:graphicFrameMk id="8" creationId="{9A26C034-0763-F49C-B650-F38BFA498E34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4T07:21:15.595" v="14867" actId="5736"/>
          <ac:graphicFrameMkLst>
            <pc:docMk/>
            <pc:sldMk cId="961673905" sldId="1823"/>
            <ac:graphicFrameMk id="49" creationId="{ED69EABA-4D68-6B86-9D0E-441410E919B5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4T06:41:44.032" v="14567" actId="478"/>
          <ac:graphicFrameMkLst>
            <pc:docMk/>
            <pc:sldMk cId="961673905" sldId="1823"/>
            <ac:graphicFrameMk id="198" creationId="{00000000-0000-0000-0000-000000000000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4T07:21:15.595" v="14867" actId="5736"/>
          <ac:picMkLst>
            <pc:docMk/>
            <pc:sldMk cId="961673905" sldId="1823"/>
            <ac:picMk id="19" creationId="{24F547FF-3C59-2D6B-DE7A-5787201B90FC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7:17:12.096" v="14780" actId="478"/>
          <ac:picMkLst>
            <pc:docMk/>
            <pc:sldMk cId="961673905" sldId="1823"/>
            <ac:picMk id="26" creationId="{F7566CFE-ED72-EBB7-20BA-65CDC91694CC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7:17:12.096" v="14780" actId="478"/>
          <ac:picMkLst>
            <pc:docMk/>
            <pc:sldMk cId="961673905" sldId="1823"/>
            <ac:picMk id="27" creationId="{FA11A80A-D8F5-E169-0897-F3D6D9492638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55" creationId="{755A4800-FC52-E2B0-D188-59C79415D7DE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57" creationId="{9F4A8015-0883-05A0-AC64-C7D4A426FE3A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196" creationId="{2CD473D0-C64E-DD8E-204F-6EA13F0CCF44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199" creationId="{E58A7AC1-08C5-3B46-527A-14DC45551344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01" creationId="{D31072D5-AFED-FB03-5A9F-9EF2A32EE07F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03" creationId="{B5578410-ACC2-8097-B6CC-41456065816D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05" creationId="{64EDE7C9-A05E-7763-4780-064D8BD86AD8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35" creationId="{EAB6E65D-2E59-B02E-DC71-F41F243F66DE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43" creationId="{E52D0813-6B08-A01F-341E-FAEA2065FC1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21:15.595" v="14867" actId="5736"/>
          <ac:picMkLst>
            <pc:docMk/>
            <pc:sldMk cId="961673905" sldId="1823"/>
            <ac:picMk id="250" creationId="{18CFBBF3-3535-88FB-3E9D-369A43873F45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56" creationId="{4E433304-92AB-41CA-224B-21843843620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0:28.916" v="14705" actId="478"/>
          <ac:picMkLst>
            <pc:docMk/>
            <pc:sldMk cId="961673905" sldId="1823"/>
            <ac:picMk id="267" creationId="{4760011A-7EED-3470-1483-494BECBD5B16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0:25.790" v="14704" actId="478"/>
          <ac:picMkLst>
            <pc:docMk/>
            <pc:sldMk cId="961673905" sldId="1823"/>
            <ac:picMk id="269" creationId="{D7E5E9E3-0DC3-11C1-DF5A-46A7E3428D8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0:28.916" v="14705" actId="478"/>
          <ac:picMkLst>
            <pc:docMk/>
            <pc:sldMk cId="961673905" sldId="1823"/>
            <ac:picMk id="271" creationId="{42853E8E-EBA8-A6C1-90E7-4C18FDE60406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14:00.736" v="14751" actId="164"/>
          <ac:picMkLst>
            <pc:docMk/>
            <pc:sldMk cId="961673905" sldId="1823"/>
            <ac:picMk id="273" creationId="{41D8FE3E-A1DE-8BB9-4EB4-CD6C8D4F5051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19:06.959" v="14856" actId="1035"/>
          <ac:picMkLst>
            <pc:docMk/>
            <pc:sldMk cId="961673905" sldId="1823"/>
            <ac:picMk id="275" creationId="{0F055C78-66B7-4DDA-99AB-8EDBC8D95AC4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13:57.178" v="14750" actId="164"/>
          <ac:picMkLst>
            <pc:docMk/>
            <pc:sldMk cId="961673905" sldId="1823"/>
            <ac:picMk id="277" creationId="{86BBBD0E-5322-EDE4-1236-FF75483BE056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1:48.437" v="14711" actId="478"/>
          <ac:picMkLst>
            <pc:docMk/>
            <pc:sldMk cId="961673905" sldId="1823"/>
            <ac:picMk id="279" creationId="{F6D0629A-EFD6-BAC2-A911-4AE9326B761B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21:32.141" v="14872" actId="1076"/>
          <ac:picMkLst>
            <pc:docMk/>
            <pc:sldMk cId="961673905" sldId="1823"/>
            <ac:picMk id="293" creationId="{B205EA1C-7FEC-2556-86A3-0511CA9A85F0}"/>
          </ac:picMkLst>
        </pc:picChg>
        <pc:cxnChg chg="mod">
          <ac:chgData name="윤진숙(Celine) - 서비스기획2팀" userId="db3dbd84-8051-4777-a258-c2ff272a01d1" providerId="ADAL" clId="{8028E252-5847-4BDC-B1AB-0348FF4B7C6B}" dt="2024-05-24T07:21:15.595" v="14867" actId="5736"/>
          <ac:cxnSpMkLst>
            <pc:docMk/>
            <pc:sldMk cId="961673905" sldId="1823"/>
            <ac:cxnSpMk id="61" creationId="{2DA853BA-6FBC-D18A-3FF6-844F0DC43579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0:06.724" v="14861" actId="164"/>
          <ac:cxnSpMkLst>
            <pc:docMk/>
            <pc:sldMk cId="961673905" sldId="1823"/>
            <ac:cxnSpMk id="62" creationId="{88DB87BC-F611-EAF7-496C-090DDECF9D97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41:42.646" v="14566" actId="478"/>
          <ac:cxnSpMkLst>
            <pc:docMk/>
            <pc:sldMk cId="961673905" sldId="1823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41:40.169" v="14563" actId="478"/>
          <ac:cxnSpMkLst>
            <pc:docMk/>
            <pc:sldMk cId="961673905" sldId="1823"/>
            <ac:cxnSpMk id="234" creationId="{B06487C2-2163-EB0F-26B7-605ED788C075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07:20:06.724" v="14861" actId="164"/>
          <ac:cxnSpMkLst>
            <pc:docMk/>
            <pc:sldMk cId="961673905" sldId="1823"/>
            <ac:cxnSpMk id="284" creationId="{144B4010-8CB4-3C38-79D4-69F94155DFA2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07:20:06.724" v="14861" actId="164"/>
          <ac:cxnSpMkLst>
            <pc:docMk/>
            <pc:sldMk cId="961673905" sldId="1823"/>
            <ac:cxnSpMk id="285" creationId="{7F52558D-7FF5-4D13-485E-22CF556FD0D2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9:55:01.248" v="70818" actId="1035"/>
        <pc:sldMkLst>
          <pc:docMk/>
          <pc:sldMk cId="2881840184" sldId="1823"/>
        </pc:sldMkLst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2:02.821" v="46124" actId="20577"/>
          <ac:spMkLst>
            <pc:docMk/>
            <pc:sldMk cId="2881840184" sldId="1823"/>
            <ac:spMk id="3" creationId="{BF7410D7-8BF7-75D4-4DDC-62CD0E30EA1B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4" creationId="{B43811AE-0007-1F30-00D4-93CEC3A20913}"/>
          </ac:spMkLst>
        </pc:spChg>
        <pc:spChg chg="mod">
          <ac:chgData name="윤진숙(Celine) - 서비스기획2팀" userId="db3dbd84-8051-4777-a258-c2ff272a01d1" providerId="ADAL" clId="{8028E252-5847-4BDC-B1AB-0348FF4B7C6B}" dt="2024-05-31T01:44:49.119" v="45691"/>
          <ac:spMkLst>
            <pc:docMk/>
            <pc:sldMk cId="2881840184" sldId="1823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6" creationId="{CA9E81FF-0D33-9FF1-27DD-6AE1889041FF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7" creationId="{C5EEDCAA-B6B7-988F-61FE-4CA53DC9DE1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16:33.122" v="53340" actId="478"/>
          <ac:spMkLst>
            <pc:docMk/>
            <pc:sldMk cId="2881840184" sldId="1823"/>
            <ac:spMk id="8" creationId="{9E768BD1-45A6-E007-5491-951797A1FD8A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2" creationId="{8CA995A1-9698-7FAD-C186-733DDC698177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7" creationId="{219B3560-060F-8F02-92C1-AFA8BB06642B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8" creationId="{F022788C-6880-7B8C-61BE-A2CC3305A112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9" creationId="{1B7D3177-A4DA-2F37-41A3-35F66ECA9A1F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20" creationId="{F1744259-0D80-4A36-AA0D-54405196D908}"/>
          </ac:spMkLst>
        </pc:spChg>
        <pc:spChg chg="add mod">
          <ac:chgData name="윤진숙(Celine) - 서비스기획2팀" userId="db3dbd84-8051-4777-a258-c2ff272a01d1" providerId="ADAL" clId="{8028E252-5847-4BDC-B1AB-0348FF4B7C6B}" dt="2024-05-24T10:22:08.875" v="17347" actId="1076"/>
          <ac:spMkLst>
            <pc:docMk/>
            <pc:sldMk cId="2881840184" sldId="1823"/>
            <ac:spMk id="24" creationId="{0D034901-504F-E0CC-7B9A-44B77AC0D435}"/>
          </ac:spMkLst>
        </pc:spChg>
        <pc:spChg chg="add mod">
          <ac:chgData name="윤진숙(Celine) - 서비스기획2팀" userId="db3dbd84-8051-4777-a258-c2ff272a01d1" providerId="ADAL" clId="{8028E252-5847-4BDC-B1AB-0348FF4B7C6B}" dt="2024-05-24T10:35:02.806" v="17400" actId="20577"/>
          <ac:spMkLst>
            <pc:docMk/>
            <pc:sldMk cId="2881840184" sldId="1823"/>
            <ac:spMk id="25" creationId="{BCC7B396-3CFB-3DDC-E591-98E81B987E2A}"/>
          </ac:spMkLst>
        </pc:spChg>
        <pc:spChg chg="add mod">
          <ac:chgData name="윤진숙(Celine) - 서비스기획2팀" userId="db3dbd84-8051-4777-a258-c2ff272a01d1" providerId="ADAL" clId="{8028E252-5847-4BDC-B1AB-0348FF4B7C6B}" dt="2024-05-24T10:35:06.294" v="17402" actId="20577"/>
          <ac:spMkLst>
            <pc:docMk/>
            <pc:sldMk cId="2881840184" sldId="1823"/>
            <ac:spMk id="26" creationId="{41905D5A-9854-DB23-E743-FE2819F27245}"/>
          </ac:spMkLst>
        </pc:spChg>
        <pc:spChg chg="add mod">
          <ac:chgData name="윤진숙(Celine) - 서비스기획2팀" userId="db3dbd84-8051-4777-a258-c2ff272a01d1" providerId="ADAL" clId="{8028E252-5847-4BDC-B1AB-0348FF4B7C6B}" dt="2024-05-24T10:04:08.574" v="16930" actId="1076"/>
          <ac:spMkLst>
            <pc:docMk/>
            <pc:sldMk cId="2881840184" sldId="1823"/>
            <ac:spMk id="28" creationId="{91394ED3-A37D-8157-972A-44F292F997B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55:01.248" v="70818" actId="1035"/>
          <ac:spMkLst>
            <pc:docMk/>
            <pc:sldMk cId="2881840184" sldId="1823"/>
            <ac:spMk id="29" creationId="{6746C317-3206-C923-DA77-C7253E551066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12.384" v="16641" actId="478"/>
          <ac:spMkLst>
            <pc:docMk/>
            <pc:sldMk cId="2881840184" sldId="1823"/>
            <ac:spMk id="30" creationId="{046F5369-DE4A-D164-6DFA-6AA037A2AB00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9:09.908" v="17182" actId="1076"/>
          <ac:spMkLst>
            <pc:docMk/>
            <pc:sldMk cId="2881840184" sldId="1823"/>
            <ac:spMk id="31" creationId="{D71379D8-CAD6-CF3C-CF0E-51AE0632A117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13.967" v="16642" actId="478"/>
          <ac:spMkLst>
            <pc:docMk/>
            <pc:sldMk cId="2881840184" sldId="1823"/>
            <ac:spMk id="32" creationId="{96268605-2392-09B5-A407-CBD0B0924C4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09.567" v="16640" actId="478"/>
          <ac:spMkLst>
            <pc:docMk/>
            <pc:sldMk cId="2881840184" sldId="1823"/>
            <ac:spMk id="33" creationId="{07A616BE-7D93-6284-F025-2D2D3E94CAA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08.287" v="16639" actId="478"/>
          <ac:spMkLst>
            <pc:docMk/>
            <pc:sldMk cId="2881840184" sldId="1823"/>
            <ac:spMk id="34" creationId="{11E84F5B-2545-6987-D126-41B46477EE13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05.743" v="16638" actId="478"/>
          <ac:spMkLst>
            <pc:docMk/>
            <pc:sldMk cId="2881840184" sldId="1823"/>
            <ac:spMk id="35" creationId="{0F9755A3-4B80-C036-9328-097CA47A50B5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56:18.816" v="16793" actId="478"/>
          <ac:spMkLst>
            <pc:docMk/>
            <pc:sldMk cId="2881840184" sldId="1823"/>
            <ac:spMk id="45" creationId="{70704812-7C5A-DD78-73A9-4340ADC07001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56:54.752" v="16798" actId="478"/>
          <ac:spMkLst>
            <pc:docMk/>
            <pc:sldMk cId="2881840184" sldId="1823"/>
            <ac:spMk id="48" creationId="{98D85F8D-2CF2-4AA9-A744-F6FC92B24F32}"/>
          </ac:spMkLst>
        </pc:spChg>
        <pc:spChg chg="del mod">
          <ac:chgData name="윤진숙(Celine) - 서비스기획2팀" userId="db3dbd84-8051-4777-a258-c2ff272a01d1" providerId="ADAL" clId="{8028E252-5847-4BDC-B1AB-0348FF4B7C6B}" dt="2024-05-24T09:58:17.896" v="16812" actId="478"/>
          <ac:spMkLst>
            <pc:docMk/>
            <pc:sldMk cId="2881840184" sldId="1823"/>
            <ac:spMk id="52" creationId="{5E1299E6-63D2-6BB6-9490-8039A95AF39A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5" creationId="{63D9A6A2-8287-5C21-E5DA-63416E5251A9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6" creationId="{118ED963-7C81-CE32-C94B-53441959F81E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7" creationId="{202BAC40-4EE7-D3BE-61D7-D6A2D3E2736B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8" creationId="{E537CBFF-D580-D98B-D498-ED950E4B8245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62" creationId="{893AA010-A760-92FF-A02A-C9D7357A5B55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63" creationId="{9764B7A9-754D-9259-E0FB-D1B66A29E2B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8:15.777" v="16811" actId="478"/>
          <ac:spMkLst>
            <pc:docMk/>
            <pc:sldMk cId="2881840184" sldId="1823"/>
            <ac:spMk id="192" creationId="{60DEA751-E0FC-3495-50A3-63DEBD2334B4}"/>
          </ac:spMkLst>
        </pc:spChg>
        <pc:spChg chg="mod">
          <ac:chgData name="윤진숙(Celine) - 서비스기획2팀" userId="db3dbd84-8051-4777-a258-c2ff272a01d1" providerId="ADAL" clId="{8028E252-5847-4BDC-B1AB-0348FF4B7C6B}" dt="2024-05-24T10:08:43.195" v="16949" actId="164"/>
          <ac:spMkLst>
            <pc:docMk/>
            <pc:sldMk cId="2881840184" sldId="1823"/>
            <ac:spMk id="214" creationId="{830A139E-4192-3D80-5F50-EA7DCB3C0A28}"/>
          </ac:spMkLst>
        </pc:spChg>
        <pc:spChg chg="mod">
          <ac:chgData name="윤진숙(Celine) - 서비스기획2팀" userId="db3dbd84-8051-4777-a258-c2ff272a01d1" providerId="ADAL" clId="{8028E252-5847-4BDC-B1AB-0348FF4B7C6B}" dt="2024-05-24T10:08:43.195" v="16949" actId="164"/>
          <ac:spMkLst>
            <pc:docMk/>
            <pc:sldMk cId="2881840184" sldId="1823"/>
            <ac:spMk id="215" creationId="{A3C6E166-2A29-20A0-AE5F-20A2597E189C}"/>
          </ac:spMkLst>
        </pc:spChg>
        <pc:spChg chg="add mod">
          <ac:chgData name="윤진숙(Celine) - 서비스기획2팀" userId="db3dbd84-8051-4777-a258-c2ff272a01d1" providerId="ADAL" clId="{8028E252-5847-4BDC-B1AB-0348FF4B7C6B}" dt="2024-05-24T10:09:52.373" v="16998" actId="164"/>
          <ac:spMkLst>
            <pc:docMk/>
            <pc:sldMk cId="2881840184" sldId="1823"/>
            <ac:spMk id="217" creationId="{6CAB0383-D93D-CC65-2D4E-186F215E55A6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44.778" v="17177" actId="164"/>
          <ac:spMkLst>
            <pc:docMk/>
            <pc:sldMk cId="2881840184" sldId="1823"/>
            <ac:spMk id="219" creationId="{69AD4759-8EF7-2D64-2498-868EB8A997B2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34.538" v="17176" actId="164"/>
          <ac:spMkLst>
            <pc:docMk/>
            <pc:sldMk cId="2881840184" sldId="1823"/>
            <ac:spMk id="220" creationId="{031A0143-1157-5F73-902E-410C293BB5BC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44.778" v="17177" actId="164"/>
          <ac:spMkLst>
            <pc:docMk/>
            <pc:sldMk cId="2881840184" sldId="1823"/>
            <ac:spMk id="221" creationId="{F111C7EC-3557-E786-F058-19F58D931A1E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34.538" v="17176" actId="164"/>
          <ac:spMkLst>
            <pc:docMk/>
            <pc:sldMk cId="2881840184" sldId="1823"/>
            <ac:spMk id="222" creationId="{0089ECD7-FA10-E067-7083-3437E6722F76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05.219" v="17571" actId="20577"/>
          <ac:spMkLst>
            <pc:docMk/>
            <pc:sldMk cId="2881840184" sldId="1823"/>
            <ac:spMk id="228" creationId="{3B174522-B504-E7D8-F0D5-7186B9F4FC39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07.859" v="17573" actId="20577"/>
          <ac:spMkLst>
            <pc:docMk/>
            <pc:sldMk cId="2881840184" sldId="1823"/>
            <ac:spMk id="229" creationId="{B604F736-B0E0-451D-6C5F-1A723FBF037D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10:41:55.805" v="17565" actId="478"/>
          <ac:spMkLst>
            <pc:docMk/>
            <pc:sldMk cId="2881840184" sldId="1823"/>
            <ac:spMk id="230" creationId="{258CB569-931D-E7C5-5221-B7CE8D099D96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41.178" v="18187" actId="1037"/>
          <ac:spMkLst>
            <pc:docMk/>
            <pc:sldMk cId="2881840184" sldId="1823"/>
            <ac:spMk id="231" creationId="{A8D8DF21-911E-51E1-1D88-926B25111C57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3:50.930" v="18138" actId="1038"/>
          <ac:spMkLst>
            <pc:docMk/>
            <pc:sldMk cId="2881840184" sldId="1823"/>
            <ac:spMk id="232" creationId="{B1554234-2581-5A90-747A-AA9EF92F6B9F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41.178" v="18187" actId="1037"/>
          <ac:spMkLst>
            <pc:docMk/>
            <pc:sldMk cId="2881840184" sldId="1823"/>
            <ac:spMk id="233" creationId="{A3C06479-F945-0E7B-3182-30A408C69064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3:50.930" v="18138" actId="1038"/>
          <ac:spMkLst>
            <pc:docMk/>
            <pc:sldMk cId="2881840184" sldId="1823"/>
            <ac:spMk id="234" creationId="{40FF2BE8-E74C-34D7-2498-CAB7B43D292F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41.178" v="18187" actId="1037"/>
          <ac:spMkLst>
            <pc:docMk/>
            <pc:sldMk cId="2881840184" sldId="1823"/>
            <ac:spMk id="235" creationId="{B6526B92-4CE5-BD8C-C0D4-3AE30E94812F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3:50.930" v="18138" actId="1038"/>
          <ac:spMkLst>
            <pc:docMk/>
            <pc:sldMk cId="2881840184" sldId="1823"/>
            <ac:spMk id="236" creationId="{E7F54659-220E-BD75-F8AE-8232285F0E43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15.981" v="18166" actId="1037"/>
          <ac:spMkLst>
            <pc:docMk/>
            <pc:sldMk cId="2881840184" sldId="1823"/>
            <ac:spMk id="237" creationId="{D132102D-2D6B-C1D7-7BBE-6DAD1767097E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22.058" v="18174" actId="1038"/>
          <ac:spMkLst>
            <pc:docMk/>
            <pc:sldMk cId="2881840184" sldId="1823"/>
            <ac:spMk id="238" creationId="{AA5B2D62-7A19-F100-C35F-EDBDF0CDF882}"/>
          </ac:spMkLst>
        </pc:spChg>
        <pc:spChg chg="add mod">
          <ac:chgData name="윤진숙(Celine) - 서비스기획2팀" userId="db3dbd84-8051-4777-a258-c2ff272a01d1" providerId="ADAL" clId="{8028E252-5847-4BDC-B1AB-0348FF4B7C6B}" dt="2024-05-24T10:33:40.269" v="17381"/>
          <ac:spMkLst>
            <pc:docMk/>
            <pc:sldMk cId="2881840184" sldId="1823"/>
            <ac:spMk id="239" creationId="{E0FB6CA3-6F8A-40A0-A249-602DF409F86E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10.124" v="17575" actId="20577"/>
          <ac:spMkLst>
            <pc:docMk/>
            <pc:sldMk cId="2881840184" sldId="1823"/>
            <ac:spMk id="240" creationId="{02AABC19-4A7F-3ED8-5853-E087EB6CB55A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03.258" v="17569" actId="20577"/>
          <ac:spMkLst>
            <pc:docMk/>
            <pc:sldMk cId="2881840184" sldId="1823"/>
            <ac:spMk id="242" creationId="{7BA3D643-1F99-20AC-58D5-C690E93DBBC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5:41:18.853" v="52320" actId="478"/>
          <ac:spMkLst>
            <pc:docMk/>
            <pc:sldMk cId="2881840184" sldId="1823"/>
            <ac:spMk id="243" creationId="{A1054BDA-5BEE-3CF4-05AD-5BB79695F8A2}"/>
          </ac:spMkLst>
        </pc:spChg>
        <pc:spChg chg="mod">
          <ac:chgData name="윤진숙(Celine) - 서비스기획2팀" userId="db3dbd84-8051-4777-a258-c2ff272a01d1" providerId="ADAL" clId="{8028E252-5847-4BDC-B1AB-0348FF4B7C6B}" dt="2024-05-24T10:09:09.971" v="16957" actId="1076"/>
          <ac:spMkLst>
            <pc:docMk/>
            <pc:sldMk cId="2881840184" sldId="1823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4T09:49:38.583" v="16596" actId="478"/>
          <ac:spMkLst>
            <pc:docMk/>
            <pc:sldMk cId="2881840184" sldId="1823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4T09:49:48.535" v="16597" actId="478"/>
          <ac:spMkLst>
            <pc:docMk/>
            <pc:sldMk cId="2881840184" sldId="1823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4T09:47:41.745" v="16553"/>
          <ac:grpSpMkLst>
            <pc:docMk/>
            <pc:sldMk cId="2881840184" sldId="1823"/>
            <ac:grpSpMk id="10" creationId="{A6FDEC7C-62D2-2F5D-3E60-4ED074CAE59E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47:41.745" v="16553"/>
          <ac:grpSpMkLst>
            <pc:docMk/>
            <pc:sldMk cId="2881840184" sldId="1823"/>
            <ac:grpSpMk id="11" creationId="{0469821D-44D8-BEC9-9128-98224032AE4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0:20.254" v="16603" actId="478"/>
          <ac:grpSpMkLst>
            <pc:docMk/>
            <pc:sldMk cId="2881840184" sldId="1823"/>
            <ac:grpSpMk id="16" creationId="{3B65C492-2DBD-F7D9-4A6B-E2B6046A385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7:57.466" v="16555" actId="165"/>
          <ac:grpSpMkLst>
            <pc:docMk/>
            <pc:sldMk cId="2881840184" sldId="1823"/>
            <ac:grpSpMk id="21" creationId="{9B248CB3-E8B1-22F6-9ECA-BE7EA32E6E2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6:18.816" v="16793" actId="478"/>
          <ac:grpSpMkLst>
            <pc:docMk/>
            <pc:sldMk cId="2881840184" sldId="1823"/>
            <ac:grpSpMk id="44" creationId="{3EB1FDB9-40E3-B2D2-FD24-C714C938255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6:54.752" v="16798" actId="478"/>
          <ac:grpSpMkLst>
            <pc:docMk/>
            <pc:sldMk cId="2881840184" sldId="1823"/>
            <ac:grpSpMk id="47" creationId="{3AD07517-C0E5-3CE1-F475-CAFB9CB9930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8:20.824" v="16813" actId="478"/>
          <ac:grpSpMkLst>
            <pc:docMk/>
            <pc:sldMk cId="2881840184" sldId="1823"/>
            <ac:grpSpMk id="51" creationId="{57A18409-F574-D0B7-A6CA-DF5F66B4FF15}"/>
          </ac:grpSpMkLst>
        </pc:grpChg>
        <pc:grpChg chg="mod topLvl">
          <ac:chgData name="윤진숙(Celine) - 서비스기획2팀" userId="db3dbd84-8051-4777-a258-c2ff272a01d1" providerId="ADAL" clId="{8028E252-5847-4BDC-B1AB-0348FF4B7C6B}" dt="2024-05-24T09:58:40.857" v="16837" actId="1038"/>
          <ac:grpSpMkLst>
            <pc:docMk/>
            <pc:sldMk cId="2881840184" sldId="1823"/>
            <ac:grpSpMk id="53" creationId="{9EA6AD06-2073-8796-C946-8E346927433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8:22.834" v="16814" actId="478"/>
          <ac:grpSpMkLst>
            <pc:docMk/>
            <pc:sldMk cId="2881840184" sldId="1823"/>
            <ac:grpSpMk id="59" creationId="{24B54AE7-754F-BCCD-6B9F-EC58673A8F85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58:10.207" v="16809"/>
          <ac:grpSpMkLst>
            <pc:docMk/>
            <pc:sldMk cId="2881840184" sldId="1823"/>
            <ac:grpSpMk id="60" creationId="{FF08033F-BB28-18B1-19BB-059204458A3F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10:08:26.434" v="16946" actId="27803"/>
          <ac:grpSpMkLst>
            <pc:docMk/>
            <pc:sldMk cId="2881840184" sldId="1823"/>
            <ac:grpSpMk id="213" creationId="{B1A4986C-D010-81AD-F0CC-67CCE293AE2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10:09:52.373" v="16998" actId="164"/>
          <ac:grpSpMkLst>
            <pc:docMk/>
            <pc:sldMk cId="2881840184" sldId="1823"/>
            <ac:grpSpMk id="216" creationId="{0869F179-3FD2-6C85-3E8F-D3974EA9F17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10:18:29.251" v="17175" actId="1076"/>
          <ac:grpSpMkLst>
            <pc:docMk/>
            <pc:sldMk cId="2881840184" sldId="1823"/>
            <ac:grpSpMk id="218" creationId="{40FF54D3-08CB-C780-0A8F-095A56EDD63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10:18:34.538" v="17176" actId="164"/>
          <ac:grpSpMkLst>
            <pc:docMk/>
            <pc:sldMk cId="2881840184" sldId="1823"/>
            <ac:grpSpMk id="223" creationId="{8A974F9B-6928-1642-4768-C3A40641945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10:18:47.575" v="17179" actId="478"/>
          <ac:grpSpMkLst>
            <pc:docMk/>
            <pc:sldMk cId="2881840184" sldId="1823"/>
            <ac:grpSpMk id="224" creationId="{D09F10C3-7F72-6778-2FCC-466FE831BD86}"/>
          </ac:grpSpMkLst>
        </pc:grpChg>
        <pc:graphicFrameChg chg="add mod modGraphic">
          <ac:chgData name="윤진숙(Celine) - 서비스기획2팀" userId="db3dbd84-8051-4777-a258-c2ff272a01d1" providerId="ADAL" clId="{8028E252-5847-4BDC-B1AB-0348FF4B7C6B}" dt="2024-05-24T10:53:33.531" v="18135"/>
          <ac:graphicFrameMkLst>
            <pc:docMk/>
            <pc:sldMk cId="2881840184" sldId="1823"/>
            <ac:graphicFrameMk id="36" creationId="{1017BCE1-1D8B-E6C1-B74F-7DA3ECA54E34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4T10:58:55.379" v="18712"/>
          <ac:graphicFrameMkLst>
            <pc:docMk/>
            <pc:sldMk cId="2881840184" sldId="1823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1:23:46.844" v="18813" actId="478"/>
          <ac:graphicFrameMkLst>
            <pc:docMk/>
            <pc:sldMk cId="2881840184" sldId="1823"/>
            <ac:graphicFrameMk id="241" creationId="{8A850D01-F29D-5EEC-966C-089D5E865891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4T10:21:59.541" v="17345" actId="478"/>
          <ac:picMkLst>
            <pc:docMk/>
            <pc:sldMk cId="2881840184" sldId="1823"/>
            <ac:picMk id="9" creationId="{A9C91A81-8E6C-1297-ABA2-DE5F25907AB9}"/>
          </ac:picMkLst>
        </pc:picChg>
        <pc:picChg chg="mod">
          <ac:chgData name="윤진숙(Celine) - 서비스기획2팀" userId="db3dbd84-8051-4777-a258-c2ff272a01d1" providerId="ADAL" clId="{8028E252-5847-4BDC-B1AB-0348FF4B7C6B}" dt="2024-05-24T09:47:41.745" v="16553"/>
          <ac:picMkLst>
            <pc:docMk/>
            <pc:sldMk cId="2881840184" sldId="1823"/>
            <ac:picMk id="13" creationId="{7F9EC14C-5AB3-61B9-3095-17CCC3CAF544}"/>
          </ac:picMkLst>
        </pc:picChg>
        <pc:picChg chg="mod">
          <ac:chgData name="윤진숙(Celine) - 서비스기획2팀" userId="db3dbd84-8051-4777-a258-c2ff272a01d1" providerId="ADAL" clId="{8028E252-5847-4BDC-B1AB-0348FF4B7C6B}" dt="2024-05-24T09:47:41.745" v="16553"/>
          <ac:picMkLst>
            <pc:docMk/>
            <pc:sldMk cId="2881840184" sldId="1823"/>
            <ac:picMk id="14" creationId="{2520B520-3558-3075-4442-4F117DAD6BBA}"/>
          </ac:picMkLst>
        </pc:picChg>
        <pc:picChg chg="mod">
          <ac:chgData name="윤진숙(Celine) - 서비스기획2팀" userId="db3dbd84-8051-4777-a258-c2ff272a01d1" providerId="ADAL" clId="{8028E252-5847-4BDC-B1AB-0348FF4B7C6B}" dt="2024-05-24T09:47:41.745" v="16553"/>
          <ac:picMkLst>
            <pc:docMk/>
            <pc:sldMk cId="2881840184" sldId="1823"/>
            <ac:picMk id="15" creationId="{45DDA868-E8B7-9C9C-8EAF-A582AF42A9C2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49:28.446" v="16595" actId="1076"/>
          <ac:picMkLst>
            <pc:docMk/>
            <pc:sldMk cId="2881840184" sldId="1823"/>
            <ac:picMk id="22" creationId="{588070A2-7150-9D7A-4D50-4A7353351335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48:07.644" v="16557" actId="1076"/>
          <ac:picMkLst>
            <pc:docMk/>
            <pc:sldMk cId="2881840184" sldId="1823"/>
            <ac:picMk id="23" creationId="{691AC00E-EFFE-A9D2-423E-8DDB42A7C419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9:48:51.496" v="16574" actId="1035"/>
          <ac:picMkLst>
            <pc:docMk/>
            <pc:sldMk cId="2881840184" sldId="1823"/>
            <ac:picMk id="27" creationId="{4394A4D0-3AFC-0912-B0BA-DB3469C8B198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57:01.686" v="16799" actId="1076"/>
          <ac:picMkLst>
            <pc:docMk/>
            <pc:sldMk cId="2881840184" sldId="1823"/>
            <ac:picMk id="46" creationId="{7A3D0E72-A6F7-803B-FCD3-6D7E0E527A84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57:09.054" v="16800" actId="1076"/>
          <ac:picMkLst>
            <pc:docMk/>
            <pc:sldMk cId="2881840184" sldId="1823"/>
            <ac:picMk id="49" creationId="{1B777F2A-084C-335E-118A-35CB7BF64751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00:29.135" v="16852" actId="478"/>
          <ac:picMkLst>
            <pc:docMk/>
            <pc:sldMk cId="2881840184" sldId="1823"/>
            <ac:picMk id="50" creationId="{71759506-E0D5-8BA9-0AFC-165E6ED2D8E2}"/>
          </ac:picMkLst>
        </pc:picChg>
        <pc:picChg chg="mod">
          <ac:chgData name="윤진숙(Celine) - 서비스기획2팀" userId="db3dbd84-8051-4777-a258-c2ff272a01d1" providerId="ADAL" clId="{8028E252-5847-4BDC-B1AB-0348FF4B7C6B}" dt="2024-05-24T09:58:10.207" v="16809"/>
          <ac:picMkLst>
            <pc:docMk/>
            <pc:sldMk cId="2881840184" sldId="1823"/>
            <ac:picMk id="61" creationId="{54741540-954B-8B3C-17B4-ED84017603BE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1:06.703" v="16880" actId="14100"/>
          <ac:picMkLst>
            <pc:docMk/>
            <pc:sldMk cId="2881840184" sldId="1823"/>
            <ac:picMk id="194" creationId="{9FE92C3E-D518-3A6C-D397-A4C0C6956EBC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2:46.246" v="16890" actId="1076"/>
          <ac:picMkLst>
            <pc:docMk/>
            <pc:sldMk cId="2881840184" sldId="1823"/>
            <ac:picMk id="196" creationId="{F2D27DDE-DCB7-ABD3-758A-0AD779128AC0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2:54.239" v="16891" actId="1076"/>
          <ac:picMkLst>
            <pc:docMk/>
            <pc:sldMk cId="2881840184" sldId="1823"/>
            <ac:picMk id="199" creationId="{B43A734F-82EC-54E7-20D5-AD9B9E26473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02:25.423" v="16886" actId="478"/>
          <ac:picMkLst>
            <pc:docMk/>
            <pc:sldMk cId="2881840184" sldId="1823"/>
            <ac:picMk id="201" creationId="{633F6843-5898-5B30-F79F-642C43299777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10:18:44.778" v="17177" actId="164"/>
          <ac:picMkLst>
            <pc:docMk/>
            <pc:sldMk cId="2881840184" sldId="1823"/>
            <ac:picMk id="204" creationId="{7C372A81-F8AD-D556-EF25-F98F128757C9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10:18:34.538" v="17176" actId="164"/>
          <ac:picMkLst>
            <pc:docMk/>
            <pc:sldMk cId="2881840184" sldId="1823"/>
            <ac:picMk id="206" creationId="{CDEE0627-6C67-9319-C912-D674277337F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08:26.434" v="16946" actId="27803"/>
          <ac:picMkLst>
            <pc:docMk/>
            <pc:sldMk cId="2881840184" sldId="1823"/>
            <ac:picMk id="208" creationId="{2438654E-E1C4-CC3C-1B00-BC49CF41DF94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10:21.624" v="17000" actId="478"/>
          <ac:picMkLst>
            <pc:docMk/>
            <pc:sldMk cId="2881840184" sldId="1823"/>
            <ac:picMk id="210" creationId="{78FAE339-29DE-0C5B-FDE2-D0E482EC0BA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10:20.576" v="16999" actId="478"/>
          <ac:picMkLst>
            <pc:docMk/>
            <pc:sldMk cId="2881840184" sldId="1823"/>
            <ac:picMk id="212" creationId="{44FC5C56-3C92-55D4-F311-4E5D1FABCCAD}"/>
          </ac:picMkLst>
        </pc:picChg>
        <pc:cxnChg chg="add mod">
          <ac:chgData name="윤진숙(Celine) - 서비스기획2팀" userId="db3dbd84-8051-4777-a258-c2ff272a01d1" providerId="ADAL" clId="{8028E252-5847-4BDC-B1AB-0348FF4B7C6B}" dt="2024-05-24T10:20:57.530" v="17344" actId="1038"/>
          <ac:cxnSpMkLst>
            <pc:docMk/>
            <pc:sldMk cId="2881840184" sldId="1823"/>
            <ac:cxnSpMk id="38" creationId="{62C404B0-08C2-5D1A-A8BD-29DFA841C2B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4T10:19:53.656" v="17217" actId="478"/>
          <ac:cxnSpMkLst>
            <pc:docMk/>
            <pc:sldMk cId="2881840184" sldId="1823"/>
            <ac:cxnSpMk id="39" creationId="{093A8FA1-CF0B-4EBE-4519-F30442434811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7.530" v="17344" actId="1038"/>
          <ac:cxnSpMkLst>
            <pc:docMk/>
            <pc:sldMk cId="2881840184" sldId="1823"/>
            <ac:cxnSpMk id="40" creationId="{8DD01FB7-00DE-740F-E5CA-AC0EEAB29563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4T10:19:53.656" v="17217" actId="478"/>
          <ac:cxnSpMkLst>
            <pc:docMk/>
            <pc:sldMk cId="2881840184" sldId="1823"/>
            <ac:cxnSpMk id="41" creationId="{E7DFAA1B-6762-5B37-6026-3942C38CD367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7.530" v="17344" actId="1038"/>
          <ac:cxnSpMkLst>
            <pc:docMk/>
            <pc:sldMk cId="2881840184" sldId="1823"/>
            <ac:cxnSpMk id="42" creationId="{CEAB1377-C292-46D9-C8DB-964DC25481E6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4T10:19:53.656" v="17217" actId="478"/>
          <ac:cxnSpMkLst>
            <pc:docMk/>
            <pc:sldMk cId="2881840184" sldId="1823"/>
            <ac:cxnSpMk id="43" creationId="{CA7F8188-F207-3516-8887-5484210A6D30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4T09:58:20.824" v="16813" actId="478"/>
          <ac:cxnSpMkLst>
            <pc:docMk/>
            <pc:sldMk cId="2881840184" sldId="1823"/>
            <ac:cxnSpMk id="54" creationId="{73E32C01-C9A3-E387-D4DF-FECDEC9A9967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18:24.572" v="17174" actId="1076"/>
          <ac:cxnSpMkLst>
            <pc:docMk/>
            <pc:sldMk cId="2881840184" sldId="1823"/>
            <ac:cxnSpMk id="202" creationId="{D5C4D76D-8B50-F8C3-A5A3-BCF5F99F3AB1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0.225" v="17337" actId="1038"/>
          <ac:cxnSpMkLst>
            <pc:docMk/>
            <pc:sldMk cId="2881840184" sldId="1823"/>
            <ac:cxnSpMk id="225" creationId="{B714D1E0-6D01-6682-E6F0-940E3431FADC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0.225" v="17337" actId="1038"/>
          <ac:cxnSpMkLst>
            <pc:docMk/>
            <pc:sldMk cId="2881840184" sldId="1823"/>
            <ac:cxnSpMk id="226" creationId="{62B625A0-532E-2404-71C2-FC760D6EBE3D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0.225" v="17337" actId="1038"/>
          <ac:cxnSpMkLst>
            <pc:docMk/>
            <pc:sldMk cId="2881840184" sldId="1823"/>
            <ac:cxnSpMk id="227" creationId="{360588AE-4CF7-8A9F-35F1-31A2AEA2DA89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2:33:36.477" v="46587"/>
        <pc:sldMkLst>
          <pc:docMk/>
          <pc:sldMk cId="751850389" sldId="1824"/>
        </pc:sldMkLst>
        <pc:spChg chg="mod">
          <ac:chgData name="윤진숙(Celine) - 서비스기획2팀" userId="db3dbd84-8051-4777-a258-c2ff272a01d1" providerId="ADAL" clId="{8028E252-5847-4BDC-B1AB-0348FF4B7C6B}" dt="2024-05-31T02:33:36.477" v="46587"/>
          <ac:spMkLst>
            <pc:docMk/>
            <pc:sldMk cId="751850389" sldId="1824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1T02:33:26.618" v="46581"/>
          <ac:spMkLst>
            <pc:docMk/>
            <pc:sldMk cId="751850389" sldId="1824"/>
            <ac:spMk id="6" creationId="{96EBA86F-2440-81DF-0897-3AC6A8CB6D15}"/>
          </ac:spMkLst>
        </pc:spChg>
        <pc:spChg chg="del">
          <ac:chgData name="윤진숙(Celine) - 서비스기획2팀" userId="db3dbd84-8051-4777-a258-c2ff272a01d1" providerId="ADAL" clId="{8028E252-5847-4BDC-B1AB-0348FF4B7C6B}" dt="2024-05-31T02:33:13.848" v="46556" actId="478"/>
          <ac:spMkLst>
            <pc:docMk/>
            <pc:sldMk cId="751850389" sldId="1824"/>
            <ac:spMk id="37" creationId="{21B233EC-5B0E-411B-5B3A-E2C594225158}"/>
          </ac:spMkLst>
        </pc:spChg>
      </pc:sldChg>
      <pc:sldChg chg="add del">
        <pc:chgData name="윤진숙(Celine) - 서비스기획2팀" userId="db3dbd84-8051-4777-a258-c2ff272a01d1" providerId="ADAL" clId="{8028E252-5847-4BDC-B1AB-0348FF4B7C6B}" dt="2024-05-27T06:05:47.148" v="22363" actId="47"/>
        <pc:sldMkLst>
          <pc:docMk/>
          <pc:sldMk cId="341133364" sldId="1841"/>
        </pc:sldMkLst>
      </pc:sldChg>
      <pc:sldChg chg="addSp delSp modSp add mod">
        <pc:chgData name="윤진숙(Celine) - 서비스기획2팀" userId="db3dbd84-8051-4777-a258-c2ff272a01d1" providerId="ADAL" clId="{8028E252-5847-4BDC-B1AB-0348FF4B7C6B}" dt="2024-06-04T05:22:51.406" v="54458" actId="1037"/>
        <pc:sldMkLst>
          <pc:docMk/>
          <pc:sldMk cId="4003460016" sldId="1843"/>
        </pc:sldMkLst>
        <pc:spChg chg="del">
          <ac:chgData name="윤진숙(Celine) - 서비스기획2팀" userId="db3dbd84-8051-4777-a258-c2ff272a01d1" providerId="ADAL" clId="{8028E252-5847-4BDC-B1AB-0348FF4B7C6B}" dt="2024-05-27T06:18:38.261" v="22826" actId="478"/>
          <ac:spMkLst>
            <pc:docMk/>
            <pc:sldMk cId="4003460016" sldId="1843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3:21.594" v="46234" actId="20577"/>
          <ac:spMkLst>
            <pc:docMk/>
            <pc:sldMk cId="4003460016" sldId="1843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20:46.718" v="22904" actId="478"/>
          <ac:spMkLst>
            <pc:docMk/>
            <pc:sldMk cId="4003460016" sldId="1843"/>
            <ac:spMk id="4" creationId="{386C9F3E-7639-EEA8-BDE3-61A1D16E245F}"/>
          </ac:spMkLst>
        </pc:spChg>
        <pc:spChg chg="add del">
          <ac:chgData name="윤진숙(Celine) - 서비스기획2팀" userId="db3dbd84-8051-4777-a258-c2ff272a01d1" providerId="ADAL" clId="{8028E252-5847-4BDC-B1AB-0348FF4B7C6B}" dt="2024-06-03T06:22:19.712" v="52376" actId="22"/>
          <ac:spMkLst>
            <pc:docMk/>
            <pc:sldMk cId="4003460016" sldId="1843"/>
            <ac:spMk id="4" creationId="{696099A2-F815-A84E-BD09-7081030B35D4}"/>
          </ac:spMkLst>
        </pc:spChg>
        <pc:spChg chg="mod">
          <ac:chgData name="윤진숙(Celine) - 서비스기획2팀" userId="db3dbd84-8051-4777-a258-c2ff272a01d1" providerId="ADAL" clId="{8028E252-5847-4BDC-B1AB-0348FF4B7C6B}" dt="2024-05-31T02:02:25.735" v="46127" actId="20577"/>
          <ac:spMkLst>
            <pc:docMk/>
            <pc:sldMk cId="4003460016" sldId="1843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20:59.727" v="22907" actId="478"/>
          <ac:spMkLst>
            <pc:docMk/>
            <pc:sldMk cId="4003460016" sldId="1843"/>
            <ac:spMk id="6" creationId="{69F42354-9B04-7C13-A71D-89AFEB991566}"/>
          </ac:spMkLst>
        </pc:spChg>
        <pc:spChg chg="del mod">
          <ac:chgData name="윤진숙(Celine) - 서비스기획2팀" userId="db3dbd84-8051-4777-a258-c2ff272a01d1" providerId="ADAL" clId="{8028E252-5847-4BDC-B1AB-0348FF4B7C6B}" dt="2024-05-27T10:07:22.171" v="29896" actId="478"/>
          <ac:spMkLst>
            <pc:docMk/>
            <pc:sldMk cId="4003460016" sldId="1843"/>
            <ac:spMk id="7" creationId="{B99356B3-5C4B-AFEA-1D6C-CE28C18F6E44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46.928" v="24087"/>
          <ac:spMkLst>
            <pc:docMk/>
            <pc:sldMk cId="4003460016" sldId="1843"/>
            <ac:spMk id="8" creationId="{2E65AC47-4430-55BB-BA2A-600649985AB0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0.921" v="24092"/>
          <ac:spMkLst>
            <pc:docMk/>
            <pc:sldMk cId="4003460016" sldId="1843"/>
            <ac:spMk id="9" creationId="{6DF311AC-04D5-EE95-D699-D2DB0D1D272F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6.858" v="24102"/>
          <ac:spMkLst>
            <pc:docMk/>
            <pc:sldMk cId="4003460016" sldId="1843"/>
            <ac:spMk id="10" creationId="{6C194EFA-C4AF-69BD-A2C4-D7264A1748FC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9.089" v="24107"/>
          <ac:spMkLst>
            <pc:docMk/>
            <pc:sldMk cId="4003460016" sldId="1843"/>
            <ac:spMk id="11" creationId="{4D9346CB-BF73-E1EE-CC7D-F248C750201B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7:01.778" v="24112"/>
          <ac:spMkLst>
            <pc:docMk/>
            <pc:sldMk cId="4003460016" sldId="1843"/>
            <ac:spMk id="12" creationId="{BFAF9208-68C0-6C20-A0E4-53A04C4BDA68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3.858" v="24097"/>
          <ac:spMkLst>
            <pc:docMk/>
            <pc:sldMk cId="4003460016" sldId="1843"/>
            <ac:spMk id="13" creationId="{8E3A6049-85E9-418A-C8F9-A055BF0617B5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4" creationId="{94A63896-0BE6-98C1-8108-391E2FB8FD7E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5" creationId="{82D4CBEA-1F48-DA58-B109-3CF804A69F0E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6" creationId="{4CD3CB79-DE69-1043-EA62-95FED119C8ED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7" creationId="{5FA02A08-892E-CA72-E3F9-E21577262560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10:21:18.479" v="30263" actId="478"/>
          <ac:spMkLst>
            <pc:docMk/>
            <pc:sldMk cId="4003460016" sldId="1843"/>
            <ac:spMk id="31" creationId="{3C8A747F-4418-E6D8-887E-44875C8144E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10:21:40.434" v="30266" actId="21"/>
          <ac:spMkLst>
            <pc:docMk/>
            <pc:sldMk cId="4003460016" sldId="1843"/>
            <ac:spMk id="32" creationId="{77D0A451-9CD7-2965-979B-DCCBF034F25E}"/>
          </ac:spMkLst>
        </pc:spChg>
        <pc:spChg chg="del">
          <ac:chgData name="윤진숙(Celine) - 서비스기획2팀" userId="db3dbd84-8051-4777-a258-c2ff272a01d1" providerId="ADAL" clId="{8028E252-5847-4BDC-B1AB-0348FF4B7C6B}" dt="2024-05-27T08:36:57.708" v="25619" actId="478"/>
          <ac:spMkLst>
            <pc:docMk/>
            <pc:sldMk cId="4003460016" sldId="1843"/>
            <ac:spMk id="254" creationId="{AC02E7AC-7F03-77BC-A3B3-98A1570B75AA}"/>
          </ac:spMkLst>
        </pc:spChg>
        <pc:spChg chg="del">
          <ac:chgData name="윤진숙(Celine) - 서비스기획2팀" userId="db3dbd84-8051-4777-a258-c2ff272a01d1" providerId="ADAL" clId="{8028E252-5847-4BDC-B1AB-0348FF4B7C6B}" dt="2024-05-27T06:18:41.301" v="22827" actId="478"/>
          <ac:spMkLst>
            <pc:docMk/>
            <pc:sldMk cId="4003460016" sldId="1843"/>
            <ac:spMk id="392" creationId="{FE40CF96-FAC3-9A1C-DFB8-489AAF56D761}"/>
          </ac:spMkLst>
        </pc:spChg>
        <pc:spChg chg="mod">
          <ac:chgData name="윤진숙(Celine) - 서비스기획2팀" userId="db3dbd84-8051-4777-a258-c2ff272a01d1" providerId="ADAL" clId="{8028E252-5847-4BDC-B1AB-0348FF4B7C6B}" dt="2024-05-31T06:04:52.126" v="48715" actId="14100"/>
          <ac:spMkLst>
            <pc:docMk/>
            <pc:sldMk cId="4003460016" sldId="1843"/>
            <ac:spMk id="426" creationId="{53A30A3B-EC30-C4A9-3C14-EC8C6120DFE5}"/>
          </ac:spMkLst>
        </pc:spChg>
        <pc:spChg chg="mod">
          <ac:chgData name="윤진숙(Celine) - 서비스기획2팀" userId="db3dbd84-8051-4777-a258-c2ff272a01d1" providerId="ADAL" clId="{8028E252-5847-4BDC-B1AB-0348FF4B7C6B}" dt="2024-05-27T06:33:31.807" v="23015"/>
          <ac:spMkLst>
            <pc:docMk/>
            <pc:sldMk cId="4003460016" sldId="1843"/>
            <ac:spMk id="515" creationId="{6FFB5AD6-488B-F654-2AF6-DF0A961C131A}"/>
          </ac:spMkLst>
        </pc:spChg>
        <pc:spChg chg="mod">
          <ac:chgData name="윤진숙(Celine) - 서비스기획2팀" userId="db3dbd84-8051-4777-a258-c2ff272a01d1" providerId="ADAL" clId="{8028E252-5847-4BDC-B1AB-0348FF4B7C6B}" dt="2024-05-27T08:04:55.280" v="24492" actId="1037"/>
          <ac:spMkLst>
            <pc:docMk/>
            <pc:sldMk cId="4003460016" sldId="1843"/>
            <ac:spMk id="523" creationId="{34465264-13BA-6E1D-0E57-B4AC12506F7E}"/>
          </ac:spMkLst>
        </pc:spChg>
        <pc:spChg chg="mod">
          <ac:chgData name="윤진숙(Celine) - 서비스기획2팀" userId="db3dbd84-8051-4777-a258-c2ff272a01d1" providerId="ADAL" clId="{8028E252-5847-4BDC-B1AB-0348FF4B7C6B}" dt="2024-05-27T06:34:50.687" v="23048" actId="1035"/>
          <ac:spMkLst>
            <pc:docMk/>
            <pc:sldMk cId="4003460016" sldId="1843"/>
            <ac:spMk id="525" creationId="{E18FBBDC-A985-F46C-1578-50E40CF73646}"/>
          </ac:spMkLst>
        </pc:spChg>
        <pc:spChg chg="mod">
          <ac:chgData name="윤진숙(Celine) - 서비스기획2팀" userId="db3dbd84-8051-4777-a258-c2ff272a01d1" providerId="ADAL" clId="{8028E252-5847-4BDC-B1AB-0348FF4B7C6B}" dt="2024-05-27T06:34:50.687" v="23048" actId="1035"/>
          <ac:spMkLst>
            <pc:docMk/>
            <pc:sldMk cId="4003460016" sldId="1843"/>
            <ac:spMk id="527" creationId="{6D8C9363-2A20-8CE5-0E41-C56509B25FE9}"/>
          </ac:spMkLst>
        </pc:spChg>
        <pc:spChg chg="mod">
          <ac:chgData name="윤진숙(Celine) - 서비스기획2팀" userId="db3dbd84-8051-4777-a258-c2ff272a01d1" providerId="ADAL" clId="{8028E252-5847-4BDC-B1AB-0348FF4B7C6B}" dt="2024-05-27T07:57:15.951" v="24424" actId="14100"/>
          <ac:spMkLst>
            <pc:docMk/>
            <pc:sldMk cId="4003460016" sldId="1843"/>
            <ac:spMk id="532" creationId="{1E5BD60C-3061-647E-3122-B41FD9414530}"/>
          </ac:spMkLst>
        </pc:spChg>
        <pc:spChg chg="mod">
          <ac:chgData name="윤진숙(Celine) - 서비스기획2팀" userId="db3dbd84-8051-4777-a258-c2ff272a01d1" providerId="ADAL" clId="{8028E252-5847-4BDC-B1AB-0348FF4B7C6B}" dt="2024-05-27T08:00:50.864" v="24434" actId="1038"/>
          <ac:spMkLst>
            <pc:docMk/>
            <pc:sldMk cId="4003460016" sldId="1843"/>
            <ac:spMk id="540" creationId="{6599C5C8-43A8-B0E0-7E5D-51C39AE42D3A}"/>
          </ac:spMkLst>
        </pc:spChg>
        <pc:spChg chg="mod">
          <ac:chgData name="윤진숙(Celine) - 서비스기획2팀" userId="db3dbd84-8051-4777-a258-c2ff272a01d1" providerId="ADAL" clId="{8028E252-5847-4BDC-B1AB-0348FF4B7C6B}" dt="2024-05-27T08:01:11.618" v="24437" actId="1076"/>
          <ac:spMkLst>
            <pc:docMk/>
            <pc:sldMk cId="4003460016" sldId="1843"/>
            <ac:spMk id="546" creationId="{A8B7380D-FD9C-F12C-4678-99D550654D84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50" creationId="{2F57B8F2-BD6B-0E03-1DDA-9D97C26F00B2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52" creationId="{10749A93-6745-9861-A9D2-7E012DCEACE7}"/>
          </ac:spMkLst>
        </pc:spChg>
        <pc:spChg chg="mod">
          <ac:chgData name="윤진숙(Celine) - 서비스기획2팀" userId="db3dbd84-8051-4777-a258-c2ff272a01d1" providerId="ADAL" clId="{8028E252-5847-4BDC-B1AB-0348FF4B7C6B}" dt="2024-05-27T08:01:40.706" v="24441" actId="1076"/>
          <ac:spMkLst>
            <pc:docMk/>
            <pc:sldMk cId="4003460016" sldId="1843"/>
            <ac:spMk id="554" creationId="{8D5FF92F-E9AF-BB49-46EE-1B4155A2A54C}"/>
          </ac:spMkLst>
        </pc:spChg>
        <pc:spChg chg="mod">
          <ac:chgData name="윤진숙(Celine) - 서비스기획2팀" userId="db3dbd84-8051-4777-a258-c2ff272a01d1" providerId="ADAL" clId="{8028E252-5847-4BDC-B1AB-0348FF4B7C6B}" dt="2024-05-27T08:07:20.390" v="24571" actId="1038"/>
          <ac:spMkLst>
            <pc:docMk/>
            <pc:sldMk cId="4003460016" sldId="1843"/>
            <ac:spMk id="575" creationId="{890C8654-578C-CA18-6290-478D84F482CA}"/>
          </ac:spMkLst>
        </pc:spChg>
        <pc:spChg chg="del mod">
          <ac:chgData name="윤진숙(Celine) - 서비스기획2팀" userId="db3dbd84-8051-4777-a258-c2ff272a01d1" providerId="ADAL" clId="{8028E252-5847-4BDC-B1AB-0348FF4B7C6B}" dt="2024-05-27T06:33:54.287" v="23017" actId="478"/>
          <ac:spMkLst>
            <pc:docMk/>
            <pc:sldMk cId="4003460016" sldId="1843"/>
            <ac:spMk id="578" creationId="{0D5613A8-F0A2-E3E2-030D-0300FD78DB7E}"/>
          </ac:spMkLst>
        </pc:spChg>
        <pc:spChg chg="mod">
          <ac:chgData name="윤진숙(Celine) - 서비스기획2팀" userId="db3dbd84-8051-4777-a258-c2ff272a01d1" providerId="ADAL" clId="{8028E252-5847-4BDC-B1AB-0348FF4B7C6B}" dt="2024-05-27T06:18:35.179" v="22825" actId="20577"/>
          <ac:spMkLst>
            <pc:docMk/>
            <pc:sldMk cId="4003460016" sldId="1843"/>
            <ac:spMk id="580" creationId="{FAB49501-D62C-E7BF-D24D-45FFFDC6619B}"/>
          </ac:spMkLst>
        </pc:spChg>
        <pc:spChg chg="mod">
          <ac:chgData name="윤진숙(Celine) - 서비스기획2팀" userId="db3dbd84-8051-4777-a258-c2ff272a01d1" providerId="ADAL" clId="{8028E252-5847-4BDC-B1AB-0348FF4B7C6B}" dt="2024-05-27T06:34:00.646" v="23021" actId="20577"/>
          <ac:spMkLst>
            <pc:docMk/>
            <pc:sldMk cId="4003460016" sldId="1843"/>
            <ac:spMk id="582" creationId="{78A50FFF-DAF4-5C04-4AE7-A784FFA72D7C}"/>
          </ac:spMkLst>
        </pc:spChg>
        <pc:spChg chg="mod">
          <ac:chgData name="윤진숙(Celine) - 서비스기획2팀" userId="db3dbd84-8051-4777-a258-c2ff272a01d1" providerId="ADAL" clId="{8028E252-5847-4BDC-B1AB-0348FF4B7C6B}" dt="2024-05-27T06:34:50.687" v="23048" actId="1035"/>
          <ac:spMkLst>
            <pc:docMk/>
            <pc:sldMk cId="4003460016" sldId="1843"/>
            <ac:spMk id="583" creationId="{544199EC-C2FD-0D25-5C21-7B4552E23822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84" creationId="{2C7B7442-1E62-5C86-94A8-6A78F1525242}"/>
          </ac:spMkLst>
        </pc:spChg>
        <pc:spChg chg="mod">
          <ac:chgData name="윤진숙(Celine) - 서비스기획2팀" userId="db3dbd84-8051-4777-a258-c2ff272a01d1" providerId="ADAL" clId="{8028E252-5847-4BDC-B1AB-0348FF4B7C6B}" dt="2024-05-27T06:34:10.014" v="23027" actId="20577"/>
          <ac:spMkLst>
            <pc:docMk/>
            <pc:sldMk cId="4003460016" sldId="1843"/>
            <ac:spMk id="585" creationId="{236A9181-0CD0-905D-F3B4-6D06F81E2D05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86" creationId="{E0FFD415-20A5-8327-F7C1-05446F574D89}"/>
          </ac:spMkLst>
        </pc:spChg>
        <pc:spChg chg="mod">
          <ac:chgData name="윤진숙(Celine) - 서비스기획2팀" userId="db3dbd84-8051-4777-a258-c2ff272a01d1" providerId="ADAL" clId="{8028E252-5847-4BDC-B1AB-0348FF4B7C6B}" dt="2024-05-27T06:34:16.462" v="23031" actId="20577"/>
          <ac:spMkLst>
            <pc:docMk/>
            <pc:sldMk cId="4003460016" sldId="1843"/>
            <ac:spMk id="587" creationId="{EB740B0E-5B15-E77C-D27D-D8C0B78ED815}"/>
          </ac:spMkLst>
        </pc:spChg>
        <pc:grpChg chg="mod">
          <ac:chgData name="윤진숙(Celine) - 서비스기획2팀" userId="db3dbd84-8051-4777-a258-c2ff272a01d1" providerId="ADAL" clId="{8028E252-5847-4BDC-B1AB-0348FF4B7C6B}" dt="2024-05-27T08:37:03.500" v="25621" actId="1038"/>
          <ac:grpSpMkLst>
            <pc:docMk/>
            <pc:sldMk cId="4003460016" sldId="1843"/>
            <ac:grpSpMk id="320" creationId="{E8CB2269-FF18-E280-6A4F-8F45F1710FF3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34:50.687" v="23048" actId="1035"/>
          <ac:grpSpMkLst>
            <pc:docMk/>
            <pc:sldMk cId="4003460016" sldId="1843"/>
            <ac:grpSpMk id="528" creationId="{A1C06F80-53F0-5B5B-C2AB-BD6F9E6E38BB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34:42.799" v="23044" actId="1036"/>
          <ac:grpSpMkLst>
            <pc:docMk/>
            <pc:sldMk cId="4003460016" sldId="1843"/>
            <ac:grpSpMk id="534" creationId="{85484A8E-70D4-0934-7743-328A4D0B29D1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27T07:18:04.903" v="24303"/>
          <ac:graphicFrameMkLst>
            <pc:docMk/>
            <pc:sldMk cId="4003460016" sldId="1843"/>
            <ac:graphicFrameMk id="198" creationId="{00000000-0000-0000-0000-000000000000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7:12:45.300" v="23407"/>
          <ac:graphicFrameMkLst>
            <pc:docMk/>
            <pc:sldMk cId="4003460016" sldId="1843"/>
            <ac:graphicFrameMk id="524" creationId="{08A053E4-911E-3D76-1C4A-3E18DB990AF6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7:13:36.779" v="23534"/>
          <ac:graphicFrameMkLst>
            <pc:docMk/>
            <pc:sldMk cId="4003460016" sldId="1843"/>
            <ac:graphicFrameMk id="533" creationId="{281FFB3C-F8C8-3FC4-F9A3-1AFD5248B8D6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7T06:34:42.799" v="23044" actId="1036"/>
          <ac:graphicFrameMkLst>
            <pc:docMk/>
            <pc:sldMk cId="4003460016" sldId="1843"/>
            <ac:graphicFrameMk id="541" creationId="{753487AA-A829-DB8E-8DEA-5D2BF64731DE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7T06:34:42.799" v="23044" actId="1036"/>
          <ac:graphicFrameMkLst>
            <pc:docMk/>
            <pc:sldMk cId="4003460016" sldId="1843"/>
            <ac:graphicFrameMk id="555" creationId="{32E0324A-F49B-9437-5B7C-1EA2B7690E9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4T05:22:51.406" v="54458" actId="1037"/>
          <ac:graphicFrameMkLst>
            <pc:docMk/>
            <pc:sldMk cId="4003460016" sldId="1843"/>
            <ac:graphicFrameMk id="573" creationId="{4C77032C-E843-434A-6A69-3FD0688FD971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19" creationId="{0F3CE263-7008-904E-47B1-D741D79AA3D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7:53:57.146" v="24417" actId="478"/>
          <ac:picMkLst>
            <pc:docMk/>
            <pc:sldMk cId="4003460016" sldId="1843"/>
            <ac:picMk id="21" creationId="{441343E9-A607-B67A-CB2C-80FB778058F8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2" creationId="{7EBC4A5E-B112-0FA9-AE2D-C7814DCC616B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3" creationId="{975C60F9-D62F-9B96-B660-7A0B8217BF47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4" creationId="{4589A8B9-413E-FC66-C075-2BA7977F0C0E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5" creationId="{47431BDB-EB58-DF05-A115-A71A72F4E0DA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6" creationId="{0EDD5703-C0DD-2AE3-7CD7-2F16DE82417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50.813" v="25637" actId="478"/>
          <ac:picMkLst>
            <pc:docMk/>
            <pc:sldMk cId="4003460016" sldId="1843"/>
            <ac:picMk id="28" creationId="{6B0B9712-F36E-6121-2177-7E2C83C05F9D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50.687" v="23048" actId="1035"/>
          <ac:picMkLst>
            <pc:docMk/>
            <pc:sldMk cId="4003460016" sldId="1843"/>
            <ac:picMk id="526" creationId="{6194CD58-6B7B-1BE6-D0C6-3716C5584629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48" creationId="{FE21FAE9-9B48-1FCB-E080-10F9F902008F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51" creationId="{ED13E13A-4350-6595-11E4-7756A4E63CBF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56" creationId="{2C3120A0-180A-48E2-7B10-2B60BB4350CB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57" creationId="{8ADFA6EE-7813-AAC3-4432-AE9A2E6DE013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27T10:21:19.637" v="30264" actId="478"/>
          <ac:cxnSpMkLst>
            <pc:docMk/>
            <pc:sldMk cId="4003460016" sldId="1843"/>
            <ac:cxnSpMk id="29" creationId="{A17915F7-3B69-AA35-01AB-F9173F321E2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10:21:40.434" v="30266" actId="21"/>
          <ac:cxnSpMkLst>
            <pc:docMk/>
            <pc:sldMk cId="4003460016" sldId="1843"/>
            <ac:cxnSpMk id="30" creationId="{C30A7EDB-8B78-1B18-8EEC-D5D8C89591B0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34:50.687" v="23048" actId="1035"/>
          <ac:cxnSpMkLst>
            <pc:docMk/>
            <pc:sldMk cId="4003460016" sldId="1843"/>
            <ac:cxnSpMk id="531" creationId="{90B5C5FA-937E-18BA-6C59-7574AF318786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34:42.799" v="23044" actId="1036"/>
          <ac:cxnSpMkLst>
            <pc:docMk/>
            <pc:sldMk cId="4003460016" sldId="1843"/>
            <ac:cxnSpMk id="539" creationId="{7C2485AF-620B-594B-561D-C04BB28C0F6B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34:42.799" v="23044" actId="1036"/>
          <ac:cxnSpMkLst>
            <pc:docMk/>
            <pc:sldMk cId="4003460016" sldId="1843"/>
            <ac:cxnSpMk id="553" creationId="{800738C3-66C4-4898-C028-DA19C0E58FE0}"/>
          </ac:cxnSpMkLst>
        </pc:cxnChg>
      </pc:sldChg>
      <pc:sldChg chg="addSp delSp modSp add mod ord">
        <pc:chgData name="윤진숙(Celine) - 서비스기획2팀" userId="db3dbd84-8051-4777-a258-c2ff272a01d1" providerId="ADAL" clId="{8028E252-5847-4BDC-B1AB-0348FF4B7C6B}" dt="2024-06-04T04:16:49.155" v="53343" actId="478"/>
        <pc:sldMkLst>
          <pc:docMk/>
          <pc:sldMk cId="2127795688" sldId="1845"/>
        </pc:sldMkLst>
        <pc:spChg chg="add del mod">
          <ac:chgData name="윤진숙(Celine) - 서비스기획2팀" userId="db3dbd84-8051-4777-a258-c2ff272a01d1" providerId="ADAL" clId="{8028E252-5847-4BDC-B1AB-0348FF4B7C6B}" dt="2024-06-04T04:16:49.155" v="53343" actId="478"/>
          <ac:spMkLst>
            <pc:docMk/>
            <pc:sldMk cId="2127795688" sldId="1845"/>
            <ac:spMk id="2" creationId="{41E8B4E7-2983-122F-181B-1265DEF51AE4}"/>
          </ac:spMkLst>
        </pc:spChg>
        <pc:spChg chg="del">
          <ac:chgData name="윤진숙(Celine) - 서비스기획2팀" userId="db3dbd84-8051-4777-a258-c2ff272a01d1" providerId="ADAL" clId="{8028E252-5847-4BDC-B1AB-0348FF4B7C6B}" dt="2024-05-27T08:13:34.635" v="24774" actId="478"/>
          <ac:spMkLst>
            <pc:docMk/>
            <pc:sldMk cId="2127795688" sldId="1845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6-03T01:42:05.319" v="50385"/>
          <ac:spMkLst>
            <pc:docMk/>
            <pc:sldMk cId="2127795688" sldId="1845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6-03T01:41:47.563" v="50342"/>
          <ac:spMkLst>
            <pc:docMk/>
            <pc:sldMk cId="2127795688" sldId="1845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7T09:22:25.892" v="29505" actId="478"/>
          <ac:spMkLst>
            <pc:docMk/>
            <pc:sldMk cId="2127795688" sldId="1845"/>
            <ac:spMk id="7" creationId="{B99356B3-5C4B-AFEA-1D6C-CE28C18F6E44}"/>
          </ac:spMkLst>
        </pc:spChg>
        <pc:spChg chg="add mod ord">
          <ac:chgData name="윤진숙(Celine) - 서비스기획2팀" userId="db3dbd84-8051-4777-a258-c2ff272a01d1" providerId="ADAL" clId="{8028E252-5847-4BDC-B1AB-0348FF4B7C6B}" dt="2024-05-27T08:31:04.594" v="25406" actId="14100"/>
          <ac:spMkLst>
            <pc:docMk/>
            <pc:sldMk cId="2127795688" sldId="1845"/>
            <ac:spMk id="9" creationId="{E608E5C2-0816-DA1E-7E33-24997FEF388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10" creationId="{F96A8C38-474B-2E66-3618-8CCBC30FBB1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1:30.044" v="25420" actId="14100"/>
          <ac:spMkLst>
            <pc:docMk/>
            <pc:sldMk cId="2127795688" sldId="1845"/>
            <ac:spMk id="13" creationId="{FC724CD7-54B2-EE97-7866-13D951BCB224}"/>
          </ac:spMkLst>
        </pc:spChg>
        <pc:spChg chg="mod">
          <ac:chgData name="윤진숙(Celine) - 서비스기획2팀" userId="db3dbd84-8051-4777-a258-c2ff272a01d1" providerId="ADAL" clId="{8028E252-5847-4BDC-B1AB-0348FF4B7C6B}" dt="2024-05-27T08:31:26.693" v="25419" actId="14100"/>
          <ac:spMkLst>
            <pc:docMk/>
            <pc:sldMk cId="2127795688" sldId="1845"/>
            <ac:spMk id="18" creationId="{3BC02E3F-EA96-3BF7-183B-04AA7B5E04AE}"/>
          </ac:spMkLst>
        </pc:spChg>
        <pc:spChg chg="mod">
          <ac:chgData name="윤진숙(Celine) - 서비스기획2팀" userId="db3dbd84-8051-4777-a258-c2ff272a01d1" providerId="ADAL" clId="{8028E252-5847-4BDC-B1AB-0348FF4B7C6B}" dt="2024-05-27T08:30:45.571" v="25385" actId="20577"/>
          <ac:spMkLst>
            <pc:docMk/>
            <pc:sldMk cId="2127795688" sldId="1845"/>
            <ac:spMk id="19" creationId="{83E4201A-DF01-082D-6874-BC075033A3CA}"/>
          </ac:spMkLst>
        </pc:spChg>
        <pc:spChg chg="mod">
          <ac:chgData name="윤진숙(Celine) - 서비스기획2팀" userId="db3dbd84-8051-4777-a258-c2ff272a01d1" providerId="ADAL" clId="{8028E252-5847-4BDC-B1AB-0348FF4B7C6B}" dt="2024-05-27T08:32:33.575" v="25427"/>
          <ac:spMkLst>
            <pc:docMk/>
            <pc:sldMk cId="2127795688" sldId="1845"/>
            <ac:spMk id="23" creationId="{00589E1E-E9F4-8F32-7AEE-7B9289C530B7}"/>
          </ac:spMkLst>
        </pc:spChg>
        <pc:spChg chg="mod">
          <ac:chgData name="윤진숙(Celine) - 서비스기획2팀" userId="db3dbd84-8051-4777-a258-c2ff272a01d1" providerId="ADAL" clId="{8028E252-5847-4BDC-B1AB-0348FF4B7C6B}" dt="2024-05-27T08:32:33.575" v="25427"/>
          <ac:spMkLst>
            <pc:docMk/>
            <pc:sldMk cId="2127795688" sldId="1845"/>
            <ac:spMk id="24" creationId="{ED1B2515-E547-32DC-D6B1-CB916D0A38E1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7:14.741" v="25622" actId="478"/>
          <ac:spMkLst>
            <pc:docMk/>
            <pc:sldMk cId="2127795688" sldId="1845"/>
            <ac:spMk id="27" creationId="{216916DC-FB2D-CF43-E763-BE045814BF6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5:49.009" v="25493" actId="478"/>
          <ac:spMkLst>
            <pc:docMk/>
            <pc:sldMk cId="2127795688" sldId="1845"/>
            <ac:spMk id="29" creationId="{FADC1C2E-66EE-88BD-6358-29F46B794634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2:56.611" v="29510" actId="20577"/>
          <ac:spMkLst>
            <pc:docMk/>
            <pc:sldMk cId="2127795688" sldId="1845"/>
            <ac:spMk id="30" creationId="{59F21ACE-38F0-FBF6-4CBC-847B68166598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2:58.484" v="29512" actId="20577"/>
          <ac:spMkLst>
            <pc:docMk/>
            <pc:sldMk cId="2127795688" sldId="1845"/>
            <ac:spMk id="31" creationId="{BBAF0B91-1613-D0EB-2058-311E6FB9109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5:47.597" v="25492" actId="478"/>
          <ac:spMkLst>
            <pc:docMk/>
            <pc:sldMk cId="2127795688" sldId="1845"/>
            <ac:spMk id="32" creationId="{404D5CCA-A5E9-E89A-A3E4-BA915F838B3C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0.509" v="29514" actId="20577"/>
          <ac:spMkLst>
            <pc:docMk/>
            <pc:sldMk cId="2127795688" sldId="1845"/>
            <ac:spMk id="34" creationId="{927C04F2-500F-D4F7-583E-2348FBA92E42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2.498" v="29516" actId="20577"/>
          <ac:spMkLst>
            <pc:docMk/>
            <pc:sldMk cId="2127795688" sldId="1845"/>
            <ac:spMk id="35" creationId="{622C198B-728F-4909-0EEB-4ABA02D4C0D8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5.083" v="29518" actId="20577"/>
          <ac:spMkLst>
            <pc:docMk/>
            <pc:sldMk cId="2127795688" sldId="1845"/>
            <ac:spMk id="36" creationId="{0ECA59C3-C582-68C5-D14A-FFEF8E2B22EE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7.780" v="29520" actId="20577"/>
          <ac:spMkLst>
            <pc:docMk/>
            <pc:sldMk cId="2127795688" sldId="1845"/>
            <ac:spMk id="37" creationId="{2709C1CB-DCBE-705F-ADA9-A4E71E1DA8FD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2" creationId="{2F77F75F-F448-7A12-B06D-E96BAEE163B7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3" creationId="{2608F5B7-C14A-7AEA-3C27-52D581DAF46E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4" creationId="{4BCCAF3F-680D-B69A-924C-11564CE01F0A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6" creationId="{817B3ABD-01D5-6760-503C-6D0BB04B975E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" creationId="{3920564C-89D3-E28B-70A1-8E9DD893EF93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1" creationId="{D92E253C-09AC-297C-E8DC-AEE99A3A835A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3" creationId="{9089CABF-3BC6-B4D3-42A8-1D442F474CF3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4" creationId="{7B982840-5A4F-E828-8A58-31EC66AE7A56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5" creationId="{4AB0DF56-FDAC-1F3F-2432-3BF4E4F13D5C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6" creationId="{125632D6-50E4-1DD4-FC29-278E01A75561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9" creationId="{1C6A1894-A60C-81A7-5227-72DACBAE2D6A}"/>
          </ac:spMkLst>
        </pc:spChg>
        <pc:spChg chg="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5-27T08:13:52.019" v="24777" actId="478"/>
          <ac:spMkLst>
            <pc:docMk/>
            <pc:sldMk cId="2127795688" sldId="1845"/>
            <ac:spMk id="254" creationId="{AC02E7AC-7F03-77BC-A3B3-98A1570B75AA}"/>
          </ac:spMkLst>
        </pc:spChg>
        <pc:spChg chg="del">
          <ac:chgData name="윤진숙(Celine) - 서비스기획2팀" userId="db3dbd84-8051-4777-a258-c2ff272a01d1" providerId="ADAL" clId="{8028E252-5847-4BDC-B1AB-0348FF4B7C6B}" dt="2024-05-27T08:13:57.771" v="24780" actId="478"/>
          <ac:spMkLst>
            <pc:docMk/>
            <pc:sldMk cId="2127795688" sldId="1845"/>
            <ac:spMk id="255" creationId="{96938753-20FA-8970-CB96-7D3899F82734}"/>
          </ac:spMkLst>
        </pc:spChg>
        <pc:spChg chg="del">
          <ac:chgData name="윤진숙(Celine) - 서비스기획2팀" userId="db3dbd84-8051-4777-a258-c2ff272a01d1" providerId="ADAL" clId="{8028E252-5847-4BDC-B1AB-0348FF4B7C6B}" dt="2024-05-27T08:13:59.515" v="24781" actId="478"/>
          <ac:spMkLst>
            <pc:docMk/>
            <pc:sldMk cId="2127795688" sldId="1845"/>
            <ac:spMk id="392" creationId="{FE40CF96-FAC3-9A1C-DFB8-489AAF56D761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27T08:16:07.616" v="24813" actId="14100"/>
          <ac:spMkLst>
            <pc:docMk/>
            <pc:sldMk cId="2127795688" sldId="1845"/>
            <ac:spMk id="426" creationId="{53A30A3B-EC30-C4A9-3C14-EC8C6120DFE5}"/>
          </ac:spMkLst>
        </pc:spChg>
        <pc:spChg chg="del">
          <ac:chgData name="윤진숙(Celine) - 서비스기획2팀" userId="db3dbd84-8051-4777-a258-c2ff272a01d1" providerId="ADAL" clId="{8028E252-5847-4BDC-B1AB-0348FF4B7C6B}" dt="2024-05-27T08:16:58.756" v="24833" actId="478"/>
          <ac:spMkLst>
            <pc:docMk/>
            <pc:sldMk cId="2127795688" sldId="1845"/>
            <ac:spMk id="428" creationId="{A3865877-D095-04C1-82F0-0813CA2118D3}"/>
          </ac:spMkLst>
        </pc:spChg>
        <pc:spChg chg="del mod">
          <ac:chgData name="윤진숙(Celine) - 서비스기획2팀" userId="db3dbd84-8051-4777-a258-c2ff272a01d1" providerId="ADAL" clId="{8028E252-5847-4BDC-B1AB-0348FF4B7C6B}" dt="2024-05-27T08:16:27.252" v="24821" actId="478"/>
          <ac:spMkLst>
            <pc:docMk/>
            <pc:sldMk cId="2127795688" sldId="1845"/>
            <ac:spMk id="429" creationId="{C7AB03A4-7D9D-6B80-8368-98F2D6201977}"/>
          </ac:spMkLst>
        </pc:spChg>
        <pc:spChg chg="del">
          <ac:chgData name="윤진숙(Celine) - 서비스기획2팀" userId="db3dbd84-8051-4777-a258-c2ff272a01d1" providerId="ADAL" clId="{8028E252-5847-4BDC-B1AB-0348FF4B7C6B}" dt="2024-05-27T08:16:31.989" v="24823" actId="478"/>
          <ac:spMkLst>
            <pc:docMk/>
            <pc:sldMk cId="2127795688" sldId="1845"/>
            <ac:spMk id="430" creationId="{83734521-4ED4-84FF-4984-6A367608557C}"/>
          </ac:spMkLst>
        </pc:spChg>
        <pc:spChg chg="del">
          <ac:chgData name="윤진숙(Celine) - 서비스기획2팀" userId="db3dbd84-8051-4777-a258-c2ff272a01d1" providerId="ADAL" clId="{8028E252-5847-4BDC-B1AB-0348FF4B7C6B}" dt="2024-05-27T08:16:29.533" v="24822" actId="478"/>
          <ac:spMkLst>
            <pc:docMk/>
            <pc:sldMk cId="2127795688" sldId="1845"/>
            <ac:spMk id="431" creationId="{D7574E7E-5E0B-1E64-6CCE-EA56B48A4531}"/>
          </ac:spMkLst>
        </pc:spChg>
        <pc:spChg chg="del">
          <ac:chgData name="윤진숙(Celine) - 서비스기획2팀" userId="db3dbd84-8051-4777-a258-c2ff272a01d1" providerId="ADAL" clId="{8028E252-5847-4BDC-B1AB-0348FF4B7C6B}" dt="2024-05-27T08:16:38.739" v="24829" actId="478"/>
          <ac:spMkLst>
            <pc:docMk/>
            <pc:sldMk cId="2127795688" sldId="1845"/>
            <ac:spMk id="432" creationId="{F0877DC9-9615-D56F-9497-D57F5899F99C}"/>
          </ac:spMkLst>
        </pc:spChg>
        <pc:spChg chg="del">
          <ac:chgData name="윤진숙(Celine) - 서비스기획2팀" userId="db3dbd84-8051-4777-a258-c2ff272a01d1" providerId="ADAL" clId="{8028E252-5847-4BDC-B1AB-0348FF4B7C6B}" dt="2024-05-27T08:16:37.971" v="24828" actId="478"/>
          <ac:spMkLst>
            <pc:docMk/>
            <pc:sldMk cId="2127795688" sldId="1845"/>
            <ac:spMk id="433" creationId="{EDB024E7-95C5-2A9B-2079-5D2D786152D5}"/>
          </ac:spMkLst>
        </pc:spChg>
        <pc:spChg chg="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441" creationId="{9F12A1FC-54AF-E011-9058-4E7DA6BE9221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2" creationId="{A926A300-2330-423B-F27F-81778EC09894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3" creationId="{23EC5E6A-C55B-5811-B23B-2801E779BD5D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4" creationId="{A944EAEE-7930-B3AB-46A0-CF0455B3C8CB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5" creationId="{BCA4E99B-B199-5154-CB02-DD4C797A7928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6" creationId="{3097EBC7-D34F-45FF-F36B-A7356D4461B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14.974" v="25633" actId="478"/>
          <ac:spMkLst>
            <pc:docMk/>
            <pc:sldMk cId="2127795688" sldId="1845"/>
            <ac:spMk id="452" creationId="{6A86A5ED-7796-CD09-1D75-807A6C2A5FD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11.102" v="25631" actId="478"/>
          <ac:spMkLst>
            <pc:docMk/>
            <pc:sldMk cId="2127795688" sldId="1845"/>
            <ac:spMk id="453" creationId="{46C039ED-8DC7-A923-362D-09D3C22A6D61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54" creationId="{09E85B5C-0A31-D43B-4CD1-61A29C829D12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55" creationId="{4C7D3067-4E3B-7CA0-B0A8-AB6CDDEA74C6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57" creationId="{35798D4F-1EB2-F3A9-D8C9-B3569356B3AD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7:24.517" v="25624" actId="478"/>
          <ac:spMkLst>
            <pc:docMk/>
            <pc:sldMk cId="2127795688" sldId="1845"/>
            <ac:spMk id="458" creationId="{5948556F-36CE-154A-38D0-4929251B3E1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19.925" v="25636" actId="478"/>
          <ac:spMkLst>
            <pc:docMk/>
            <pc:sldMk cId="2127795688" sldId="1845"/>
            <ac:spMk id="466" creationId="{43432E1F-4E4F-AF1D-5976-86C82DE4EB6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8:09.476" v="25630" actId="1076"/>
          <ac:spMkLst>
            <pc:docMk/>
            <pc:sldMk cId="2127795688" sldId="1845"/>
            <ac:spMk id="468" creationId="{84F8BF8D-0349-6D99-A226-A2656C0DED12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69" creationId="{C7C03823-6536-204C-ED57-6A66251B32F0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02.861" v="25629" actId="478"/>
          <ac:spMkLst>
            <pc:docMk/>
            <pc:sldMk cId="2127795688" sldId="1845"/>
            <ac:spMk id="470" creationId="{6891412A-D5A0-E118-6BCB-683BFC5F031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77" creationId="{5B0BD14C-5734-FB34-22E5-E9AD625435B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7:29.583" v="25627" actId="478"/>
          <ac:spMkLst>
            <pc:docMk/>
            <pc:sldMk cId="2127795688" sldId="1845"/>
            <ac:spMk id="482" creationId="{F6978533-7845-4C71-D9F0-C1626AACC4A4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1" creationId="{1B665565-F21F-385A-6A8C-DB2A4943724F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5" creationId="{E01A5D06-C67B-EA53-06E6-5D2DB0201764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8" creationId="{11FD9700-BA32-F168-F0CB-D9C5CCDE318A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9" creationId="{04A5A90D-8B2B-C8BD-7CAF-33128CACA248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0" creationId="{FC8792B4-5166-6615-C0B5-2E0CD7072C69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2" creationId="{6622EC79-416C-F1BD-6C05-85947B3172B6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3" creationId="{F38510A6-1513-0F60-3BE4-1FE867185721}"/>
          </ac:spMkLst>
        </pc:spChg>
        <pc:spChg chg="del">
          <ac:chgData name="윤진숙(Celine) - 서비스기획2팀" userId="db3dbd84-8051-4777-a258-c2ff272a01d1" providerId="ADAL" clId="{8028E252-5847-4BDC-B1AB-0348FF4B7C6B}" dt="2024-05-27T08:14:00.150" v="24782" actId="478"/>
          <ac:spMkLst>
            <pc:docMk/>
            <pc:sldMk cId="2127795688" sldId="1845"/>
            <ac:spMk id="514" creationId="{94D6AA9B-7CA6-AB04-F284-A60F6086B96C}"/>
          </ac:spMkLst>
        </pc:spChg>
        <pc:spChg chg="mod">
          <ac:chgData name="윤진숙(Celine) - 서비스기획2팀" userId="db3dbd84-8051-4777-a258-c2ff272a01d1" providerId="ADAL" clId="{8028E252-5847-4BDC-B1AB-0348FF4B7C6B}" dt="2024-05-30T06:41:13.406" v="33381" actId="14100"/>
          <ac:spMkLst>
            <pc:docMk/>
            <pc:sldMk cId="2127795688" sldId="1845"/>
            <ac:spMk id="520" creationId="{29135FD6-0328-40E7-20B6-8A10EA805EEC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56.005" v="25628" actId="571"/>
          <ac:spMkLst>
            <pc:docMk/>
            <pc:sldMk cId="2127795688" sldId="1845"/>
            <ac:spMk id="522" creationId="{C701A9BF-C393-8EF1-5002-E3131B20FF44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56.005" v="25628" actId="571"/>
          <ac:spMkLst>
            <pc:docMk/>
            <pc:sldMk cId="2127795688" sldId="1845"/>
            <ac:spMk id="524" creationId="{1B087CDE-449B-874F-4546-12574912AF7B}"/>
          </ac:spMkLst>
        </pc:spChg>
        <pc:spChg chg="mod">
          <ac:chgData name="윤진숙(Celine) - 서비스기획2팀" userId="db3dbd84-8051-4777-a258-c2ff272a01d1" providerId="ADAL" clId="{8028E252-5847-4BDC-B1AB-0348FF4B7C6B}" dt="2024-05-27T08:38:53.767" v="25638"/>
          <ac:spMkLst>
            <pc:docMk/>
            <pc:sldMk cId="2127795688" sldId="1845"/>
            <ac:spMk id="529" creationId="{FAF56ACA-2F64-D54F-EAD8-5CA18794A087}"/>
          </ac:spMkLst>
        </pc:spChg>
        <pc:spChg chg="mod">
          <ac:chgData name="윤진숙(Celine) - 서비스기획2팀" userId="db3dbd84-8051-4777-a258-c2ff272a01d1" providerId="ADAL" clId="{8028E252-5847-4BDC-B1AB-0348FF4B7C6B}" dt="2024-05-27T08:38:53.767" v="25638"/>
          <ac:spMkLst>
            <pc:docMk/>
            <pc:sldMk cId="2127795688" sldId="1845"/>
            <ac:spMk id="530" creationId="{A36A6F98-1BFB-D8E4-2C70-E47D882930C1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9:24.110" v="25639" actId="1076"/>
          <ac:spMkLst>
            <pc:docMk/>
            <pc:sldMk cId="2127795688" sldId="1845"/>
            <ac:spMk id="533" creationId="{24F3DFDA-1FA4-9194-7377-B90698390FDB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5:12.997" v="50588" actId="478"/>
          <ac:spMkLst>
            <pc:docMk/>
            <pc:sldMk cId="2127795688" sldId="1845"/>
            <ac:spMk id="538" creationId="{9FF9A268-2210-50B6-1453-90B6E25911AD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5:40:29.351" v="52317" actId="478"/>
          <ac:spMkLst>
            <pc:docMk/>
            <pc:sldMk cId="2127795688" sldId="1845"/>
            <ac:spMk id="539" creationId="{F303F524-9AE0-4D64-D2E5-D4BFA8881392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88" creationId="{B631E10B-D708-B1A7-5720-AD9CE834EF11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89" creationId="{052B50E5-1595-0346-5F10-AB28E5533831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90" creationId="{B1337453-CE36-F974-9E4F-3F5B00B5D79F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91" creationId="{471CAB6D-0545-9501-3E36-477DFAF3122D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92" creationId="{4CF2B530-C282-24AD-1DDC-84E7F18E0059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64" creationId="{C4585918-6E7A-34B1-9C3C-5C0CF0A3E30F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65" creationId="{A6DF3F14-3F3C-C7E0-23D4-0B444E2253DF}"/>
          </ac:spMkLst>
        </pc:spChg>
        <pc:spChg chg="mod">
          <ac:chgData name="윤진숙(Celine) - 서비스기획2팀" userId="db3dbd84-8051-4777-a258-c2ff272a01d1" providerId="ADAL" clId="{8028E252-5847-4BDC-B1AB-0348FF4B7C6B}" dt="2024-06-03T01:46:02.598" v="50610" actId="207"/>
          <ac:spMkLst>
            <pc:docMk/>
            <pc:sldMk cId="2127795688" sldId="1845"/>
            <ac:spMk id="678" creationId="{01F9158B-173D-26C3-F66C-3761E28490C8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79" creationId="{439B9518-B3AA-A384-6CE0-78A980A17BDC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80" creationId="{22720FD3-2708-AFB1-8006-63777C060E7D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84" creationId="{972E1891-3A2D-5F47-5D31-5C9E1CD66F37}"/>
          </ac:spMkLst>
        </pc:spChg>
        <pc:grpChg chg="add 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8" creationId="{986DBDCE-0B28-EB11-8E1A-1FE752F19F6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14" creationId="{BC0BD9DA-FC22-45CE-5BD6-767EA9FCE3A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17" creationId="{2C4EB2F5-7C3C-34EE-A6B4-95799BF0723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37:14.741" v="25622" actId="478"/>
          <ac:grpSpMkLst>
            <pc:docMk/>
            <pc:sldMk cId="2127795688" sldId="1845"/>
            <ac:grpSpMk id="20" creationId="{456E6D53-7A02-CCFF-A4D0-A87B81B2E414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2:33.575" v="25427"/>
          <ac:grpSpMkLst>
            <pc:docMk/>
            <pc:sldMk cId="2127795688" sldId="1845"/>
            <ac:grpSpMk id="21" creationId="{054422D6-CCA3-1A27-6EDE-F156D978626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5" creationId="{872784ED-EF8E-5505-444F-E7F38DF8CA9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9" creationId="{020908CB-1E14-B5AA-4D87-BBE9F20B62B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2" creationId="{D1EA35D4-DE27-86DB-E09B-6E124951CB9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7" creationId="{F7B841A0-0813-35CB-27AF-A10CE7D088E0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8" creationId="{60BD7EFB-1767-D1D4-E10F-C43E540C9D1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63" creationId="{6E3D331B-2E97-A880-982C-1D9A572D376D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47.379" v="24776" actId="478"/>
          <ac:grpSpMkLst>
            <pc:docMk/>
            <pc:sldMk cId="2127795688" sldId="1845"/>
            <ac:grpSpMk id="320" creationId="{E8CB2269-FF18-E280-6A4F-8F45F1710FF3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54.378" v="24778" actId="478"/>
          <ac:grpSpMkLst>
            <pc:docMk/>
            <pc:sldMk cId="2127795688" sldId="1845"/>
            <ac:grpSpMk id="324" creationId="{F941791E-F7EB-4019-55DD-5E46DFFA500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55.706" v="24779" actId="478"/>
          <ac:grpSpMkLst>
            <pc:docMk/>
            <pc:sldMk cId="2127795688" sldId="1845"/>
            <ac:grpSpMk id="327" creationId="{E625B028-D4C3-91C7-1CFA-33E362C84DF2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332" creationId="{01096394-C292-9E60-FB25-3DA87BABB603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44.557" v="24775" actId="478"/>
          <ac:grpSpMkLst>
            <pc:docMk/>
            <pc:sldMk cId="2127795688" sldId="1845"/>
            <ac:grpSpMk id="338" creationId="{EF12352E-907D-7232-B56B-8EF477FBB57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15:18.627" v="24794" actId="478"/>
          <ac:grpSpMkLst>
            <pc:docMk/>
            <pc:sldMk cId="2127795688" sldId="1845"/>
            <ac:grpSpMk id="425" creationId="{4A58E4F7-A5E0-9859-8792-9BFF3A0F9789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48" creationId="{193B4F2A-45CA-319C-00E2-293A06E515C3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481" creationId="{197FEF78-EDFB-D023-716C-CEC2492A502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38:16.166" v="25634" actId="478"/>
          <ac:grpSpMkLst>
            <pc:docMk/>
            <pc:sldMk cId="2127795688" sldId="1845"/>
            <ac:grpSpMk id="484" creationId="{60D40AA8-FD3C-A5EB-9186-B977B90F3FCB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85" creationId="{AD719D34-E445-1FD4-792F-867D7463AB68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88" creationId="{A7C8EE8E-58FA-338B-F8BB-4DFF475ED896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8:32:07.240" v="25425" actId="478"/>
          <ac:grpSpMkLst>
            <pc:docMk/>
            <pc:sldMk cId="2127795688" sldId="1845"/>
            <ac:grpSpMk id="490" creationId="{2BD1F54C-0E98-985D-1EF9-36C1E1701D0D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93" creationId="{1915E639-25AA-4761-9047-79BEA4D51220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8:32:07.240" v="25425" actId="478"/>
          <ac:grpSpMkLst>
            <pc:docMk/>
            <pc:sldMk cId="2127795688" sldId="1845"/>
            <ac:grpSpMk id="497" creationId="{5A35EDEB-B85D-E6F3-658A-BD7FF68741B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8:09.476" v="25630" actId="1076"/>
          <ac:grpSpMkLst>
            <pc:docMk/>
            <pc:sldMk cId="2127795688" sldId="1845"/>
            <ac:grpSpMk id="504" creationId="{2668EF8E-79D0-B38D-5F01-47AC1F3CC07F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8:32:07.240" v="25425" actId="478"/>
          <ac:grpSpMkLst>
            <pc:docMk/>
            <pc:sldMk cId="2127795688" sldId="1845"/>
            <ac:grpSpMk id="508" creationId="{8EE7F559-E86C-73D2-E1AF-92CE73DC5F4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37:27.973" v="25626" actId="478"/>
          <ac:grpSpMkLst>
            <pc:docMk/>
            <pc:sldMk cId="2127795688" sldId="1845"/>
            <ac:grpSpMk id="510" creationId="{19525223-DAAC-21DE-ABC6-4527CB5D056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15" creationId="{068448FF-91DA-BE57-01D3-BF858F447EBE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30T06:41:03.037" v="33380" actId="166"/>
          <ac:grpSpMkLst>
            <pc:docMk/>
            <pc:sldMk cId="2127795688" sldId="1845"/>
            <ac:grpSpMk id="519" creationId="{A83011DF-C5D0-1E36-B47C-076FE58D6DC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9:24.110" v="25639" actId="1076"/>
          <ac:grpSpMkLst>
            <pc:docMk/>
            <pc:sldMk cId="2127795688" sldId="1845"/>
            <ac:grpSpMk id="526" creationId="{22BAC89A-157C-838E-9F89-EF54D3D7342F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8:53.767" v="25638"/>
          <ac:grpSpMkLst>
            <pc:docMk/>
            <pc:sldMk cId="2127795688" sldId="1845"/>
            <ac:grpSpMk id="527" creationId="{984EC16A-C2F1-FA15-9F84-74876B27EFDC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593" creationId="{AA29B528-8C87-44F8-E42B-11549B480086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597" creationId="{6EA3CF55-6C32-75B6-7865-3EBAFEB106A2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00" creationId="{08A851BB-06EC-3A3D-9539-3E32D7909281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05" creationId="{F938ABC3-0C26-171C-6512-590EACD5001F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11" creationId="{88503EFC-F423-07B5-9197-598FBD1B221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16" creationId="{6A7303B1-3884-7F3B-ECC2-CA589B7EB88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33" creationId="{7055179C-0DC6-8116-0D56-343DBBC05EA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40" creationId="{A60E3C92-0D8E-0ED9-7831-A1DC7254A802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45" creationId="{09E96AA7-8884-9E06-4DCA-DC5690FF95B9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52" creationId="{3DA26D07-9D1C-5177-7D71-37A058E92980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59" creationId="{EE7CBC5F-6EA9-F33D-1CC9-855E07CAD2E8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66" creationId="{F7838FB4-DFDA-3C8D-A9F7-DC436607403D}"/>
          </ac:grpSpMkLst>
        </pc:grpChg>
        <pc:graphicFrameChg chg="add del">
          <ac:chgData name="윤진숙(Celine) - 서비스기획2팀" userId="db3dbd84-8051-4777-a258-c2ff272a01d1" providerId="ADAL" clId="{8028E252-5847-4BDC-B1AB-0348FF4B7C6B}" dt="2024-05-27T08:18:48.806" v="24856" actId="478"/>
          <ac:graphicFrameMkLst>
            <pc:docMk/>
            <pc:sldMk cId="2127795688" sldId="1845"/>
            <ac:graphicFrameMk id="11" creationId="{2B7D1ABE-0E0D-C6AE-157A-65788496F551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5-27T09:12:04.117" v="28678" actId="207"/>
          <ac:graphicFrameMkLst>
            <pc:docMk/>
            <pc:sldMk cId="2127795688" sldId="1845"/>
            <ac:graphicFrameMk id="12" creationId="{3DEAA775-924B-8F11-50FE-E814E69DB53A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8:37:14.741" v="25622" actId="478"/>
          <ac:graphicFrameMkLst>
            <pc:docMk/>
            <pc:sldMk cId="2127795688" sldId="1845"/>
            <ac:graphicFrameMk id="28" creationId="{B7F7E196-9D01-5CE5-1431-D102AA23BA71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9:23:17.779" v="29530" actId="20577"/>
          <ac:graphicFrameMkLst>
            <pc:docMk/>
            <pc:sldMk cId="2127795688" sldId="1845"/>
            <ac:graphicFrameMk id="198" creationId="{00000000-0000-0000-0000-000000000000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8:39:24.110" v="25639" actId="1076"/>
          <ac:graphicFrameMkLst>
            <pc:docMk/>
            <pc:sldMk cId="2127795688" sldId="1845"/>
            <ac:graphicFrameMk id="534" creationId="{A3B40203-92D1-86EB-47F4-DD40A916210A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7T08:13:30.866" v="24771" actId="478"/>
          <ac:graphicFrameMkLst>
            <pc:docMk/>
            <pc:sldMk cId="2127795688" sldId="1845"/>
            <ac:graphicFrameMk id="670" creationId="{B248916F-99E5-64B5-371B-1EB71F674495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7T08:16:13.739" v="24818" actId="1037"/>
          <ac:picMkLst>
            <pc:docMk/>
            <pc:sldMk cId="2127795688" sldId="1845"/>
            <ac:picMk id="6" creationId="{243407C8-7F47-72F6-822C-93FDE1874917}"/>
          </ac:picMkLst>
        </pc:picChg>
        <pc:picChg chg="add del">
          <ac:chgData name="윤진숙(Celine) - 서비스기획2팀" userId="db3dbd84-8051-4777-a258-c2ff272a01d1" providerId="ADAL" clId="{8028E252-5847-4BDC-B1AB-0348FF4B7C6B}" dt="2024-05-27T08:30:04.721" v="25353" actId="478"/>
          <ac:picMkLst>
            <pc:docMk/>
            <pc:sldMk cId="2127795688" sldId="1845"/>
            <ac:picMk id="16" creationId="{CBCE83B7-5B6B-1307-A088-FFE41064A1EC}"/>
          </ac:picMkLst>
        </pc:picChg>
        <pc:picChg chg="mod">
          <ac:chgData name="윤진숙(Celine) - 서비스기획2팀" userId="db3dbd84-8051-4777-a258-c2ff272a01d1" providerId="ADAL" clId="{8028E252-5847-4BDC-B1AB-0348FF4B7C6B}" dt="2024-05-27T08:32:33.575" v="25427"/>
          <ac:picMkLst>
            <pc:docMk/>
            <pc:sldMk cId="2127795688" sldId="1845"/>
            <ac:picMk id="22" creationId="{5AAF40E5-5B2C-F089-87A6-CC4738054A8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7:14.741" v="25622" actId="478"/>
          <ac:picMkLst>
            <pc:docMk/>
            <pc:sldMk cId="2127795688" sldId="1845"/>
            <ac:picMk id="25" creationId="{E6964752-4C3D-5DB0-05CD-FF0C457244A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7:14.741" v="25622" actId="478"/>
          <ac:picMkLst>
            <pc:docMk/>
            <pc:sldMk cId="2127795688" sldId="1845"/>
            <ac:picMk id="33" creationId="{54608025-AEB5-B50C-1CC5-46446563C7E2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60" creationId="{94172A09-60F9-3931-E02E-A5EAB1BBE15F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61" creationId="{84983934-2E2C-F1CD-557E-BAE60847A4C5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62" creationId="{310121A9-9852-914D-F476-4BFDA397A79E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7T08:15:18.627" v="24794" actId="478"/>
          <ac:picMkLst>
            <pc:docMk/>
            <pc:sldMk cId="2127795688" sldId="1845"/>
            <ac:picMk id="427" creationId="{885036FE-F00C-3742-822E-A044425F8180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57.627" v="24832" actId="478"/>
          <ac:picMkLst>
            <pc:docMk/>
            <pc:sldMk cId="2127795688" sldId="1845"/>
            <ac:picMk id="435" creationId="{215DDA37-3A87-E6D6-8009-2D11ABAFFC9E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4.916" v="24826" actId="478"/>
          <ac:picMkLst>
            <pc:docMk/>
            <pc:sldMk cId="2127795688" sldId="1845"/>
            <ac:picMk id="436" creationId="{6BA3783F-2021-0BE1-98B2-BE15A21C5400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2.987" v="24824" actId="478"/>
          <ac:picMkLst>
            <pc:docMk/>
            <pc:sldMk cId="2127795688" sldId="1845"/>
            <ac:picMk id="437" creationId="{61060F89-54B2-B021-C8A6-3B380957047D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4.115" v="24825" actId="478"/>
          <ac:picMkLst>
            <pc:docMk/>
            <pc:sldMk cId="2127795688" sldId="1845"/>
            <ac:picMk id="438" creationId="{17F9C38C-3488-DBCD-31BB-059F24A79EB5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9.626" v="24830" actId="478"/>
          <ac:picMkLst>
            <pc:docMk/>
            <pc:sldMk cId="2127795688" sldId="1845"/>
            <ac:picMk id="439" creationId="{F04B9CA2-FDD3-C332-1712-82084F8B1B2B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7.172" v="24827" actId="478"/>
          <ac:picMkLst>
            <pc:docMk/>
            <pc:sldMk cId="2127795688" sldId="1845"/>
            <ac:picMk id="440" creationId="{B1791B91-5FB2-D667-18D8-1E03093B97E8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49" creationId="{A99EC20F-55DE-86B9-67A9-E8ECCBE57672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50" creationId="{173C87A1-34D1-C30C-741F-1CF9D49F6DBB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51" creationId="{097BD3F4-082E-030E-4C01-30C363F31CD8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18.557" v="25635" actId="478"/>
          <ac:picMkLst>
            <pc:docMk/>
            <pc:sldMk cId="2127795688" sldId="1845"/>
            <ac:picMk id="459" creationId="{5B4137FD-7D0B-58B5-700C-BC67B4B28D3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12.877" v="25632" actId="478"/>
          <ac:picMkLst>
            <pc:docMk/>
            <pc:sldMk cId="2127795688" sldId="1845"/>
            <ac:picMk id="460" creationId="{3FE3DF0D-A867-E152-6513-EF7489B615F6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61" creationId="{88BE557C-5A2E-3D92-F005-9750F9511BE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63" creationId="{A4CDD271-78EA-45F1-98CC-243529A79915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64" creationId="{A707CA11-506B-F962-935A-E5D5FC9F453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7:26.421" v="25625" actId="478"/>
          <ac:picMkLst>
            <pc:docMk/>
            <pc:sldMk cId="2127795688" sldId="1845"/>
            <ac:picMk id="465" creationId="{360A1FF8-54D3-8B23-3A88-0BE1005BC57E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86" creationId="{CFBAA85F-D838-C1C4-0760-C60F8A40D333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87" creationId="{409CDCFE-CAC0-2B3F-5299-39AC3A80CF91}"/>
          </ac:picMkLst>
        </pc:picChg>
        <pc:picChg chg="del mod">
          <ac:chgData name="윤진숙(Celine) - 서비스기획2팀" userId="db3dbd84-8051-4777-a258-c2ff272a01d1" providerId="ADAL" clId="{8028E252-5847-4BDC-B1AB-0348FF4B7C6B}" dt="2024-05-27T08:32:07.240" v="25425" actId="478"/>
          <ac:picMkLst>
            <pc:docMk/>
            <pc:sldMk cId="2127795688" sldId="1845"/>
            <ac:picMk id="494" creationId="{52CEC081-E833-608D-EC06-B1AD2E2C5959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06" creationId="{0E872200-C137-F5BC-2E1B-9A6FFBB23E3F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07" creationId="{26AC3260-6FBE-16D6-3FCC-8DDD7121F4C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02.861" v="25629" actId="478"/>
          <ac:picMkLst>
            <pc:docMk/>
            <pc:sldMk cId="2127795688" sldId="1845"/>
            <ac:picMk id="509" creationId="{89F2B4E4-E6BB-90BB-A544-739D04919D8B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1" creationId="{56B33545-B442-6C95-4210-E79957F12E4B}"/>
          </ac:picMkLst>
        </pc:picChg>
        <pc:picChg chg="del mod">
          <ac:chgData name="윤진숙(Celine) - 서비스기획2팀" userId="db3dbd84-8051-4777-a258-c2ff272a01d1" providerId="ADAL" clId="{8028E252-5847-4BDC-B1AB-0348FF4B7C6B}" dt="2024-05-27T08:32:07.240" v="25425" actId="478"/>
          <ac:picMkLst>
            <pc:docMk/>
            <pc:sldMk cId="2127795688" sldId="1845"/>
            <ac:picMk id="512" creationId="{60B52313-CD9F-95EA-AF86-14AE89985021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3" creationId="{8DAF8895-4EE3-1BD9-BAE9-F56DE7066AC7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6" creationId="{EFAB208F-8BB5-77B9-55C6-93225FB8A29F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7" creationId="{6D2F6FC2-5DFC-6643-45B7-7CE1E85D7E07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8" creationId="{3E3BB41D-7786-77BF-519E-CC290688B211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21" creationId="{F8146150-7219-8584-73BA-C48B1F796F6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56.005" v="25628" actId="571"/>
          <ac:picMkLst>
            <pc:docMk/>
            <pc:sldMk cId="2127795688" sldId="1845"/>
            <ac:picMk id="523" creationId="{0F2EEEAA-BF13-C561-443F-81EF2D90493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56.005" v="25628" actId="571"/>
          <ac:picMkLst>
            <pc:docMk/>
            <pc:sldMk cId="2127795688" sldId="1845"/>
            <ac:picMk id="525" creationId="{3333F177-67BD-B6E8-0C16-4FEEB44A545A}"/>
          </ac:picMkLst>
        </pc:picChg>
        <pc:picChg chg="mod">
          <ac:chgData name="윤진숙(Celine) - 서비스기획2팀" userId="db3dbd84-8051-4777-a258-c2ff272a01d1" providerId="ADAL" clId="{8028E252-5847-4BDC-B1AB-0348FF4B7C6B}" dt="2024-05-27T08:38:53.767" v="25638"/>
          <ac:picMkLst>
            <pc:docMk/>
            <pc:sldMk cId="2127795688" sldId="1845"/>
            <ac:picMk id="528" creationId="{717911FB-B171-BF81-D823-77AC74B74503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9:24.110" v="25639" actId="1076"/>
          <ac:picMkLst>
            <pc:docMk/>
            <pc:sldMk cId="2127795688" sldId="1845"/>
            <ac:picMk id="531" creationId="{941B3E59-50A6-F0AE-C256-A2866D9FAEDD}"/>
          </ac:picMkLst>
        </pc:picChg>
        <pc:picChg chg="add mod">
          <ac:chgData name="윤진숙(Celine) - 서비스기획2팀" userId="db3dbd84-8051-4777-a258-c2ff272a01d1" providerId="ADAL" clId="{8028E252-5847-4BDC-B1AB-0348FF4B7C6B}" dt="2024-05-30T08:57:46.234" v="38227" actId="207"/>
          <ac:picMkLst>
            <pc:docMk/>
            <pc:sldMk cId="2127795688" sldId="1845"/>
            <ac:picMk id="536" creationId="{20327BF7-FC68-9813-06C5-836ED9FBB12F}"/>
          </ac:picMkLst>
        </pc:picChg>
        <pc:picChg chg="del">
          <ac:chgData name="윤진숙(Celine) - 서비스기획2팀" userId="db3dbd84-8051-4777-a258-c2ff272a01d1" providerId="ADAL" clId="{8028E252-5847-4BDC-B1AB-0348FF4B7C6B}" dt="2024-05-27T08:13:30.866" v="24771" actId="478"/>
          <ac:picMkLst>
            <pc:docMk/>
            <pc:sldMk cId="2127795688" sldId="1845"/>
            <ac:picMk id="681" creationId="{634693DC-E861-05D1-894A-419CEFDD46CA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27T08:37:14.741" v="25622" actId="478"/>
          <ac:cxnSpMkLst>
            <pc:docMk/>
            <pc:sldMk cId="2127795688" sldId="1845"/>
            <ac:cxnSpMk id="26" creationId="{231EE695-4EAE-1A4E-3E9C-3329B66ACA09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5-27T08:39:39.966" v="25642" actId="14100"/>
          <ac:cxnSpMkLst>
            <pc:docMk/>
            <pc:sldMk cId="2127795688" sldId="1845"/>
            <ac:cxnSpMk id="38" creationId="{7145A425-427B-2DA6-1A75-966C26E1E91B}"/>
          </ac:cxnSpMkLst>
        </pc:cxnChg>
        <pc:cxnChg chg="mod">
          <ac:chgData name="윤진숙(Celine) - 서비스기획2팀" userId="db3dbd84-8051-4777-a258-c2ff272a01d1" providerId="ADAL" clId="{8028E252-5847-4BDC-B1AB-0348FF4B7C6B}" dt="2024-05-27T08:37:15.487" v="25623"/>
          <ac:cxnSpMkLst>
            <pc:docMk/>
            <pc:sldMk cId="2127795688" sldId="1845"/>
            <ac:cxnSpMk id="47" creationId="{8E4987FA-8159-68DB-4766-D20BA6527D6F}"/>
          </ac:cxnSpMkLst>
        </pc:cxnChg>
        <pc:cxnChg chg="mod">
          <ac:chgData name="윤진숙(Celine) - 서비스기획2팀" userId="db3dbd84-8051-4777-a258-c2ff272a01d1" providerId="ADAL" clId="{8028E252-5847-4BDC-B1AB-0348FF4B7C6B}" dt="2024-05-27T08:37:15.487" v="25623"/>
          <ac:cxnSpMkLst>
            <pc:docMk/>
            <pc:sldMk cId="2127795688" sldId="1845"/>
            <ac:cxnSpMk id="48" creationId="{D4A0FBB5-C737-23EB-AC1F-B1BE2EDB95D2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08:39:24.110" v="25639" actId="1076"/>
          <ac:cxnSpMkLst>
            <pc:docMk/>
            <pc:sldMk cId="2127795688" sldId="1845"/>
            <ac:cxnSpMk id="532" creationId="{4E59A785-DCCC-9B02-04FE-E2451E634473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8:39:28.054" v="25640" actId="478"/>
          <ac:cxnSpMkLst>
            <pc:docMk/>
            <pc:sldMk cId="2127795688" sldId="1845"/>
            <ac:cxnSpMk id="535" creationId="{DBD32FFF-A1A0-9EEA-B87E-D9D207B1E98E}"/>
          </ac:cxnSpMkLst>
        </pc:cxnChg>
        <pc:cxnChg chg="del mod">
          <ac:chgData name="윤진숙(Celine) - 서비스기획2팀" userId="db3dbd84-8051-4777-a258-c2ff272a01d1" providerId="ADAL" clId="{8028E252-5847-4BDC-B1AB-0348FF4B7C6B}" dt="2024-05-27T08:13:32.890" v="24773" actId="478"/>
          <ac:cxnSpMkLst>
            <pc:docMk/>
            <pc:sldMk cId="2127795688" sldId="1845"/>
            <ac:cxnSpMk id="576" creationId="{91F99670-4DFB-1D6D-5C88-0E95CBFE38BA}"/>
          </ac:cxnSpMkLst>
        </pc:cxnChg>
        <pc:cxnChg chg="del">
          <ac:chgData name="윤진숙(Celine) - 서비스기획2팀" userId="db3dbd84-8051-4777-a258-c2ff272a01d1" providerId="ADAL" clId="{8028E252-5847-4BDC-B1AB-0348FF4B7C6B}" dt="2024-05-27T08:13:30.866" v="24771" actId="478"/>
          <ac:cxnSpMkLst>
            <pc:docMk/>
            <pc:sldMk cId="2127795688" sldId="1845"/>
            <ac:cxnSpMk id="669" creationId="{16375AE7-9522-3DED-B8AB-E3BB597A18A1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3T06:50:01.875" v="53161"/>
        <pc:sldMkLst>
          <pc:docMk/>
          <pc:sldMk cId="812024608" sldId="1846"/>
        </pc:sldMkLst>
        <pc:spChg chg="add del mod">
          <ac:chgData name="윤진숙(Celine) - 서비스기획2팀" userId="db3dbd84-8051-4777-a258-c2ff272a01d1" providerId="ADAL" clId="{8028E252-5847-4BDC-B1AB-0348FF4B7C6B}" dt="2024-05-27T08:42:56.426" v="25668" actId="478"/>
          <ac:spMkLst>
            <pc:docMk/>
            <pc:sldMk cId="812024608" sldId="1846"/>
            <ac:spMk id="2" creationId="{E24E8A81-6D97-8F0A-F573-31CF4E24A931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6:33.966" v="50629" actId="20577"/>
          <ac:spMkLst>
            <pc:docMk/>
            <pc:sldMk cId="812024608" sldId="1846"/>
            <ac:spMk id="2" creationId="{F42B4077-7145-58BD-DD1D-CBD732B455A5}"/>
          </ac:spMkLst>
        </pc:spChg>
        <pc:spChg chg="mod">
          <ac:chgData name="윤진숙(Celine) - 서비스기획2팀" userId="db3dbd84-8051-4777-a258-c2ff272a01d1" providerId="ADAL" clId="{8028E252-5847-4BDC-B1AB-0348FF4B7C6B}" dt="2024-06-03T01:43:25.011" v="50516" actId="14100"/>
          <ac:spMkLst>
            <pc:docMk/>
            <pc:sldMk cId="812024608" sldId="1846"/>
            <ac:spMk id="3" creationId="{BF7410D7-8BF7-75D4-4DDC-62CD0E30EA1B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6:48.654" v="50657" actId="14100"/>
          <ac:spMkLst>
            <pc:docMk/>
            <pc:sldMk cId="812024608" sldId="1846"/>
            <ac:spMk id="4" creationId="{7287831E-7CB3-915B-6F0E-10B1AD682DA7}"/>
          </ac:spMkLst>
        </pc:spChg>
        <pc:spChg chg="mod">
          <ac:chgData name="윤진숙(Celine) - 서비스기획2팀" userId="db3dbd84-8051-4777-a258-c2ff272a01d1" providerId="ADAL" clId="{8028E252-5847-4BDC-B1AB-0348FF4B7C6B}" dt="2024-06-03T01:42:49.817" v="50407" actId="20577"/>
          <ac:spMkLst>
            <pc:docMk/>
            <pc:sldMk cId="812024608" sldId="1846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7T08:59:23.694" v="26987" actId="478"/>
          <ac:spMkLst>
            <pc:docMk/>
            <pc:sldMk cId="812024608" sldId="1846"/>
            <ac:spMk id="7" creationId="{B99356B3-5C4B-AFEA-1D6C-CE28C18F6E44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7:00.472" v="50670"/>
          <ac:spMkLst>
            <pc:docMk/>
            <pc:sldMk cId="812024608" sldId="1846"/>
            <ac:spMk id="7" creationId="{BB240E4B-84E3-8521-6C58-444188E76778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1" creationId="{11C15383-70F8-F2C4-7561-B0BE056B23A0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3" creationId="{4C598B51-FC0E-77B9-2CD7-20C16968D41B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4" creationId="{43786817-D50D-3CD5-6213-1F4A56FE9BC5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5" creationId="{93924B9D-2291-F68F-F590-EC2BE00FE9AE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6" creationId="{271015CF-4328-1BB3-58F8-4554A6F1BE1F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7" creationId="{DB4207FD-62B0-EC12-F237-5236BED2659F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8" creationId="{6A6CEB1E-08AA-0CAD-E961-76B5B73ABD6A}"/>
          </ac:spMkLst>
        </pc:spChg>
        <pc:spChg chg="add mod">
          <ac:chgData name="윤진숙(Celine) - 서비스기획2팀" userId="db3dbd84-8051-4777-a258-c2ff272a01d1" providerId="ADAL" clId="{8028E252-5847-4BDC-B1AB-0348FF4B7C6B}" dt="2024-05-27T08:42:52.909" v="25667" actId="6549"/>
          <ac:spMkLst>
            <pc:docMk/>
            <pc:sldMk cId="812024608" sldId="1846"/>
            <ac:spMk id="29" creationId="{C1D8E024-3634-9888-2486-93E52F0AE6EA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2:49.697" v="26257" actId="1076"/>
          <ac:spMkLst>
            <pc:docMk/>
            <pc:sldMk cId="812024608" sldId="1846"/>
            <ac:spMk id="30" creationId="{85EEBB59-A12D-1405-E42A-332905DED143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2:49.697" v="26257" actId="1076"/>
          <ac:spMkLst>
            <pc:docMk/>
            <pc:sldMk cId="812024608" sldId="1846"/>
            <ac:spMk id="31" creationId="{15D651B5-B517-3DF1-3027-0272DA83A369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34" creationId="{FC0830DC-F905-897D-12DF-04F3D99D4E51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42" creationId="{16E25546-36DF-CDD6-35EB-5D433A374FCF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2:49.697" v="26257" actId="1076"/>
          <ac:spMkLst>
            <pc:docMk/>
            <pc:sldMk cId="812024608" sldId="1846"/>
            <ac:spMk id="44" creationId="{3FD05CF1-E9C8-92E3-4AC5-78BA7CA8FDE7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47" creationId="{9333904A-55BA-471D-0E32-495E8F5E0AC5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48" creationId="{0D9C21E2-C871-E8AC-6A5A-E1C79309B3B0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50" creationId="{7F7C7D50-46D9-5194-57AC-F45F77D092F1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51" creationId="{D3F219B7-2EE0-DF52-BC09-00D52DC428C1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3:22.575" v="26274" actId="14100"/>
          <ac:spMkLst>
            <pc:docMk/>
            <pc:sldMk cId="812024608" sldId="1846"/>
            <ac:spMk id="52" creationId="{F8058313-6BE2-403A-F2FF-FA8770988174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19.780" v="26986" actId="1076"/>
          <ac:spMkLst>
            <pc:docMk/>
            <pc:sldMk cId="812024608" sldId="1846"/>
            <ac:spMk id="53" creationId="{873D8400-594E-306B-99BA-C3D64C5188EE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19.780" v="26986" actId="1076"/>
          <ac:spMkLst>
            <pc:docMk/>
            <pc:sldMk cId="812024608" sldId="1846"/>
            <ac:spMk id="54" creationId="{AD00C085-A48D-0D3A-5A21-C2C34DF263F1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57" creationId="{D8EFB896-0021-4842-FEFA-DA984E4591FD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62" creationId="{8DCF3C98-681B-26C6-E223-F2546FF98307}"/>
          </ac:spMkLst>
        </pc:spChg>
        <pc:spChg chg="del">
          <ac:chgData name="윤진숙(Celine) - 서비스기획2팀" userId="db3dbd84-8051-4777-a258-c2ff272a01d1" providerId="ADAL" clId="{8028E252-5847-4BDC-B1AB-0348FF4B7C6B}" dt="2024-05-27T08:41:30.904" v="25644" actId="478"/>
          <ac:spMkLst>
            <pc:docMk/>
            <pc:sldMk cId="812024608" sldId="1846"/>
            <ac:spMk id="441" creationId="{9F12A1FC-54AF-E011-9058-4E7DA6BE9221}"/>
          </ac:spMkLst>
        </pc:spChg>
        <pc:spChg chg="del mod">
          <ac:chgData name="윤진숙(Celine) - 서비스기획2팀" userId="db3dbd84-8051-4777-a258-c2ff272a01d1" providerId="ADAL" clId="{8028E252-5847-4BDC-B1AB-0348FF4B7C6B}" dt="2024-05-27T08:42:35.098" v="25654" actId="478"/>
          <ac:spMkLst>
            <pc:docMk/>
            <pc:sldMk cId="812024608" sldId="1846"/>
            <ac:spMk id="442" creationId="{A926A300-2330-423B-F27F-81778EC09894}"/>
          </ac:spMkLst>
        </pc:spChg>
        <pc:spChg chg="del mod">
          <ac:chgData name="윤진숙(Celine) - 서비스기획2팀" userId="db3dbd84-8051-4777-a258-c2ff272a01d1" providerId="ADAL" clId="{8028E252-5847-4BDC-B1AB-0348FF4B7C6B}" dt="2024-05-27T08:58:32.716" v="26980" actId="478"/>
          <ac:spMkLst>
            <pc:docMk/>
            <pc:sldMk cId="812024608" sldId="1846"/>
            <ac:spMk id="443" creationId="{23EC5E6A-C55B-5811-B23B-2801E779BD5D}"/>
          </ac:spMkLst>
        </pc:spChg>
        <pc:spChg chg="del mod">
          <ac:chgData name="윤진숙(Celine) - 서비스기획2팀" userId="db3dbd84-8051-4777-a258-c2ff272a01d1" providerId="ADAL" clId="{8028E252-5847-4BDC-B1AB-0348FF4B7C6B}" dt="2024-05-27T09:00:10.928" v="27004" actId="478"/>
          <ac:spMkLst>
            <pc:docMk/>
            <pc:sldMk cId="812024608" sldId="1846"/>
            <ac:spMk id="444" creationId="{A944EAEE-7930-B3AB-46A0-CF0455B3C8CB}"/>
          </ac:spMkLst>
        </pc:spChg>
        <pc:spChg chg="del mod">
          <ac:chgData name="윤진숙(Celine) - 서비스기획2팀" userId="db3dbd84-8051-4777-a258-c2ff272a01d1" providerId="ADAL" clId="{8028E252-5847-4BDC-B1AB-0348FF4B7C6B}" dt="2024-05-27T09:03:54.496" v="27669" actId="478"/>
          <ac:spMkLst>
            <pc:docMk/>
            <pc:sldMk cId="812024608" sldId="1846"/>
            <ac:spMk id="445" creationId="{BCA4E99B-B199-5154-CB02-DD4C797A7928}"/>
          </ac:spMkLst>
        </pc:spChg>
        <pc:spChg chg="del mod">
          <ac:chgData name="윤진숙(Celine) - 서비스기획2팀" userId="db3dbd84-8051-4777-a258-c2ff272a01d1" providerId="ADAL" clId="{8028E252-5847-4BDC-B1AB-0348FF4B7C6B}" dt="2024-05-27T09:03:49.847" v="27667" actId="478"/>
          <ac:spMkLst>
            <pc:docMk/>
            <pc:sldMk cId="812024608" sldId="1846"/>
            <ac:spMk id="446" creationId="{3097EBC7-D34F-45FF-F36B-A7356D4461BF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19.780" v="26986" actId="1076"/>
          <ac:spMkLst>
            <pc:docMk/>
            <pc:sldMk cId="812024608" sldId="1846"/>
            <ac:spMk id="448" creationId="{05E0413C-8CA1-EDA1-BA64-840C2E31B3EC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1" creationId="{D58410E6-60D6-091E-14DC-647652FCC4D5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2" creationId="{5D1E357E-116C-EA8C-2D0D-7EB103AA324B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4" creationId="{963AB833-BEDF-3BE1-5532-829F7D4D4DC9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5" creationId="{3A6190EF-2815-D6CB-8D31-C04DD14F022E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48.333" v="26999" actId="20577"/>
          <ac:spMkLst>
            <pc:docMk/>
            <pc:sldMk cId="812024608" sldId="1846"/>
            <ac:spMk id="457" creationId="{1976044E-62DB-8B44-0D5D-266A665A3B16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6:09.782" v="50611" actId="478"/>
          <ac:spMkLst>
            <pc:docMk/>
            <pc:sldMk cId="812024608" sldId="1846"/>
            <ac:spMk id="459" creationId="{BB3DDBA8-FF17-8BC1-F1B6-7F1F7B3C3196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6:15.422" v="50614" actId="478"/>
          <ac:spMkLst>
            <pc:docMk/>
            <pc:sldMk cId="812024608" sldId="1846"/>
            <ac:spMk id="460" creationId="{C6CFA587-F22E-1C71-4FB2-BCDF2959C8D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6:17.766" v="50616" actId="478"/>
          <ac:spMkLst>
            <pc:docMk/>
            <pc:sldMk cId="812024608" sldId="1846"/>
            <ac:spMk id="461" creationId="{4B2CD822-CB1E-80E2-DC26-344DE39F20E7}"/>
          </ac:spMkLst>
        </pc:spChg>
        <pc:spChg chg="del">
          <ac:chgData name="윤진숙(Celine) - 서비스기획2팀" userId="db3dbd84-8051-4777-a258-c2ff272a01d1" providerId="ADAL" clId="{8028E252-5847-4BDC-B1AB-0348FF4B7C6B}" dt="2024-05-27T08:52:52.569" v="26258" actId="478"/>
          <ac:spMkLst>
            <pc:docMk/>
            <pc:sldMk cId="812024608" sldId="1846"/>
            <ac:spMk id="678" creationId="{01F9158B-173D-26C3-F66C-3761E28490C8}"/>
          </ac:spMkLst>
        </pc:spChg>
        <pc:grpChg chg="add del mod">
          <ac:chgData name="윤진숙(Celine) - 서비스기획2팀" userId="db3dbd84-8051-4777-a258-c2ff272a01d1" providerId="ADAL" clId="{8028E252-5847-4BDC-B1AB-0348FF4B7C6B}" dt="2024-05-27T08:42:01.577" v="25648" actId="478"/>
          <ac:grpSpMkLst>
            <pc:docMk/>
            <pc:sldMk cId="812024608" sldId="1846"/>
            <ac:grpSpMk id="4" creationId="{BBB32D69-77BD-C140-534D-B3CF8E3337C4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1:47.504" v="25646"/>
          <ac:grpSpMkLst>
            <pc:docMk/>
            <pc:sldMk cId="812024608" sldId="1846"/>
            <ac:grpSpMk id="11" creationId="{8E3369F3-088C-EEF2-1610-800219AE23A9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1:47.504" v="25646"/>
          <ac:grpSpMkLst>
            <pc:docMk/>
            <pc:sldMk cId="812024608" sldId="1846"/>
            <ac:grpSpMk id="20" creationId="{DE688754-6487-C0EE-E45B-5D27F39B3757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1:47.504" v="25646"/>
          <ac:grpSpMkLst>
            <pc:docMk/>
            <pc:sldMk cId="812024608" sldId="1846"/>
            <ac:grpSpMk id="22" creationId="{A2768A92-D698-4333-03E0-FA97C44C641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32" creationId="{D9030D48-61A0-2FE4-B993-AE865B3837B0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52:44.074" v="26256"/>
          <ac:grpSpMkLst>
            <pc:docMk/>
            <pc:sldMk cId="812024608" sldId="1846"/>
            <ac:grpSpMk id="33" creationId="{CB72F142-6F83-9026-6A15-3615A8CA582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53:32.736" v="26277" actId="478"/>
          <ac:grpSpMkLst>
            <pc:docMk/>
            <pc:sldMk cId="812024608" sldId="1846"/>
            <ac:grpSpMk id="38" creationId="{44B9969A-6F95-4E8A-7B94-8FE229C633C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41" creationId="{F6DA3420-6E9A-9F58-ABC6-9C144E73D61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46" creationId="{0EABD6EE-9EDC-C2B8-9FA4-C244FC40FD0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49" creationId="{2CAA38CB-5829-BF77-6E71-9A6A1505FDB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55" creationId="{30D82ECD-99C2-EECA-9D23-76D88530A671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59:11.063" v="26985"/>
          <ac:grpSpMkLst>
            <pc:docMk/>
            <pc:sldMk cId="812024608" sldId="1846"/>
            <ac:grpSpMk id="56" creationId="{429734BF-9E71-81DC-EADD-8C9C67CF3A6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61" creationId="{A17DEC83-10EA-9A94-A1D2-2504760CCA8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450" creationId="{AE9E9737-05B4-D1CC-3B9A-52DB39D42D6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453" creationId="{758F33E7-48B1-5560-89A7-2713CADA9AF3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41:29.425" v="25643" actId="478"/>
          <ac:grpSpMkLst>
            <pc:docMk/>
            <pc:sldMk cId="812024608" sldId="1846"/>
            <ac:grpSpMk id="481" creationId="{197FEF78-EDFB-D023-716C-CEC2492A5025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2:48.456" v="25657" actId="1076"/>
          <ac:grpSpMkLst>
            <pc:docMk/>
            <pc:sldMk cId="812024608" sldId="1846"/>
            <ac:grpSpMk id="490" creationId="{2BD1F54C-0E98-985D-1EF9-36C1E1701D0D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9:03:49.847" v="27667" actId="478"/>
          <ac:grpSpMkLst>
            <pc:docMk/>
            <pc:sldMk cId="812024608" sldId="1846"/>
            <ac:grpSpMk id="497" creationId="{5A35EDEB-B85D-E6F3-658A-BD7FF68741B2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9:03:52.312" v="27668" actId="478"/>
          <ac:grpSpMkLst>
            <pc:docMk/>
            <pc:sldMk cId="812024608" sldId="1846"/>
            <ac:grpSpMk id="508" creationId="{8EE7F559-E86C-73D2-E1AF-92CE73DC5F41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27T08:52:19.598" v="26254" actId="6549"/>
          <ac:graphicFrameMkLst>
            <pc:docMk/>
            <pc:sldMk cId="812024608" sldId="1846"/>
            <ac:graphicFrameMk id="12" creationId="{3DEAA775-924B-8F11-50FE-E814E69DB53A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5-27T09:11:33.985" v="28675" actId="20577"/>
          <ac:graphicFrameMkLst>
            <pc:docMk/>
            <pc:sldMk cId="812024608" sldId="1846"/>
            <ac:graphicFrameMk id="45" creationId="{67AD94FD-291E-2E00-8F31-1FE8EFC1E2DD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7T08:58:49.469" v="26981" actId="478"/>
          <ac:graphicFrameMkLst>
            <pc:docMk/>
            <pc:sldMk cId="812024608" sldId="1846"/>
            <ac:graphicFrameMk id="198" creationId="{00000000-0000-0000-0000-000000000000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3T06:50:01.875" v="53161"/>
          <ac:graphicFrameMkLst>
            <pc:docMk/>
            <pc:sldMk cId="812024608" sldId="1846"/>
            <ac:graphicFrameMk id="449" creationId="{ED9BB986-5B88-7289-5F5F-1935FCD502C5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7T08:41:47.504" v="25646"/>
          <ac:picMkLst>
            <pc:docMk/>
            <pc:sldMk cId="812024608" sldId="1846"/>
            <ac:picMk id="15" creationId="{8C0051C0-6B6E-5577-1CA4-53D2242365A2}"/>
          </ac:picMkLst>
        </pc:picChg>
        <pc:picChg chg="mod">
          <ac:chgData name="윤진숙(Celine) - 서비스기획2팀" userId="db3dbd84-8051-4777-a258-c2ff272a01d1" providerId="ADAL" clId="{8028E252-5847-4BDC-B1AB-0348FF4B7C6B}" dt="2024-05-27T08:41:47.504" v="25646"/>
          <ac:picMkLst>
            <pc:docMk/>
            <pc:sldMk cId="812024608" sldId="1846"/>
            <ac:picMk id="16" creationId="{14BDF211-542C-497F-B0A0-F9F11D692568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5" creationId="{35ABC592-26B2-F2DD-CBCC-686438032F9A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6" creationId="{C66BC03A-9D08-7D7B-CC80-7E78BCAADA10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7" creationId="{D7B64F76-9750-1F3D-0F74-14024DF63E28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9" creationId="{A0ED6D40-5CC2-2BC0-F582-F618A22F518F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40" creationId="{3D1E5E10-7517-7735-A2C2-4A4DB65890CA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43" creationId="{B300CDBA-FAFC-0C41-7D1E-8FB88DAFDA1C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58" creationId="{707816D9-E3F2-AA6B-6392-D5D823E22800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59" creationId="{B4D714C2-699D-92F5-EAEA-C5CFA7985D9F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60" creationId="{CD87B1FC-A37D-73F8-2C7D-25DBB6A3A8DB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63" creationId="{A9259231-BB3D-4D50-B6C7-652EF9A3E9A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59:58.485" v="27002" actId="478"/>
          <ac:picMkLst>
            <pc:docMk/>
            <pc:sldMk cId="812024608" sldId="1846"/>
            <ac:picMk id="458" creationId="{9BBBEADD-AD9E-9C19-9E46-624EB3EF7804}"/>
          </ac:picMkLst>
        </pc:picChg>
        <pc:picChg chg="mod ord">
          <ac:chgData name="윤진숙(Celine) - 서비스기획2팀" userId="db3dbd84-8051-4777-a258-c2ff272a01d1" providerId="ADAL" clId="{8028E252-5847-4BDC-B1AB-0348FF4B7C6B}" dt="2024-05-27T09:00:07.252" v="27003" actId="1076"/>
          <ac:picMkLst>
            <pc:docMk/>
            <pc:sldMk cId="812024608" sldId="1846"/>
            <ac:picMk id="494" creationId="{52CEC081-E833-608D-EC06-B1AD2E2C5959}"/>
          </ac:picMkLst>
        </pc:picChg>
        <pc:picChg chg="mod ord">
          <ac:chgData name="윤진숙(Celine) - 서비스기획2팀" userId="db3dbd84-8051-4777-a258-c2ff272a01d1" providerId="ADAL" clId="{8028E252-5847-4BDC-B1AB-0348FF4B7C6B}" dt="2024-05-27T08:53:41.813" v="26278" actId="1076"/>
          <ac:picMkLst>
            <pc:docMk/>
            <pc:sldMk cId="812024608" sldId="1846"/>
            <ac:picMk id="512" creationId="{60B52313-CD9F-95EA-AF86-14AE89985021}"/>
          </ac:picMkLst>
        </pc:picChg>
      </pc:sldChg>
      <pc:sldChg chg="addSp delSp modSp add mod">
        <pc:chgData name="윤진숙(Celine) - 서비스기획2팀" userId="db3dbd84-8051-4777-a258-c2ff272a01d1" providerId="ADAL" clId="{8028E252-5847-4BDC-B1AB-0348FF4B7C6B}" dt="2024-06-03T01:47:44.140" v="50712" actId="14100"/>
        <pc:sldMkLst>
          <pc:docMk/>
          <pc:sldMk cId="3604081152" sldId="1847"/>
        </pc:sldMkLst>
        <pc:spChg chg="add del mod">
          <ac:chgData name="윤진숙(Celine) - 서비스기획2팀" userId="db3dbd84-8051-4777-a258-c2ff272a01d1" providerId="ADAL" clId="{8028E252-5847-4BDC-B1AB-0348FF4B7C6B}" dt="2024-06-03T01:47:02.885" v="50671" actId="478"/>
          <ac:spMkLst>
            <pc:docMk/>
            <pc:sldMk cId="3604081152" sldId="1847"/>
            <ac:spMk id="2" creationId="{E5149FD9-E52F-8077-76F0-8B542FE2CDA9}"/>
          </ac:spMkLst>
        </pc:spChg>
        <pc:spChg chg="mod">
          <ac:chgData name="윤진숙(Celine) - 서비스기획2팀" userId="db3dbd84-8051-4777-a258-c2ff272a01d1" providerId="ADAL" clId="{8028E252-5847-4BDC-B1AB-0348FF4B7C6B}" dt="2024-06-03T01:44:51.781" v="50586" actId="14100"/>
          <ac:spMkLst>
            <pc:docMk/>
            <pc:sldMk cId="3604081152" sldId="1847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7:02.885" v="50671" actId="478"/>
          <ac:spMkLst>
            <pc:docMk/>
            <pc:sldMk cId="3604081152" sldId="1847"/>
            <ac:spMk id="4" creationId="{23AA4723-9212-716F-9B35-E2A4A0CFE442}"/>
          </ac:spMkLst>
        </pc:spChg>
        <pc:spChg chg="mod">
          <ac:chgData name="윤진숙(Celine) - 서비스기획2팀" userId="db3dbd84-8051-4777-a258-c2ff272a01d1" providerId="ADAL" clId="{8028E252-5847-4BDC-B1AB-0348FF4B7C6B}" dt="2024-06-03T01:44:39.149" v="50528" actId="20577"/>
          <ac:spMkLst>
            <pc:docMk/>
            <pc:sldMk cId="3604081152" sldId="1847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7:27.662" v="50684"/>
          <ac:spMkLst>
            <pc:docMk/>
            <pc:sldMk cId="3604081152" sldId="1847"/>
            <ac:spMk id="7" creationId="{833D2088-65B9-70BB-E6A2-2A851F01A040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7:44.140" v="50712" actId="14100"/>
          <ac:spMkLst>
            <pc:docMk/>
            <pc:sldMk cId="3604081152" sldId="1847"/>
            <ac:spMk id="11" creationId="{054635C3-DCFC-F81C-84C6-F13139036D9B}"/>
          </ac:spMkLst>
        </pc:spChg>
        <pc:spChg chg="mod">
          <ac:chgData name="윤진숙(Celine) - 서비스기획2팀" userId="db3dbd84-8051-4777-a258-c2ff272a01d1" providerId="ADAL" clId="{8028E252-5847-4BDC-B1AB-0348FF4B7C6B}" dt="2024-05-27T09:04:09.567" v="27689" actId="6549"/>
          <ac:spMkLst>
            <pc:docMk/>
            <pc:sldMk cId="3604081152" sldId="1847"/>
            <ac:spMk id="29" creationId="{C1D8E024-3634-9888-2486-93E52F0AE6EA}"/>
          </ac:spMkLst>
        </pc:spChg>
        <pc:spChg chg="mod">
          <ac:chgData name="윤진숙(Celine) - 서비스기획2팀" userId="db3dbd84-8051-4777-a258-c2ff272a01d1" providerId="ADAL" clId="{8028E252-5847-4BDC-B1AB-0348FF4B7C6B}" dt="2024-05-27T09:04:41.105" v="27712"/>
          <ac:spMkLst>
            <pc:docMk/>
            <pc:sldMk cId="3604081152" sldId="1847"/>
            <ac:spMk id="52" creationId="{F8058313-6BE2-403A-F2FF-FA8770988174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53" creationId="{873D8400-594E-306B-99BA-C3D64C5188EE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54" creationId="{AD00C085-A48D-0D3A-5A21-C2C34DF263F1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445" creationId="{BCA4E99B-B199-5154-CB02-DD4C797A7928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446" creationId="{3097EBC7-D34F-45FF-F36B-A7356D4461BF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448" creationId="{05E0413C-8CA1-EDA1-BA64-840C2E31B3EC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457" creationId="{1976044E-62DB-8B44-0D5D-266A665A3B16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558" creationId="{96E7FCF9-49EA-D8DB-5062-4B5DA9C9A459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559" creationId="{CF2A6681-044E-A8BB-AEEA-6B0D5A6DA7F9}"/>
          </ac:spMkLst>
        </pc:s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55" creationId="{30D82ECD-99C2-EECA-9D23-76D88530A671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61" creationId="{A17DEC83-10EA-9A94-A1D2-2504760CCA83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450" creationId="{AE9E9737-05B4-D1CC-3B9A-52DB39D42D6B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453" creationId="{758F33E7-48B1-5560-89A7-2713CADA9AF3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16.366" v="27691" actId="478"/>
          <ac:grpSpMkLst>
            <pc:docMk/>
            <pc:sldMk cId="3604081152" sldId="1847"/>
            <ac:grpSpMk id="490" creationId="{2BD1F54C-0E98-985D-1EF9-36C1E1701D0D}"/>
          </ac:grpSpMkLst>
        </pc:grpChg>
        <pc:grpChg chg="mod ord">
          <ac:chgData name="윤진숙(Celine) - 서비스기획2팀" userId="db3dbd84-8051-4777-a258-c2ff272a01d1" providerId="ADAL" clId="{8028E252-5847-4BDC-B1AB-0348FF4B7C6B}" dt="2024-05-27T09:05:06.231" v="27732" actId="1076"/>
          <ac:grpSpMkLst>
            <pc:docMk/>
            <pc:sldMk cId="3604081152" sldId="1847"/>
            <ac:grpSpMk id="497" creationId="{5A35EDEB-B85D-E6F3-658A-BD7FF68741B2}"/>
          </ac:grpSpMkLst>
        </pc:grpChg>
        <pc:grpChg chg="mod">
          <ac:chgData name="윤진숙(Celine) - 서비스기획2팀" userId="db3dbd84-8051-4777-a258-c2ff272a01d1" providerId="ADAL" clId="{8028E252-5847-4BDC-B1AB-0348FF4B7C6B}" dt="2024-05-27T09:04:50.513" v="27729" actId="1035"/>
          <ac:grpSpMkLst>
            <pc:docMk/>
            <pc:sldMk cId="3604081152" sldId="1847"/>
            <ac:grpSpMk id="508" creationId="{8EE7F559-E86C-73D2-E1AF-92CE73DC5F41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27T09:08:42.696" v="28339" actId="6549"/>
          <ac:graphicFrameMkLst>
            <pc:docMk/>
            <pc:sldMk cId="3604081152" sldId="1847"/>
            <ac:graphicFrameMk id="12" creationId="{3DEAA775-924B-8F11-50FE-E814E69DB53A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9:11:25.579" v="28673" actId="20577"/>
          <ac:graphicFrameMkLst>
            <pc:docMk/>
            <pc:sldMk cId="3604081152" sldId="1847"/>
            <ac:graphicFrameMk id="45" creationId="{67AD94FD-291E-2E00-8F31-1FE8EFC1E2DD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7T09:04:02.377" v="27670" actId="478"/>
          <ac:graphicFrameMkLst>
            <pc:docMk/>
            <pc:sldMk cId="3604081152" sldId="1847"/>
            <ac:graphicFrameMk id="449" creationId="{ED9BB986-5B88-7289-5F5F-1935FCD502C5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27T09:04:02.377" v="27670" actId="478"/>
          <ac:picMkLst>
            <pc:docMk/>
            <pc:sldMk cId="3604081152" sldId="1847"/>
            <ac:picMk id="494" creationId="{52CEC081-E833-608D-EC06-B1AD2E2C5959}"/>
          </ac:picMkLst>
        </pc:picChg>
        <pc:picChg chg="del">
          <ac:chgData name="윤진숙(Celine) - 서비스기획2팀" userId="db3dbd84-8051-4777-a258-c2ff272a01d1" providerId="ADAL" clId="{8028E252-5847-4BDC-B1AB-0348FF4B7C6B}" dt="2024-05-27T09:04:44.679" v="27713" actId="478"/>
          <ac:picMkLst>
            <pc:docMk/>
            <pc:sldMk cId="3604081152" sldId="1847"/>
            <ac:picMk id="512" creationId="{60B52313-CD9F-95EA-AF86-14AE89985021}"/>
          </ac:picMkLst>
        </pc:picChg>
      </pc:sldChg>
      <pc:sldChg chg="addSp delSp add del mod">
        <pc:chgData name="윤진숙(Celine) - 서비스기획2팀" userId="db3dbd84-8051-4777-a258-c2ff272a01d1" providerId="ADAL" clId="{8028E252-5847-4BDC-B1AB-0348FF4B7C6B}" dt="2024-05-27T10:29:43.704" v="30588" actId="47"/>
        <pc:sldMkLst>
          <pc:docMk/>
          <pc:sldMk cId="2702583899" sldId="1848"/>
        </pc:sldMkLst>
        <pc:spChg chg="del">
          <ac:chgData name="윤진숙(Celine) - 서비스기획2팀" userId="db3dbd84-8051-4777-a258-c2ff272a01d1" providerId="ADAL" clId="{8028E252-5847-4BDC-B1AB-0348FF4B7C6B}" dt="2024-05-27T10:28:55.376" v="30565" actId="478"/>
          <ac:spMkLst>
            <pc:docMk/>
            <pc:sldMk cId="2702583899" sldId="1848"/>
            <ac:spMk id="36" creationId="{139E3CCB-7C3B-3E6F-755A-6D1A0DFAEC1F}"/>
          </ac:spMkLst>
        </pc:spChg>
        <pc:spChg chg="add del">
          <ac:chgData name="윤진숙(Celine) - 서비스기획2팀" userId="db3dbd84-8051-4777-a258-c2ff272a01d1" providerId="ADAL" clId="{8028E252-5847-4BDC-B1AB-0348FF4B7C6B}" dt="2024-05-27T10:29:02.049" v="30567" actId="478"/>
          <ac:spMkLst>
            <pc:docMk/>
            <pc:sldMk cId="2702583899" sldId="1848"/>
            <ac:spMk id="38" creationId="{4EDB2447-C6A8-ADD7-0903-F68B26BA9B92}"/>
          </ac:spMkLst>
        </pc:spChg>
      </pc:sldChg>
      <pc:sldChg chg="ord">
        <pc:chgData name="윤진숙(Celine) - 서비스기획2팀" userId="db3dbd84-8051-4777-a258-c2ff272a01d1" providerId="ADAL" clId="{8028E252-5847-4BDC-B1AB-0348FF4B7C6B}" dt="2024-06-03T04:22:07.808" v="51265"/>
        <pc:sldMkLst>
          <pc:docMk/>
          <pc:sldMk cId="784004042" sldId="1851"/>
        </pc:sldMkLst>
      </pc:sldChg>
      <pc:sldChg chg="modSp add del mod">
        <pc:chgData name="윤진숙(Celine) - 서비스기획2팀" userId="db3dbd84-8051-4777-a258-c2ff272a01d1" providerId="ADAL" clId="{8028E252-5847-4BDC-B1AB-0348FF4B7C6B}" dt="2024-05-30T01:45:36.713" v="31203" actId="47"/>
        <pc:sldMkLst>
          <pc:docMk/>
          <pc:sldMk cId="4097743664" sldId="1852"/>
        </pc:sldMkLst>
        <pc:graphicFrameChg chg="mod">
          <ac:chgData name="윤진숙(Celine) - 서비스기획2팀" userId="db3dbd84-8051-4777-a258-c2ff272a01d1" providerId="ADAL" clId="{8028E252-5847-4BDC-B1AB-0348FF4B7C6B}" dt="2024-05-28T02:09:04.159" v="31201" actId="1076"/>
          <ac:graphicFrameMkLst>
            <pc:docMk/>
            <pc:sldMk cId="4097743664" sldId="1852"/>
            <ac:graphicFrameMk id="208" creationId="{E8A63456-09DC-9E22-0169-83D8BDB58ECD}"/>
          </ac:graphicFrameMkLst>
        </pc:graphicFrameChg>
      </pc:sldChg>
      <pc:sldChg chg="addSp delSp modSp mod">
        <pc:chgData name="윤진숙(Celine) - 서비스기획2팀" userId="db3dbd84-8051-4777-a258-c2ff272a01d1" providerId="ADAL" clId="{8028E252-5847-4BDC-B1AB-0348FF4B7C6B}" dt="2024-05-31T04:21:36.417" v="46827"/>
        <pc:sldMkLst>
          <pc:docMk/>
          <pc:sldMk cId="2740347985" sldId="1853"/>
        </pc:sldMkLst>
        <pc:spChg chg="add mod">
          <ac:chgData name="윤진숙(Celine) - 서비스기획2팀" userId="db3dbd84-8051-4777-a258-c2ff272a01d1" providerId="ADAL" clId="{8028E252-5847-4BDC-B1AB-0348FF4B7C6B}" dt="2024-05-31T04:21:36.417" v="46827"/>
          <ac:spMkLst>
            <pc:docMk/>
            <pc:sldMk cId="2740347985" sldId="1853"/>
            <ac:spMk id="4" creationId="{36AE3E6B-1853-6BC0-A0F9-981B918403CA}"/>
          </ac:spMkLst>
        </pc:spChg>
        <pc:spChg chg="mod">
          <ac:chgData name="윤진숙(Celine) - 서비스기획2팀" userId="db3dbd84-8051-4777-a258-c2ff272a01d1" providerId="ADAL" clId="{8028E252-5847-4BDC-B1AB-0348FF4B7C6B}" dt="2024-05-31T04:16:34.092" v="46746"/>
          <ac:spMkLst>
            <pc:docMk/>
            <pc:sldMk cId="2740347985" sldId="1853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4:16:02.360" v="46738" actId="478"/>
          <ac:spMkLst>
            <pc:docMk/>
            <pc:sldMk cId="2740347985" sldId="1853"/>
            <ac:spMk id="15" creationId="{EBA23CBF-4381-3146-265D-CCC2F8D39C7D}"/>
          </ac:spMkLst>
        </pc:spChg>
      </pc:sldChg>
      <pc:sldChg chg="add">
        <pc:chgData name="윤진숙(Celine) - 서비스기획2팀" userId="db3dbd84-8051-4777-a258-c2ff272a01d1" providerId="ADAL" clId="{8028E252-5847-4BDC-B1AB-0348FF4B7C6B}" dt="2024-05-30T01:45:29.046" v="31202"/>
        <pc:sldMkLst>
          <pc:docMk/>
          <pc:sldMk cId="1716280470" sldId="1854"/>
        </pc:sldMkLst>
      </pc:sldChg>
      <pc:sldChg chg="add">
        <pc:chgData name="윤진숙(Celine) - 서비스기획2팀" userId="db3dbd84-8051-4777-a258-c2ff272a01d1" providerId="ADAL" clId="{8028E252-5847-4BDC-B1AB-0348FF4B7C6B}" dt="2024-05-30T01:45:29.046" v="31202"/>
        <pc:sldMkLst>
          <pc:docMk/>
          <pc:sldMk cId="3352333520" sldId="1855"/>
        </pc:sldMkLst>
      </pc:sldChg>
      <pc:sldChg chg="addSp delSp modSp add mod">
        <pc:chgData name="윤진숙(Celine) - 서비스기획2팀" userId="db3dbd84-8051-4777-a258-c2ff272a01d1" providerId="ADAL" clId="{8028E252-5847-4BDC-B1AB-0348FF4B7C6B}" dt="2024-06-05T10:02:56.518" v="70996" actId="20577"/>
        <pc:sldMkLst>
          <pc:docMk/>
          <pc:sldMk cId="684532092" sldId="1856"/>
        </pc:sldMkLst>
        <pc:spChg chg="del">
          <ac:chgData name="윤진숙(Celine) - 서비스기획2팀" userId="db3dbd84-8051-4777-a258-c2ff272a01d1" providerId="ADAL" clId="{8028E252-5847-4BDC-B1AB-0348FF4B7C6B}" dt="2024-05-30T04:12:57.690" v="31435" actId="478"/>
          <ac:spMkLst>
            <pc:docMk/>
            <pc:sldMk cId="684532092" sldId="1856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20.747" v="46462" actId="20577"/>
          <ac:spMkLst>
            <pc:docMk/>
            <pc:sldMk cId="684532092" sldId="1856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7:32.210" v="46468"/>
          <ac:spMkLst>
            <pc:docMk/>
            <pc:sldMk cId="684532092" sldId="1856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9:48.198" v="31499" actId="1035"/>
          <ac:spMkLst>
            <pc:docMk/>
            <pc:sldMk cId="684532092" sldId="1856"/>
            <ac:spMk id="6" creationId="{203AB633-787E-1FEE-13C1-436F151B6AC5}"/>
          </ac:spMkLst>
        </pc:spChg>
        <pc:spChg chg="del mod">
          <ac:chgData name="윤진숙(Celine) - 서비스기획2팀" userId="db3dbd84-8051-4777-a258-c2ff272a01d1" providerId="ADAL" clId="{8028E252-5847-4BDC-B1AB-0348FF4B7C6B}" dt="2024-05-30T09:38:56.158" v="40687" actId="478"/>
          <ac:spMkLst>
            <pc:docMk/>
            <pc:sldMk cId="684532092" sldId="1856"/>
            <ac:spMk id="7" creationId="{080FF373-5143-6BFF-C926-2F14DB9A59D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3:09.276" v="40591" actId="478"/>
          <ac:spMkLst>
            <pc:docMk/>
            <pc:sldMk cId="684532092" sldId="1856"/>
            <ac:spMk id="15" creationId="{9468AAAE-0AD6-1554-CAE4-122958EBC878}"/>
          </ac:spMkLst>
        </pc:spChg>
        <pc:spChg chg="mod">
          <ac:chgData name="윤진숙(Celine) - 서비스기획2팀" userId="db3dbd84-8051-4777-a258-c2ff272a01d1" providerId="ADAL" clId="{8028E252-5847-4BDC-B1AB-0348FF4B7C6B}" dt="2024-05-30T05:02:08.155" v="31744" actId="207"/>
          <ac:spMkLst>
            <pc:docMk/>
            <pc:sldMk cId="684532092" sldId="1856"/>
            <ac:spMk id="17" creationId="{40BAEC7A-6868-DDE6-789D-CD102AF89D66}"/>
          </ac:spMkLst>
        </pc:spChg>
        <pc:spChg chg="mod">
          <ac:chgData name="윤진숙(Celine) - 서비스기획2팀" userId="db3dbd84-8051-4777-a258-c2ff272a01d1" providerId="ADAL" clId="{8028E252-5847-4BDC-B1AB-0348FF4B7C6B}" dt="2024-05-30T05:14:21.765" v="31899" actId="20577"/>
          <ac:spMkLst>
            <pc:docMk/>
            <pc:sldMk cId="684532092" sldId="1856"/>
            <ac:spMk id="18" creationId="{66435ADE-3162-7534-EF08-2754BA07D8E7}"/>
          </ac:spMkLst>
        </pc:spChg>
        <pc:spChg chg="del mod">
          <ac:chgData name="윤진숙(Celine) - 서비스기획2팀" userId="db3dbd84-8051-4777-a258-c2ff272a01d1" providerId="ADAL" clId="{8028E252-5847-4BDC-B1AB-0348FF4B7C6B}" dt="2024-06-03T05:47:15.494" v="52326" actId="478"/>
          <ac:spMkLst>
            <pc:docMk/>
            <pc:sldMk cId="684532092" sldId="1856"/>
            <ac:spMk id="54" creationId="{6BE8CF43-FDC2-AE4B-C355-009B99A6A7C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05:24.989" v="31753" actId="478"/>
          <ac:spMkLst>
            <pc:docMk/>
            <pc:sldMk cId="684532092" sldId="1856"/>
            <ac:spMk id="202" creationId="{3753AA75-F65B-7C71-FEB7-F54FE306593F}"/>
          </ac:spMkLst>
        </pc:spChg>
        <pc:spChg chg="add 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04" creationId="{78498936-D86A-FEBC-6EEA-DF5F752D6A01}"/>
          </ac:spMkLst>
        </pc:spChg>
        <pc:spChg chg="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09" creationId="{4CCFF17C-AF0C-52A2-C6A8-DDBCDC2269BA}"/>
          </ac:spMkLst>
        </pc:spChg>
        <pc:spChg chg="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10" creationId="{67D4E383-0DD8-2214-8464-D432BCF44044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10.921" v="33289" actId="1037"/>
          <ac:spMkLst>
            <pc:docMk/>
            <pc:sldMk cId="684532092" sldId="1856"/>
            <ac:spMk id="211" creationId="{6AFD97DF-5CD7-C650-2A98-268C37CCA022}"/>
          </ac:spMkLst>
        </pc:spChg>
        <pc:spChg chg="add 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12" creationId="{AC98A917-4F05-708F-F8DB-8A938F60F974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14" creationId="{A4796B8F-0CD1-A430-34BA-5CAAE076C064}"/>
          </ac:spMkLst>
        </pc:spChg>
        <pc:spChg chg="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16" creationId="{D2DAEE33-D8F6-FC76-3D41-C0EFCC140098}"/>
          </ac:spMkLst>
        </pc:spChg>
        <pc:spChg chg="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17" creationId="{FAA24776-8056-DEC9-025B-0E6CA99EF3B4}"/>
          </ac:spMkLst>
        </pc:spChg>
        <pc:spChg chg="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27" creationId="{F8BE1DEE-E11B-A2BD-A997-D2ECDD8F78F6}"/>
          </ac:spMkLst>
        </pc:spChg>
        <pc:spChg chg="mod">
          <ac:chgData name="윤진숙(Celine) - 서비스기획2팀" userId="db3dbd84-8051-4777-a258-c2ff272a01d1" providerId="ADAL" clId="{8028E252-5847-4BDC-B1AB-0348FF4B7C6B}" dt="2024-05-30T06:22:08.482" v="33318" actId="1036"/>
          <ac:spMkLst>
            <pc:docMk/>
            <pc:sldMk cId="684532092" sldId="1856"/>
            <ac:spMk id="228" creationId="{BEFAD44D-B4E2-FBF2-E742-9C8F1B6D5E90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29" creationId="{0D6335F1-E199-58DA-AB76-B3A4E75D9417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30" creationId="{B936B497-93A3-3864-4D48-071C6FF583CD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2:02.601" v="33309" actId="1036"/>
          <ac:spMkLst>
            <pc:docMk/>
            <pc:sldMk cId="684532092" sldId="1856"/>
            <ac:spMk id="231" creationId="{641FF2C6-5A09-4E9F-7A85-80C26847FE66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3:24.970" v="33348" actId="1036"/>
          <ac:spMkLst>
            <pc:docMk/>
            <pc:sldMk cId="684532092" sldId="1856"/>
            <ac:spMk id="232" creationId="{C508B925-58B2-B263-FA77-0A97FE78E9A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37:19.726" v="32482"/>
          <ac:spMkLst>
            <pc:docMk/>
            <pc:sldMk cId="684532092" sldId="1856"/>
            <ac:spMk id="236" creationId="{65FE8A44-3021-DA3A-5F18-447A4C7D6CF2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37" creationId="{EA955BF5-810D-C185-7225-9CCB4858B2C4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40" creationId="{13964859-4EBC-B7F5-067E-8D6CDA552FD9}"/>
          </ac:spMkLst>
        </pc:spChg>
        <pc:spChg chg="mod">
          <ac:chgData name="윤진숙(Celine) - 서비스기획2팀" userId="db3dbd84-8051-4777-a258-c2ff272a01d1" providerId="ADAL" clId="{8028E252-5847-4BDC-B1AB-0348FF4B7C6B}" dt="2024-05-30T06:23:59.624" v="33360" actId="1076"/>
          <ac:spMkLst>
            <pc:docMk/>
            <pc:sldMk cId="684532092" sldId="1856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48" creationId="{8CC8AB9A-EE74-96A7-A7ED-294AE5BE3957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49" creationId="{8491AA16-6CB8-D7B6-5186-BC495D96D515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50" creationId="{484EB253-4D29-82C1-14EC-57A90B5972CA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51" creationId="{42980BE1-A08C-B6CC-C163-A42C2883CDD7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53" creationId="{43AE2865-FFCD-ADDC-8673-6BD2126B5643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55" creationId="{48B40AC5-F87F-10B4-076B-7102E954CD26}"/>
          </ac:spMkLst>
        </pc:spChg>
        <pc:spChg chg="del">
          <ac:chgData name="윤진숙(Celine) - 서비스기획2팀" userId="db3dbd84-8051-4777-a258-c2ff272a01d1" providerId="ADAL" clId="{8028E252-5847-4BDC-B1AB-0348FF4B7C6B}" dt="2024-05-30T04:12:57.690" v="31435" actId="478"/>
          <ac:spMkLst>
            <pc:docMk/>
            <pc:sldMk cId="684532092" sldId="1856"/>
            <ac:spMk id="392" creationId="{FE40CF96-FAC3-9A1C-DFB8-489AAF56D761}"/>
          </ac:spMkLst>
        </pc:spChg>
        <pc:spChg chg="mod">
          <ac:chgData name="윤진숙(Celine) - 서비스기획2팀" userId="db3dbd84-8051-4777-a258-c2ff272a01d1" providerId="ADAL" clId="{8028E252-5847-4BDC-B1AB-0348FF4B7C6B}" dt="2024-05-30T05:52:30.261" v="32859" actId="20577"/>
          <ac:spMkLst>
            <pc:docMk/>
            <pc:sldMk cId="684532092" sldId="1856"/>
            <ac:spMk id="449" creationId="{3E17FF3C-4B69-272E-D374-E0BC847E1CEE}"/>
          </ac:spMkLst>
        </pc:spChg>
        <pc:spChg chg="mod">
          <ac:chgData name="윤진숙(Celine) - 서비스기획2팀" userId="db3dbd84-8051-4777-a258-c2ff272a01d1" providerId="ADAL" clId="{8028E252-5847-4BDC-B1AB-0348FF4B7C6B}" dt="2024-05-30T10:27:48.535" v="44512" actId="208"/>
          <ac:spMkLst>
            <pc:docMk/>
            <pc:sldMk cId="684532092" sldId="1856"/>
            <ac:spMk id="450" creationId="{EF546A59-2718-C95B-EB16-D1CF9B125988}"/>
          </ac:spMkLst>
        </pc:spChg>
        <pc:spChg chg="mod">
          <ac:chgData name="윤진숙(Celine) - 서비스기획2팀" userId="db3dbd84-8051-4777-a258-c2ff272a01d1" providerId="ADAL" clId="{8028E252-5847-4BDC-B1AB-0348FF4B7C6B}" dt="2024-05-30T10:27:37.923" v="44511" actId="207"/>
          <ac:spMkLst>
            <pc:docMk/>
            <pc:sldMk cId="684532092" sldId="1856"/>
            <ac:spMk id="451" creationId="{DC7F402A-C94E-96EB-A545-BF53D9119A86}"/>
          </ac:spMkLst>
        </pc:spChg>
        <pc:spChg chg="mod">
          <ac:chgData name="윤진숙(Celine) - 서비스기획2팀" userId="db3dbd84-8051-4777-a258-c2ff272a01d1" providerId="ADAL" clId="{8028E252-5847-4BDC-B1AB-0348FF4B7C6B}" dt="2024-05-30T05:52:35.297" v="32861" actId="20577"/>
          <ac:spMkLst>
            <pc:docMk/>
            <pc:sldMk cId="684532092" sldId="1856"/>
            <ac:spMk id="458" creationId="{EC6E8F6B-45EE-8A98-5E08-09900D24F93D}"/>
          </ac:spMkLst>
        </pc:spChg>
        <pc:spChg chg="mod">
          <ac:chgData name="윤진숙(Celine) - 서비스기획2팀" userId="db3dbd84-8051-4777-a258-c2ff272a01d1" providerId="ADAL" clId="{8028E252-5847-4BDC-B1AB-0348FF4B7C6B}" dt="2024-05-30T10:28:22.640" v="44518" actId="208"/>
          <ac:spMkLst>
            <pc:docMk/>
            <pc:sldMk cId="684532092" sldId="1856"/>
            <ac:spMk id="459" creationId="{929AF499-6BE4-6C57-1331-8985919B81F7}"/>
          </ac:spMkLst>
        </pc:spChg>
        <pc:spChg chg="mod">
          <ac:chgData name="윤진숙(Celine) - 서비스기획2팀" userId="db3dbd84-8051-4777-a258-c2ff272a01d1" providerId="ADAL" clId="{8028E252-5847-4BDC-B1AB-0348FF4B7C6B}" dt="2024-05-30T10:28:01.578" v="44515" actId="207"/>
          <ac:spMkLst>
            <pc:docMk/>
            <pc:sldMk cId="684532092" sldId="1856"/>
            <ac:spMk id="460" creationId="{6BA8AFCA-A3A3-35AA-2F46-FEDA126C045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2:53.337" v="40590" actId="478"/>
          <ac:spMkLst>
            <pc:docMk/>
            <pc:sldMk cId="684532092" sldId="1856"/>
            <ac:spMk id="476" creationId="{0866F58D-D176-1CAB-CC40-F2CB526E3809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9:10.573" v="40691" actId="20577"/>
          <ac:spMkLst>
            <pc:docMk/>
            <pc:sldMk cId="684532092" sldId="1856"/>
            <ac:spMk id="477" creationId="{92A39712-87DE-8657-58DE-310E100098F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2:51.579" v="40589" actId="478"/>
          <ac:spMkLst>
            <pc:docMk/>
            <pc:sldMk cId="684532092" sldId="1856"/>
            <ac:spMk id="478" creationId="{196C1CB2-CA50-9BDE-0184-B0AA6FBDBD1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3:12.282" v="40592" actId="478"/>
          <ac:spMkLst>
            <pc:docMk/>
            <pc:sldMk cId="684532092" sldId="1856"/>
            <ac:spMk id="480" creationId="{3EE2E855-AF76-D920-FCF6-59CBAAADBF5E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3:13.891" v="40593" actId="478"/>
          <ac:spMkLst>
            <pc:docMk/>
            <pc:sldMk cId="684532092" sldId="1856"/>
            <ac:spMk id="481" creationId="{2192CC06-CFA9-DB7A-4BF0-80ECB150E96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9:13.645" v="40693" actId="20577"/>
          <ac:spMkLst>
            <pc:docMk/>
            <pc:sldMk cId="684532092" sldId="1856"/>
            <ac:spMk id="482" creationId="{64AC36AE-2037-5E00-5BA9-72E9DF3F2798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8:44.534" v="40684" actId="478"/>
          <ac:spMkLst>
            <pc:docMk/>
            <pc:sldMk cId="684532092" sldId="1856"/>
            <ac:spMk id="483" creationId="{5CCB810E-6438-0B8B-E4EB-6F897D58DCF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8:46.277" v="40685" actId="478"/>
          <ac:spMkLst>
            <pc:docMk/>
            <pc:sldMk cId="684532092" sldId="1856"/>
            <ac:spMk id="484" creationId="{451E7476-F07D-ABFE-6DA8-0314E312151D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9:15.974" v="40695" actId="20577"/>
          <ac:spMkLst>
            <pc:docMk/>
            <pc:sldMk cId="684532092" sldId="1856"/>
            <ac:spMk id="485" creationId="{FC01823C-5B5B-D4DC-DE7F-B9FFB04C1CFC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9:19.590" v="40697" actId="20577"/>
          <ac:spMkLst>
            <pc:docMk/>
            <pc:sldMk cId="684532092" sldId="1856"/>
            <ac:spMk id="486" creationId="{FBAD92DB-7D61-C655-66FE-8C223A332A10}"/>
          </ac:spMkLst>
        </pc:spChg>
        <pc:spChg chg="mod">
          <ac:chgData name="윤진숙(Celine) - 서비스기획2팀" userId="db3dbd84-8051-4777-a258-c2ff272a01d1" providerId="ADAL" clId="{8028E252-5847-4BDC-B1AB-0348FF4B7C6B}" dt="2024-05-30T05:52:39.631" v="32865" actId="20577"/>
          <ac:spMkLst>
            <pc:docMk/>
            <pc:sldMk cId="684532092" sldId="1856"/>
            <ac:spMk id="493" creationId="{AFE7EE16-6A0B-DDD7-8BE7-AF7CB578C366}"/>
          </ac:spMkLst>
        </pc:spChg>
        <pc:spChg chg="mod">
          <ac:chgData name="윤진숙(Celine) - 서비스기획2팀" userId="db3dbd84-8051-4777-a258-c2ff272a01d1" providerId="ADAL" clId="{8028E252-5847-4BDC-B1AB-0348FF4B7C6B}" dt="2024-05-30T10:28:31.249" v="44519" actId="208"/>
          <ac:spMkLst>
            <pc:docMk/>
            <pc:sldMk cId="684532092" sldId="1856"/>
            <ac:spMk id="494" creationId="{ED74F349-A919-5382-3455-B024F2A992F0}"/>
          </ac:spMkLst>
        </pc:spChg>
        <pc:spChg chg="mod">
          <ac:chgData name="윤진숙(Celine) - 서비스기획2팀" userId="db3dbd84-8051-4777-a258-c2ff272a01d1" providerId="ADAL" clId="{8028E252-5847-4BDC-B1AB-0348FF4B7C6B}" dt="2024-05-30T10:28:08.563" v="44516" actId="207"/>
          <ac:spMkLst>
            <pc:docMk/>
            <pc:sldMk cId="684532092" sldId="1856"/>
            <ac:spMk id="495" creationId="{1FDBF117-F8E5-FCD7-D5CC-A63CD9B05B83}"/>
          </ac:spMkLst>
        </pc:spChg>
        <pc:spChg chg="mod">
          <ac:chgData name="윤진숙(Celine) - 서비스기획2팀" userId="db3dbd84-8051-4777-a258-c2ff272a01d1" providerId="ADAL" clId="{8028E252-5847-4BDC-B1AB-0348FF4B7C6B}" dt="2024-05-30T05:52:59.563" v="32873"/>
          <ac:spMkLst>
            <pc:docMk/>
            <pc:sldMk cId="684532092" sldId="1856"/>
            <ac:spMk id="502" creationId="{AEC1F873-5BEC-EC60-2514-1C8EC110680A}"/>
          </ac:spMkLst>
        </pc:spChg>
        <pc:spChg chg="mod">
          <ac:chgData name="윤진숙(Celine) - 서비스기획2팀" userId="db3dbd84-8051-4777-a258-c2ff272a01d1" providerId="ADAL" clId="{8028E252-5847-4BDC-B1AB-0348FF4B7C6B}" dt="2024-05-30T10:28:37.522" v="44520" actId="208"/>
          <ac:spMkLst>
            <pc:docMk/>
            <pc:sldMk cId="684532092" sldId="1856"/>
            <ac:spMk id="503" creationId="{246B223A-FB52-981D-F209-889EE57966E7}"/>
          </ac:spMkLst>
        </pc:spChg>
        <pc:spChg chg="mod">
          <ac:chgData name="윤진숙(Celine) - 서비스기획2팀" userId="db3dbd84-8051-4777-a258-c2ff272a01d1" providerId="ADAL" clId="{8028E252-5847-4BDC-B1AB-0348FF4B7C6B}" dt="2024-05-30T10:28:12.386" v="44517" actId="207"/>
          <ac:spMkLst>
            <pc:docMk/>
            <pc:sldMk cId="684532092" sldId="1856"/>
            <ac:spMk id="504" creationId="{0C7E0EE7-A916-B17D-E267-518371E95D9C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8:52.590" v="40686" actId="478"/>
          <ac:spMkLst>
            <pc:docMk/>
            <pc:sldMk cId="684532092" sldId="1856"/>
            <ac:spMk id="505" creationId="{BFFD22F1-357B-5FFD-1A14-A65B917A57E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04:38.433" v="31746" actId="478"/>
          <ac:spMkLst>
            <pc:docMk/>
            <pc:sldMk cId="684532092" sldId="1856"/>
            <ac:spMk id="507" creationId="{A727F5FC-D1ED-1113-4AE0-BA586BCA1EA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24" creationId="{9AEEA7CB-BCED-5E26-C5DF-AB5736CFAAFC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25" creationId="{453D72C2-F8FC-299E-D040-8CB9F281037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27" creationId="{EBBEA31A-6FED-5C20-AC5F-2ECEE0E996B7}"/>
          </ac:spMkLst>
        </pc:spChg>
        <pc:spChg chg="mod">
          <ac:chgData name="윤진숙(Celine) - 서비스기획2팀" userId="db3dbd84-8051-4777-a258-c2ff272a01d1" providerId="ADAL" clId="{8028E252-5847-4BDC-B1AB-0348FF4B7C6B}" dt="2024-05-30T05:49:51.178" v="32809" actId="208"/>
          <ac:spMkLst>
            <pc:docMk/>
            <pc:sldMk cId="684532092" sldId="1856"/>
            <ac:spMk id="1034" creationId="{53BF1910-70BF-C4D5-21DD-E20022D1DF38}"/>
          </ac:spMkLst>
        </pc:spChg>
        <pc:spChg chg="mod">
          <ac:chgData name="윤진숙(Celine) - 서비스기획2팀" userId="db3dbd84-8051-4777-a258-c2ff272a01d1" providerId="ADAL" clId="{8028E252-5847-4BDC-B1AB-0348FF4B7C6B}" dt="2024-05-30T05:53:54.828" v="32889" actId="20577"/>
          <ac:spMkLst>
            <pc:docMk/>
            <pc:sldMk cId="684532092" sldId="1856"/>
            <ac:spMk id="1035" creationId="{517A78CB-07EB-B8BB-BE88-124136BDC31D}"/>
          </ac:spMkLst>
        </pc:spChg>
        <pc:spChg chg="mod">
          <ac:chgData name="윤진숙(Celine) - 서비스기획2팀" userId="db3dbd84-8051-4777-a258-c2ff272a01d1" providerId="ADAL" clId="{8028E252-5847-4BDC-B1AB-0348FF4B7C6B}" dt="2024-05-30T05:48:32.184" v="32751" actId="208"/>
          <ac:spMkLst>
            <pc:docMk/>
            <pc:sldMk cId="684532092" sldId="1856"/>
            <ac:spMk id="1036" creationId="{5226BCDC-8CBD-C697-334D-C476828D0E6C}"/>
          </ac:spMkLst>
        </pc:spChg>
        <pc:spChg chg="mod">
          <ac:chgData name="윤진숙(Celine) - 서비스기획2팀" userId="db3dbd84-8051-4777-a258-c2ff272a01d1" providerId="ADAL" clId="{8028E252-5847-4BDC-B1AB-0348FF4B7C6B}" dt="2024-05-30T05:48:20.956" v="32749" actId="207"/>
          <ac:spMkLst>
            <pc:docMk/>
            <pc:sldMk cId="684532092" sldId="1856"/>
            <ac:spMk id="1037" creationId="{8EBC0CDA-49E3-CD7F-F50C-C90B7272F5E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38" creationId="{F4696BDD-F48D-FDF5-C646-431A9E03D4DC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39" creationId="{C3C4F720-F11B-27E7-E4F4-5CB4F184F27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51:32.270" v="32847" actId="478"/>
          <ac:spMkLst>
            <pc:docMk/>
            <pc:sldMk cId="684532092" sldId="1856"/>
            <ac:spMk id="1040" creationId="{01D52BFE-8A56-B420-7E25-FA69B628C3A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42" creationId="{175B20D9-E1C1-D0F6-5D3C-922954605B27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43" creationId="{C52D1013-6982-75B6-B780-C67EAE7796D3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30T09:18:13.321" v="39340" actId="478"/>
          <ac:spMkLst>
            <pc:docMk/>
            <pc:sldMk cId="684532092" sldId="1856"/>
            <ac:spMk id="1044" creationId="{A12B3FC3-3C28-F8AD-FFBB-8BD52C716D33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45" creationId="{0AF53D7E-9F66-ABD0-DA87-483634C88D34}"/>
          </ac:spMkLst>
        </pc:spChg>
        <pc:spChg chg="add mod ord">
          <ac:chgData name="윤진숙(Celine) - 서비스기획2팀" userId="db3dbd84-8051-4777-a258-c2ff272a01d1" providerId="ADAL" clId="{8028E252-5847-4BDC-B1AB-0348FF4B7C6B}" dt="2024-05-30T09:18:23.408" v="39369" actId="1035"/>
          <ac:spMkLst>
            <pc:docMk/>
            <pc:sldMk cId="684532092" sldId="1856"/>
            <ac:spMk id="1046" creationId="{E6DF9A00-B8ED-F2EB-FB62-DA6D075F0662}"/>
          </ac:spMkLst>
        </pc:spChg>
        <pc:spChg chg="add mod ord">
          <ac:chgData name="윤진숙(Celine) - 서비스기획2팀" userId="db3dbd84-8051-4777-a258-c2ff272a01d1" providerId="ADAL" clId="{8028E252-5847-4BDC-B1AB-0348FF4B7C6B}" dt="2024-05-30T09:18:23.408" v="39369" actId="1035"/>
          <ac:spMkLst>
            <pc:docMk/>
            <pc:sldMk cId="684532092" sldId="1856"/>
            <ac:spMk id="1047" creationId="{BDACE18B-0341-173F-D4CD-BE46A5BE15E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04:02.371" v="42634" actId="20577"/>
          <ac:spMkLst>
            <pc:docMk/>
            <pc:sldMk cId="684532092" sldId="1856"/>
            <ac:spMk id="1074" creationId="{BA1ECFA1-4830-DEB5-EC09-BAD3BE7E3EB8}"/>
          </ac:spMkLst>
        </pc:spChg>
        <pc:grpChg chg="mod">
          <ac:chgData name="윤진숙(Celine) - 서비스기획2팀" userId="db3dbd84-8051-4777-a258-c2ff272a01d1" providerId="ADAL" clId="{8028E252-5847-4BDC-B1AB-0348FF4B7C6B}" dt="2024-05-30T05:02:08.155" v="31744" actId="207"/>
          <ac:grpSpMkLst>
            <pc:docMk/>
            <pc:sldMk cId="684532092" sldId="1856"/>
            <ac:grpSpMk id="21" creationId="{538ABD02-100F-A308-BB63-2B03CECD8192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05" creationId="{9F4AF24A-9AEF-20DC-3D4F-D0EF379889F8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13" creationId="{8ED7417D-1A5C-BA2A-56FA-6677BB71EF30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15" creationId="{51D800D4-3D0B-8050-F018-4D63A192A8AC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26" creationId="{A71663F3-9F45-AD66-1AB3-0AC73944CFB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0T09:18:11.914" v="39339" actId="478"/>
          <ac:grpSpMkLst>
            <pc:docMk/>
            <pc:sldMk cId="684532092" sldId="1856"/>
            <ac:grpSpMk id="241" creationId="{08627B43-8C68-21A8-C4AC-FD42D7FD8C9C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39:12.191" v="32520"/>
          <ac:grpSpMkLst>
            <pc:docMk/>
            <pc:sldMk cId="684532092" sldId="1856"/>
            <ac:grpSpMk id="242" creationId="{D2D462B1-2B1E-2816-6A40-63BBAC7DA32D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39:12.191" v="32520"/>
          <ac:grpSpMkLst>
            <pc:docMk/>
            <pc:sldMk cId="684532092" sldId="1856"/>
            <ac:grpSpMk id="244" creationId="{62B8A3BC-8D56-69DB-C5BC-273F897665A3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39:12.191" v="32520"/>
          <ac:grpSpMkLst>
            <pc:docMk/>
            <pc:sldMk cId="684532092" sldId="1856"/>
            <ac:grpSpMk id="247" creationId="{6CFE069C-D54D-4135-4B6C-CB9D5A852865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9:18:23.408" v="39369" actId="1035"/>
          <ac:grpSpMkLst>
            <pc:docMk/>
            <pc:sldMk cId="684532092" sldId="1856"/>
            <ac:grpSpMk id="254" creationId="{408F9877-8119-37E2-0DD6-2E72417DBA7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0T09:18:11.914" v="39339" actId="478"/>
          <ac:grpSpMkLst>
            <pc:docMk/>
            <pc:sldMk cId="684532092" sldId="1856"/>
            <ac:grpSpMk id="1029" creationId="{F2231B5F-0305-6DDB-5179-185BEF49D99A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47:16.017" v="32743"/>
          <ac:grpSpMkLst>
            <pc:docMk/>
            <pc:sldMk cId="684532092" sldId="1856"/>
            <ac:grpSpMk id="1030" creationId="{58E0709D-3705-0F32-C9F0-2C535CCB93A3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47:16.017" v="32743"/>
          <ac:grpSpMkLst>
            <pc:docMk/>
            <pc:sldMk cId="684532092" sldId="1856"/>
            <ac:grpSpMk id="1032" creationId="{EF68E7D0-8CAE-C555-064B-D02361E3861F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47:16.017" v="32743"/>
          <ac:grpSpMkLst>
            <pc:docMk/>
            <pc:sldMk cId="684532092" sldId="1856"/>
            <ac:grpSpMk id="1033" creationId="{E53847F2-A21E-59F3-7CE0-BCCC0124C824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6-05T10:02:56.518" v="70996" actId="20577"/>
          <ac:graphicFrameMkLst>
            <pc:docMk/>
            <pc:sldMk cId="684532092" sldId="1856"/>
            <ac:graphicFrameMk id="198" creationId="{00000000-0000-0000-0000-000000000000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10:27:07.049" v="44508" actId="478"/>
          <ac:graphicFrameMkLst>
            <pc:docMk/>
            <pc:sldMk cId="684532092" sldId="1856"/>
            <ac:graphicFrameMk id="201" creationId="{A00A50E5-E4DD-4BCD-FC3E-A0F2E091B167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30T04:21:52.406" v="31550"/>
          <ac:graphicFrameMkLst>
            <pc:docMk/>
            <pc:sldMk cId="684532092" sldId="1856"/>
            <ac:graphicFrameMk id="208" creationId="{E8A63456-09DC-9E22-0169-83D8BDB58ECD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9:18:11.914" v="39339" actId="478"/>
          <ac:graphicFrameMkLst>
            <pc:docMk/>
            <pc:sldMk cId="684532092" sldId="1856"/>
            <ac:graphicFrameMk id="252" creationId="{EBDB911D-3D20-F81B-AF80-7E7BBBE1DA46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10:27:10.969" v="44510" actId="478"/>
          <ac:graphicFrameMkLst>
            <pc:docMk/>
            <pc:sldMk cId="684532092" sldId="1856"/>
            <ac:graphicFrameMk id="506" creationId="{F5E0A57C-2ED8-A892-6BB9-A78F2C4EEE32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9:18:15.586" v="39341" actId="478"/>
          <ac:graphicFrameMkLst>
            <pc:docMk/>
            <pc:sldMk cId="684532092" sldId="1856"/>
            <ac:graphicFrameMk id="1041" creationId="{CB46B784-6C28-572B-7A99-1A19BFADA390}"/>
          </ac:graphicFrameMkLst>
        </pc:graphicFrameChg>
        <pc:graphicFrameChg chg="add">
          <ac:chgData name="윤진숙(Celine) - 서비스기획2팀" userId="db3dbd84-8051-4777-a258-c2ff272a01d1" providerId="ADAL" clId="{8028E252-5847-4BDC-B1AB-0348FF4B7C6B}" dt="2024-05-30T09:11:46.822" v="38832"/>
          <ac:graphicFrameMkLst>
            <pc:docMk/>
            <pc:sldMk cId="684532092" sldId="1856"/>
            <ac:graphicFrameMk id="1073" creationId="{1C30ABB7-98B8-AC43-F86D-967D2627704A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30T05:39:12.191" v="32520"/>
          <ac:picMkLst>
            <pc:docMk/>
            <pc:sldMk cId="684532092" sldId="1856"/>
            <ac:picMk id="243" creationId="{CEBF4DBE-238F-6B24-02EB-FF009AE007F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30T05:12:26.532" v="31889" actId="478"/>
          <ac:picMkLst>
            <pc:docMk/>
            <pc:sldMk cId="684532092" sldId="1856"/>
            <ac:picMk id="1028" creationId="{692A56E6-6C4B-1345-B07A-495BA8D9E23E}"/>
          </ac:picMkLst>
        </pc:picChg>
        <pc:picChg chg="mod">
          <ac:chgData name="윤진숙(Celine) - 서비스기획2팀" userId="db3dbd84-8051-4777-a258-c2ff272a01d1" providerId="ADAL" clId="{8028E252-5847-4BDC-B1AB-0348FF4B7C6B}" dt="2024-05-30T05:47:16.017" v="32743"/>
          <ac:picMkLst>
            <pc:docMk/>
            <pc:sldMk cId="684532092" sldId="1856"/>
            <ac:picMk id="1031" creationId="{CEB71B14-B79A-6549-83EE-1C1555D539DC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30T06:23:56.158" v="33358" actId="478"/>
          <ac:cxnSpMkLst>
            <pc:docMk/>
            <pc:sldMk cId="684532092" sldId="1856"/>
            <ac:cxnSpMk id="233" creationId="{E36970FA-7112-F6A5-872E-8B588F6D0C38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23:53.375" v="33356" actId="478"/>
          <ac:cxnSpMkLst>
            <pc:docMk/>
            <pc:sldMk cId="684532092" sldId="1856"/>
            <ac:cxnSpMk id="1049" creationId="{90F45C05-4EAA-AC53-8032-C1B30BBF5F88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23:54.998" v="33357" actId="478"/>
          <ac:cxnSpMkLst>
            <pc:docMk/>
            <pc:sldMk cId="684532092" sldId="1856"/>
            <ac:cxnSpMk id="1054" creationId="{AE26495D-0FA0-6E46-E3E2-41DFE94DFF0C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9:18:05.977" v="39338" actId="478"/>
          <ac:cxnSpMkLst>
            <pc:docMk/>
            <pc:sldMk cId="684532092" sldId="1856"/>
            <ac:cxnSpMk id="1057" creationId="{870A2617-6117-AD8B-0D0A-5E1A510B69E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9:18:04.666" v="39337" actId="478"/>
          <ac:cxnSpMkLst>
            <pc:docMk/>
            <pc:sldMk cId="684532092" sldId="1856"/>
            <ac:cxnSpMk id="1061" creationId="{88AC979C-C1DF-B452-93D5-E22C4775AA58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9:18:23.408" v="39369" actId="1035"/>
          <ac:cxnSpMkLst>
            <pc:docMk/>
            <pc:sldMk cId="684532092" sldId="1856"/>
            <ac:cxnSpMk id="1067" creationId="{5F1752F7-09EA-4EB9-2150-26AB4E04ADC2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4T04:21:33.913" v="53520" actId="1038"/>
        <pc:sldMkLst>
          <pc:docMk/>
          <pc:sldMk cId="269962430" sldId="1857"/>
        </pc:sldMkLst>
        <pc:spChg chg="del">
          <ac:chgData name="윤진숙(Celine) - 서비스기획2팀" userId="db3dbd84-8051-4777-a258-c2ff272a01d1" providerId="ADAL" clId="{8028E252-5847-4BDC-B1AB-0348FF4B7C6B}" dt="2024-05-30T04:24:08.745" v="31616" actId="478"/>
          <ac:spMkLst>
            <pc:docMk/>
            <pc:sldMk cId="269962430" sldId="1857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25.545" v="46464" actId="20577"/>
          <ac:spMkLst>
            <pc:docMk/>
            <pc:sldMk cId="269962430" sldId="1857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7:37.023" v="46470"/>
          <ac:spMkLst>
            <pc:docMk/>
            <pc:sldMk cId="269962430" sldId="1857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0T04:25:16.512" v="31644" actId="1076"/>
          <ac:spMkLst>
            <pc:docMk/>
            <pc:sldMk cId="269962430" sldId="1857"/>
            <ac:spMk id="6" creationId="{3A904585-7CFA-0627-322A-F5F8AA5ECD3E}"/>
          </ac:spMkLst>
        </pc:spChg>
        <pc:spChg chg="del">
          <ac:chgData name="윤진숙(Celine) - 서비스기획2팀" userId="db3dbd84-8051-4777-a258-c2ff272a01d1" providerId="ADAL" clId="{8028E252-5847-4BDC-B1AB-0348FF4B7C6B}" dt="2024-05-30T10:01:53.857" v="42552" actId="478"/>
          <ac:spMkLst>
            <pc:docMk/>
            <pc:sldMk cId="269962430" sldId="1857"/>
            <ac:spMk id="7" creationId="{080FF373-5143-6BFF-C926-2F14DB9A59D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4:08.745" v="31616" actId="478"/>
          <ac:spMkLst>
            <pc:docMk/>
            <pc:sldMk cId="269962430" sldId="1857"/>
            <ac:spMk id="13" creationId="{6A604FE0-41D1-223E-8BCA-39D1B86B08E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3:57.305" v="31612" actId="478"/>
          <ac:spMkLst>
            <pc:docMk/>
            <pc:sldMk cId="269962430" sldId="1857"/>
            <ac:spMk id="14" creationId="{C13A7236-8E8F-08DF-676D-98427AB53BC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2:32:21.009" v="31280" actId="478"/>
          <ac:spMkLst>
            <pc:docMk/>
            <pc:sldMk cId="269962430" sldId="1857"/>
            <ac:spMk id="15" creationId="{149B5020-8E3D-D47A-B2F1-9567C1355607}"/>
          </ac:spMkLst>
        </pc:spChg>
        <pc:spChg chg="add mod">
          <ac:chgData name="윤진숙(Celine) - 서비스기획2팀" userId="db3dbd84-8051-4777-a258-c2ff272a01d1" providerId="ADAL" clId="{8028E252-5847-4BDC-B1AB-0348FF4B7C6B}" dt="2024-05-30T04:23:54.171" v="31611"/>
          <ac:spMkLst>
            <pc:docMk/>
            <pc:sldMk cId="269962430" sldId="1857"/>
            <ac:spMk id="16" creationId="{50600E6D-4B73-48E4-B028-56B199E46924}"/>
          </ac:spMkLst>
        </pc:spChg>
        <pc:spChg chg="add mod">
          <ac:chgData name="윤진숙(Celine) - 서비스기획2팀" userId="db3dbd84-8051-4777-a258-c2ff272a01d1" providerId="ADAL" clId="{8028E252-5847-4BDC-B1AB-0348FF4B7C6B}" dt="2024-05-30T10:09:12.583" v="42679" actId="20577"/>
          <ac:spMkLst>
            <pc:docMk/>
            <pc:sldMk cId="269962430" sldId="1857"/>
            <ac:spMk id="17" creationId="{3DE36306-2EC7-E915-4AC9-FF727EEE004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09:18.054" v="42683" actId="20577"/>
          <ac:spMkLst>
            <pc:docMk/>
            <pc:sldMk cId="269962430" sldId="1857"/>
            <ac:spMk id="18" creationId="{0A22FCF4-02CE-CC86-B8BD-3457BF5F735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02:29.427" v="42557" actId="478"/>
          <ac:spMkLst>
            <pc:docMk/>
            <pc:sldMk cId="269962430" sldId="1857"/>
            <ac:spMk id="19" creationId="{7BF3CD11-E793-B24C-7F90-8695DAACD099}"/>
          </ac:spMkLst>
        </pc:spChg>
        <pc:spChg chg="add mod">
          <ac:chgData name="윤진숙(Celine) - 서비스기획2팀" userId="db3dbd84-8051-4777-a258-c2ff272a01d1" providerId="ADAL" clId="{8028E252-5847-4BDC-B1AB-0348FF4B7C6B}" dt="2024-05-30T04:25:45.480" v="31652" actId="20577"/>
          <ac:spMkLst>
            <pc:docMk/>
            <pc:sldMk cId="269962430" sldId="1857"/>
            <ac:spMk id="20" creationId="{DC7E1C71-C8EB-8984-307B-D80D615E2286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0:15.610" v="42748" actId="478"/>
          <ac:spMkLst>
            <pc:docMk/>
            <pc:sldMk cId="269962430" sldId="1857"/>
            <ac:spMk id="21" creationId="{2126477A-02F7-7A88-46F0-A929ABDDBF73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0:25.153" v="42750" actId="478"/>
          <ac:spMkLst>
            <pc:docMk/>
            <pc:sldMk cId="269962430" sldId="1857"/>
            <ac:spMk id="22" creationId="{78DAE08D-A52D-C91A-5A78-063C87FB5B5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0:18.611" v="42749" actId="478"/>
          <ac:spMkLst>
            <pc:docMk/>
            <pc:sldMk cId="269962430" sldId="1857"/>
            <ac:spMk id="27" creationId="{AE6C8CAE-EC89-8C85-8AFC-24AB475CBECD}"/>
          </ac:spMkLst>
        </pc:spChg>
        <pc:spChg chg="add mod">
          <ac:chgData name="윤진숙(Celine) - 서비스기획2팀" userId="db3dbd84-8051-4777-a258-c2ff272a01d1" providerId="ADAL" clId="{8028E252-5847-4BDC-B1AB-0348FF4B7C6B}" dt="2024-05-31T06:00:26.599" v="48682" actId="20577"/>
          <ac:spMkLst>
            <pc:docMk/>
            <pc:sldMk cId="269962430" sldId="1857"/>
            <ac:spMk id="29" creationId="{B4F5F6EC-9198-BC6B-15C2-460350D87A30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5:59.707" v="32441" actId="14100"/>
          <ac:spMkLst>
            <pc:docMk/>
            <pc:sldMk cId="269962430" sldId="1857"/>
            <ac:spMk id="30" creationId="{DD9A1607-0733-706C-7903-91B36014E459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2" creationId="{0A4C0D6B-2BEA-605C-70A0-F743112C1048}"/>
          </ac:spMkLst>
        </pc:spChg>
        <pc:spChg chg="mod">
          <ac:chgData name="윤진숙(Celine) - 서비스기획2팀" userId="db3dbd84-8051-4777-a258-c2ff272a01d1" providerId="ADAL" clId="{8028E252-5847-4BDC-B1AB-0348FF4B7C6B}" dt="2024-05-30T05:33:50.007" v="32320" actId="6549"/>
          <ac:spMkLst>
            <pc:docMk/>
            <pc:sldMk cId="269962430" sldId="1857"/>
            <ac:spMk id="33" creationId="{B5DE1554-E2E8-4B5C-2938-C2AA0D80E35E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5" creationId="{0436CAC1-D08D-D165-67B2-5E94A102AD39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6" creationId="{BD7E84FD-A6FC-9EDD-1B9E-BA7BC3714CAF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0.330" v="32444" actId="14100"/>
          <ac:spMkLst>
            <pc:docMk/>
            <pc:sldMk cId="269962430" sldId="1857"/>
            <ac:spMk id="37" creationId="{DF87DEFB-B976-4F8B-7830-7F4995F02B53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9" creationId="{D425E39B-8AD3-3B2A-C0AB-B82D70851FA3}"/>
          </ac:spMkLst>
        </pc:spChg>
        <pc:spChg chg="mod">
          <ac:chgData name="윤진숙(Celine) - 서비스기획2팀" userId="db3dbd84-8051-4777-a258-c2ff272a01d1" providerId="ADAL" clId="{8028E252-5847-4BDC-B1AB-0348FF4B7C6B}" dt="2024-05-30T05:34:13.679" v="32327" actId="207"/>
          <ac:spMkLst>
            <pc:docMk/>
            <pc:sldMk cId="269962430" sldId="1857"/>
            <ac:spMk id="40" creationId="{58DD7411-62FD-C846-18F6-BBC9A9908A99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42" creationId="{01325937-97DC-75AE-EF0D-937E0ACEFE0B}"/>
          </ac:spMkLst>
        </pc:spChg>
        <pc:spChg chg="mod">
          <ac:chgData name="윤진숙(Celine) - 서비스기획2팀" userId="db3dbd84-8051-4777-a258-c2ff272a01d1" providerId="ADAL" clId="{8028E252-5847-4BDC-B1AB-0348FF4B7C6B}" dt="2024-05-30T05:35:07.816" v="32372" actId="20577"/>
          <ac:spMkLst>
            <pc:docMk/>
            <pc:sldMk cId="269962430" sldId="1857"/>
            <ac:spMk id="43" creationId="{F2F062B6-39C6-F140-886F-55166F27A6AC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9.295" v="32462" actId="1037"/>
          <ac:spMkLst>
            <pc:docMk/>
            <pc:sldMk cId="269962430" sldId="1857"/>
            <ac:spMk id="44" creationId="{A1990FC1-0E3D-190E-FBEC-C8020D7D6EE6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9.295" v="32462" actId="1037"/>
          <ac:spMkLst>
            <pc:docMk/>
            <pc:sldMk cId="269962430" sldId="1857"/>
            <ac:spMk id="45" creationId="{1BAC940A-5249-61A7-0ECB-4B0BA136B4BC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9.295" v="32462" actId="1037"/>
          <ac:spMkLst>
            <pc:docMk/>
            <pc:sldMk cId="269962430" sldId="1857"/>
            <ac:spMk id="46" creationId="{1FA3D538-D261-05DF-F563-14DA375340D6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24.947" v="32464" actId="20577"/>
          <ac:spMkLst>
            <pc:docMk/>
            <pc:sldMk cId="269962430" sldId="1857"/>
            <ac:spMk id="47" creationId="{4EBC6794-B9DC-B2B6-9673-41D620363D1D}"/>
          </ac:spMkLst>
        </pc:spChg>
        <pc:spChg chg="del">
          <ac:chgData name="윤진숙(Celine) - 서비스기획2팀" userId="db3dbd84-8051-4777-a258-c2ff272a01d1" providerId="ADAL" clId="{8028E252-5847-4BDC-B1AB-0348FF4B7C6B}" dt="2024-05-30T10:01:52.576" v="42551" actId="478"/>
          <ac:spMkLst>
            <pc:docMk/>
            <pc:sldMk cId="269962430" sldId="1857"/>
            <ac:spMk id="54" creationId="{6BE8CF43-FDC2-AE4B-C355-009B99A6A7CB}"/>
          </ac:spMkLst>
        </pc:spChg>
        <pc:spChg chg="del">
          <ac:chgData name="윤진숙(Celine) - 서비스기획2팀" userId="db3dbd84-8051-4777-a258-c2ff272a01d1" providerId="ADAL" clId="{8028E252-5847-4BDC-B1AB-0348FF4B7C6B}" dt="2024-05-30T04:24:08.745" v="31616" actId="478"/>
          <ac:spMkLst>
            <pc:docMk/>
            <pc:sldMk cId="269962430" sldId="1857"/>
            <ac:spMk id="392" creationId="{FE40CF96-FAC3-9A1C-DFB8-489AAF56D761}"/>
          </ac:spMkLst>
        </pc:spChg>
        <pc:spChg chg="mod topLvl">
          <ac:chgData name="윤진숙(Celine) - 서비스기획2팀" userId="db3dbd84-8051-4777-a258-c2ff272a01d1" providerId="ADAL" clId="{8028E252-5847-4BDC-B1AB-0348FF4B7C6B}" dt="2024-05-30T05:30:02.176" v="32186" actId="478"/>
          <ac:spMkLst>
            <pc:docMk/>
            <pc:sldMk cId="269962430" sldId="1857"/>
            <ac:spMk id="477" creationId="{F9814B61-DBED-5B5D-C69B-A3A072C87545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30T05:32:08.063" v="32298"/>
          <ac:spMkLst>
            <pc:docMk/>
            <pc:sldMk cId="269962430" sldId="1857"/>
            <ac:spMk id="478" creationId="{C791C946-F946-8C2D-9263-461AAA908BBC}"/>
          </ac:spMkLst>
        </pc:spChg>
        <pc:spChg chg="mod">
          <ac:chgData name="윤진숙(Celine) - 서비스기획2팀" userId="db3dbd84-8051-4777-a258-c2ff272a01d1" providerId="ADAL" clId="{8028E252-5847-4BDC-B1AB-0348FF4B7C6B}" dt="2024-06-04T04:19:51.073" v="53413" actId="14100"/>
          <ac:spMkLst>
            <pc:docMk/>
            <pc:sldMk cId="269962430" sldId="1857"/>
            <ac:spMk id="554" creationId="{5F1BAE97-257D-457D-7A0F-F18027FEB6F0}"/>
          </ac:spMkLst>
        </pc:spChg>
        <pc:spChg chg="mod">
          <ac:chgData name="윤진숙(Celine) - 서비스기획2팀" userId="db3dbd84-8051-4777-a258-c2ff272a01d1" providerId="ADAL" clId="{8028E252-5847-4BDC-B1AB-0348FF4B7C6B}" dt="2024-06-04T04:20:29.719" v="53426" actId="1038"/>
          <ac:spMkLst>
            <pc:docMk/>
            <pc:sldMk cId="269962430" sldId="1857"/>
            <ac:spMk id="555" creationId="{C7CA452A-ECB9-7030-4A24-20A3523D8F86}"/>
          </ac:spMkLst>
        </pc:spChg>
        <pc:spChg chg="mod">
          <ac:chgData name="윤진숙(Celine) - 서비스기획2팀" userId="db3dbd84-8051-4777-a258-c2ff272a01d1" providerId="ADAL" clId="{8028E252-5847-4BDC-B1AB-0348FF4B7C6B}" dt="2024-06-04T04:20:06.291" v="53416" actId="14100"/>
          <ac:spMkLst>
            <pc:docMk/>
            <pc:sldMk cId="269962430" sldId="1857"/>
            <ac:spMk id="558" creationId="{CE3F9754-1C3F-71CE-603B-C277C8BAE37D}"/>
          </ac:spMkLst>
        </pc:spChg>
        <pc:spChg chg="mod">
          <ac:chgData name="윤진숙(Celine) - 서비스기획2팀" userId="db3dbd84-8051-4777-a258-c2ff272a01d1" providerId="ADAL" clId="{8028E252-5847-4BDC-B1AB-0348FF4B7C6B}" dt="2024-06-04T04:21:33.913" v="53520" actId="1038"/>
          <ac:spMkLst>
            <pc:docMk/>
            <pc:sldMk cId="269962430" sldId="1857"/>
            <ac:spMk id="559" creationId="{80FE382E-BD30-C755-DDD1-67D6568D9355}"/>
          </ac:spMkLst>
        </pc:spChg>
        <pc:spChg chg="mod">
          <ac:chgData name="윤진숙(Celine) - 서비스기획2팀" userId="db3dbd84-8051-4777-a258-c2ff272a01d1" providerId="ADAL" clId="{8028E252-5847-4BDC-B1AB-0348FF4B7C6B}" dt="2024-06-04T04:20:14.275" v="53417" actId="14100"/>
          <ac:spMkLst>
            <pc:docMk/>
            <pc:sldMk cId="269962430" sldId="1857"/>
            <ac:spMk id="579" creationId="{D58A5AA4-9B57-4A2A-9717-B9831DE6BA8E}"/>
          </ac:spMkLst>
        </pc:spChg>
        <pc:spChg chg="mod">
          <ac:chgData name="윤진숙(Celine) - 서비스기획2팀" userId="db3dbd84-8051-4777-a258-c2ff272a01d1" providerId="ADAL" clId="{8028E252-5847-4BDC-B1AB-0348FF4B7C6B}" dt="2024-06-04T04:21:29.513" v="53509" actId="1038"/>
          <ac:spMkLst>
            <pc:docMk/>
            <pc:sldMk cId="269962430" sldId="1857"/>
            <ac:spMk id="580" creationId="{3C48579A-24A0-8CA1-07BD-055CA6E92DE3}"/>
          </ac:spMkLst>
        </pc:spChg>
        <pc:spChg chg="mod">
          <ac:chgData name="윤진숙(Celine) - 서비스기획2팀" userId="db3dbd84-8051-4777-a258-c2ff272a01d1" providerId="ADAL" clId="{8028E252-5847-4BDC-B1AB-0348FF4B7C6B}" dt="2024-06-04T04:19:56.021" v="53414" actId="14100"/>
          <ac:spMkLst>
            <pc:docMk/>
            <pc:sldMk cId="269962430" sldId="1857"/>
            <ac:spMk id="586" creationId="{8371B133-FF4B-D76B-8B04-0DEFAE924637}"/>
          </ac:spMkLst>
        </pc:spChg>
        <pc:spChg chg="mod">
          <ac:chgData name="윤진숙(Celine) - 서비스기획2팀" userId="db3dbd84-8051-4777-a258-c2ff272a01d1" providerId="ADAL" clId="{8028E252-5847-4BDC-B1AB-0348FF4B7C6B}" dt="2024-05-30T05:24:45.463" v="32132"/>
          <ac:spMkLst>
            <pc:docMk/>
            <pc:sldMk cId="269962430" sldId="1857"/>
            <ac:spMk id="587" creationId="{B261CB75-3827-C359-6E41-726F29C600F9}"/>
          </ac:spMkLst>
        </pc:spChg>
        <pc:spChg chg="mod">
          <ac:chgData name="윤진숙(Celine) - 서비스기획2팀" userId="db3dbd84-8051-4777-a258-c2ff272a01d1" providerId="ADAL" clId="{8028E252-5847-4BDC-B1AB-0348FF4B7C6B}" dt="2024-06-04T04:20:20.091" v="53418" actId="14100"/>
          <ac:spMkLst>
            <pc:docMk/>
            <pc:sldMk cId="269962430" sldId="1857"/>
            <ac:spMk id="590" creationId="{B876E3B8-4DD6-199B-910F-803F5C74D5E4}"/>
          </ac:spMkLst>
        </pc:spChg>
        <pc:spChg chg="mod">
          <ac:chgData name="윤진숙(Celine) - 서비스기획2팀" userId="db3dbd84-8051-4777-a258-c2ff272a01d1" providerId="ADAL" clId="{8028E252-5847-4BDC-B1AB-0348FF4B7C6B}" dt="2024-06-04T04:21:24.565" v="53500" actId="1038"/>
          <ac:spMkLst>
            <pc:docMk/>
            <pc:sldMk cId="269962430" sldId="1857"/>
            <ac:spMk id="591" creationId="{6B76D7BB-4E6F-CB3C-87B1-E7CFA7682D4B}"/>
          </ac:spMkLst>
        </pc:spChg>
        <pc:spChg chg="mod">
          <ac:chgData name="윤진숙(Celine) - 서비스기획2팀" userId="db3dbd84-8051-4777-a258-c2ff272a01d1" providerId="ADAL" clId="{8028E252-5847-4BDC-B1AB-0348FF4B7C6B}" dt="2024-06-04T04:20:00.298" v="53415" actId="14100"/>
          <ac:spMkLst>
            <pc:docMk/>
            <pc:sldMk cId="269962430" sldId="1857"/>
            <ac:spMk id="597" creationId="{8FD20C32-214C-6823-5453-7D49A27EF5EC}"/>
          </ac:spMkLst>
        </pc:spChg>
        <pc:spChg chg="mod">
          <ac:chgData name="윤진숙(Celine) - 서비스기획2팀" userId="db3dbd84-8051-4777-a258-c2ff272a01d1" providerId="ADAL" clId="{8028E252-5847-4BDC-B1AB-0348FF4B7C6B}" dt="2024-05-30T05:25:13.879" v="32139" actId="122"/>
          <ac:spMkLst>
            <pc:docMk/>
            <pc:sldMk cId="269962430" sldId="1857"/>
            <ac:spMk id="598" creationId="{53FB3841-69F1-2C7C-7469-0F209C27E4BF}"/>
          </ac:spMkLst>
        </pc:spChg>
        <pc:spChg chg="mod">
          <ac:chgData name="윤진숙(Celine) - 서비스기획2팀" userId="db3dbd84-8051-4777-a258-c2ff272a01d1" providerId="ADAL" clId="{8028E252-5847-4BDC-B1AB-0348FF4B7C6B}" dt="2024-06-04T04:20:23.827" v="53419" actId="14100"/>
          <ac:spMkLst>
            <pc:docMk/>
            <pc:sldMk cId="269962430" sldId="1857"/>
            <ac:spMk id="601" creationId="{97595F5D-6284-2407-4E08-2FD0D6C8EC12}"/>
          </ac:spMkLst>
        </pc:spChg>
        <pc:spChg chg="mod">
          <ac:chgData name="윤진숙(Celine) - 서비스기획2팀" userId="db3dbd84-8051-4777-a258-c2ff272a01d1" providerId="ADAL" clId="{8028E252-5847-4BDC-B1AB-0348FF4B7C6B}" dt="2024-05-30T05:25:10.750" v="32138" actId="122"/>
          <ac:spMkLst>
            <pc:docMk/>
            <pc:sldMk cId="269962430" sldId="1857"/>
            <ac:spMk id="602" creationId="{9927F2C1-E03B-8B5E-B02D-F78671BCCC43}"/>
          </ac:spMkLst>
        </pc:spChg>
        <pc:grpChg chg="add mod">
          <ac:chgData name="윤진숙(Celine) - 서비스기획2팀" userId="db3dbd84-8051-4777-a258-c2ff272a01d1" providerId="ADAL" clId="{8028E252-5847-4BDC-B1AB-0348FF4B7C6B}" dt="2024-05-31T06:00:07.932" v="48678" actId="1037"/>
          <ac:grpSpMkLst>
            <pc:docMk/>
            <pc:sldMk cId="269962430" sldId="1857"/>
            <ac:grpSpMk id="31" creationId="{0B83568D-7CFD-FA46-CFF4-BF7E207D7AF9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6:00:07.932" v="48678" actId="1037"/>
          <ac:grpSpMkLst>
            <pc:docMk/>
            <pc:sldMk cId="269962430" sldId="1857"/>
            <ac:grpSpMk id="34" creationId="{5CC82B4C-4F49-491C-D1F8-58BB23B2A0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36:19.295" v="32462" actId="1037"/>
          <ac:grpSpMkLst>
            <pc:docMk/>
            <pc:sldMk cId="269962430" sldId="1857"/>
            <ac:grpSpMk id="38" creationId="{F58D4EBC-C79C-9727-CAD1-53511C5308DF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36:19.295" v="32462" actId="1037"/>
          <ac:grpSpMkLst>
            <pc:docMk/>
            <pc:sldMk cId="269962430" sldId="1857"/>
            <ac:grpSpMk id="41" creationId="{0EB3E534-5180-2CF9-C682-73B7D81595AB}"/>
          </ac:grpSpMkLst>
        </pc:grpChg>
        <pc:grpChg chg="add del">
          <ac:chgData name="윤진숙(Celine) - 서비스기획2팀" userId="db3dbd84-8051-4777-a258-c2ff272a01d1" providerId="ADAL" clId="{8028E252-5847-4BDC-B1AB-0348FF4B7C6B}" dt="2024-05-30T05:30:02.176" v="32186" actId="478"/>
          <ac:grpSpMkLst>
            <pc:docMk/>
            <pc:sldMk cId="269962430" sldId="1857"/>
            <ac:grpSpMk id="476" creationId="{A4831F9A-0B62-AD2B-A62C-BAD2FB31873A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19:44.795" v="53412" actId="1037"/>
          <ac:grpSpMkLst>
            <pc:docMk/>
            <pc:sldMk cId="269962430" sldId="1857"/>
            <ac:grpSpMk id="552" creationId="{0262DFA0-7755-7742-BCC7-EA464EEE692E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19:44.795" v="53412" actId="1037"/>
          <ac:grpSpMkLst>
            <pc:docMk/>
            <pc:sldMk cId="269962430" sldId="1857"/>
            <ac:grpSpMk id="584" creationId="{D6D057EC-DEDB-A0BF-B7B0-985E30DD5018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19:44.795" v="53412" actId="1037"/>
          <ac:grpSpMkLst>
            <pc:docMk/>
            <pc:sldMk cId="269962430" sldId="1857"/>
            <ac:grpSpMk id="595" creationId="{69BF3AF4-7A84-5736-C26F-F1F7F000B699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30T10:17:12.673" v="43740" actId="2165"/>
          <ac:graphicFrameMkLst>
            <pc:docMk/>
            <pc:sldMk cId="269962430" sldId="1857"/>
            <ac:graphicFrameMk id="198" creationId="{00000000-0000-0000-0000-000000000000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6-04T04:19:44.795" v="53412" actId="1037"/>
          <ac:picMkLst>
            <pc:docMk/>
            <pc:sldMk cId="269962430" sldId="1857"/>
            <ac:picMk id="606" creationId="{EA2E9523-9270-8458-1636-50A537D59B34}"/>
          </ac:picMkLst>
        </pc:picChg>
        <pc:picChg chg="mod">
          <ac:chgData name="윤진숙(Celine) - 서비스기획2팀" userId="db3dbd84-8051-4777-a258-c2ff272a01d1" providerId="ADAL" clId="{8028E252-5847-4BDC-B1AB-0348FF4B7C6B}" dt="2024-06-04T04:19:44.795" v="53412" actId="1037"/>
          <ac:picMkLst>
            <pc:docMk/>
            <pc:sldMk cId="269962430" sldId="1857"/>
            <ac:picMk id="617" creationId="{8889352A-468C-7F14-3328-D35E21127467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30T05:32:48.406" v="32302" actId="478"/>
          <ac:cxnSpMkLst>
            <pc:docMk/>
            <pc:sldMk cId="269962430" sldId="1857"/>
            <ac:cxnSpMk id="48" creationId="{0D90A29A-FEF5-1F04-11DE-490C38A2F9B7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5:35:59.707" v="32441" actId="14100"/>
          <ac:cxnSpMkLst>
            <pc:docMk/>
            <pc:sldMk cId="269962430" sldId="1857"/>
            <ac:cxnSpMk id="51" creationId="{4D8A0A3A-DEAC-76AA-69EC-BF0FD81659B7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4T08:59:20.199" v="58873" actId="20577"/>
        <pc:sldMkLst>
          <pc:docMk/>
          <pc:sldMk cId="3440237845" sldId="1858"/>
        </pc:sldMkLst>
        <pc:spChg chg="del">
          <ac:chgData name="윤진숙(Celine) - 서비스기획2팀" userId="db3dbd84-8051-4777-a258-c2ff272a01d1" providerId="ADAL" clId="{8028E252-5847-4BDC-B1AB-0348FF4B7C6B}" dt="2024-05-30T04:28:45.657" v="31717" actId="478"/>
          <ac:spMkLst>
            <pc:docMk/>
            <pc:sldMk cId="3440237845" sldId="1858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29.339" v="46466" actId="20577"/>
          <ac:spMkLst>
            <pc:docMk/>
            <pc:sldMk cId="3440237845" sldId="1858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7:42.892" v="46472"/>
          <ac:spMkLst>
            <pc:docMk/>
            <pc:sldMk cId="3440237845" sldId="1858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7:12.923" v="31675" actId="478"/>
          <ac:spMkLst>
            <pc:docMk/>
            <pc:sldMk cId="3440237845" sldId="1858"/>
            <ac:spMk id="6" creationId="{FD45F45A-90A9-5D7D-6357-955E232B57B7}"/>
          </ac:spMkLst>
        </pc:spChg>
        <pc:spChg chg="del">
          <ac:chgData name="윤진숙(Celine) - 서비스기획2팀" userId="db3dbd84-8051-4777-a258-c2ff272a01d1" providerId="ADAL" clId="{8028E252-5847-4BDC-B1AB-0348FF4B7C6B}" dt="2024-05-30T10:17:17.414" v="43742" actId="478"/>
          <ac:spMkLst>
            <pc:docMk/>
            <pc:sldMk cId="3440237845" sldId="1858"/>
            <ac:spMk id="7" creationId="{080FF373-5143-6BFF-C926-2F14DB9A59D9}"/>
          </ac:spMkLst>
        </pc:spChg>
        <pc:spChg chg="add mod">
          <ac:chgData name="윤진숙(Celine) - 서비스기획2팀" userId="db3dbd84-8051-4777-a258-c2ff272a01d1" providerId="ADAL" clId="{8028E252-5847-4BDC-B1AB-0348FF4B7C6B}" dt="2024-05-30T04:06:10.026" v="31318" actId="20577"/>
          <ac:spMkLst>
            <pc:docMk/>
            <pc:sldMk cId="3440237845" sldId="1858"/>
            <ac:spMk id="13" creationId="{2CDF3283-FAFF-8ACF-8B28-27A28F0369D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2:57.231" v="44220" actId="1076"/>
          <ac:spMkLst>
            <pc:docMk/>
            <pc:sldMk cId="3440237845" sldId="1858"/>
            <ac:spMk id="14" creationId="{62C8A461-8665-4A0F-AECA-0E809B878AD9}"/>
          </ac:spMkLst>
        </pc:spChg>
        <pc:spChg chg="mod">
          <ac:chgData name="윤진숙(Celine) - 서비스기획2팀" userId="db3dbd84-8051-4777-a258-c2ff272a01d1" providerId="ADAL" clId="{8028E252-5847-4BDC-B1AB-0348FF4B7C6B}" dt="2024-05-30T10:24:40.511" v="44302" actId="14100"/>
          <ac:spMkLst>
            <pc:docMk/>
            <pc:sldMk cId="3440237845" sldId="1858"/>
            <ac:spMk id="15" creationId="{BA67A33B-611C-7FD3-0036-B15AF89814FA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46.810" v="44308" actId="1035"/>
          <ac:spMkLst>
            <pc:docMk/>
            <pc:sldMk cId="3440237845" sldId="1858"/>
            <ac:spMk id="16" creationId="{B3DE4FDE-BF4F-5543-A908-2147B04D621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7:19.314" v="31677" actId="478"/>
          <ac:spMkLst>
            <pc:docMk/>
            <pc:sldMk cId="3440237845" sldId="1858"/>
            <ac:spMk id="17" creationId="{50BF654A-C1EE-2CC2-0EB4-318858428181}"/>
          </ac:spMkLst>
        </pc:spChg>
        <pc:spChg chg="add mod">
          <ac:chgData name="윤진숙(Celine) - 서비스기획2팀" userId="db3dbd84-8051-4777-a258-c2ff272a01d1" providerId="ADAL" clId="{8028E252-5847-4BDC-B1AB-0348FF4B7C6B}" dt="2024-05-31T05:54:53.721" v="48666"/>
          <ac:spMkLst>
            <pc:docMk/>
            <pc:sldMk cId="3440237845" sldId="1858"/>
            <ac:spMk id="17" creationId="{876E8516-619F-2843-48CD-5FC0863FB386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18" creationId="{9631AAAD-FCD9-797E-6503-E51BCEDE4E6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7:43.576" v="43743" actId="478"/>
          <ac:spMkLst>
            <pc:docMk/>
            <pc:sldMk cId="3440237845" sldId="1858"/>
            <ac:spMk id="19" creationId="{E80E6F57-CBAD-8401-7501-D44125237DF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0" creationId="{D7899B0F-D8F2-AF3E-DA43-1AA32F667AB1}"/>
          </ac:spMkLst>
        </pc:spChg>
        <pc:spChg chg="add mod">
          <ac:chgData name="윤진숙(Celine) - 서비스기획2팀" userId="db3dbd84-8051-4777-a258-c2ff272a01d1" providerId="ADAL" clId="{8028E252-5847-4BDC-B1AB-0348FF4B7C6B}" dt="2024-06-03T02:16:31.100" v="50916" actId="20577"/>
          <ac:spMkLst>
            <pc:docMk/>
            <pc:sldMk cId="3440237845" sldId="1858"/>
            <ac:spMk id="21" creationId="{F2ABC32B-F2D4-F8C7-9DCC-C6C6A985BF64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57.416" v="44312" actId="20577"/>
          <ac:spMkLst>
            <pc:docMk/>
            <pc:sldMk cId="3440237845" sldId="1858"/>
            <ac:spMk id="22" creationId="{1790D1CE-779D-453D-B796-D900D9F03BE8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5:20:30.867" v="47706" actId="478"/>
          <ac:spMkLst>
            <pc:docMk/>
            <pc:sldMk cId="3440237845" sldId="1858"/>
            <ac:spMk id="30" creationId="{3B0C89FD-1EB9-0062-455B-391D45FDAD36}"/>
          </ac:spMkLst>
        </pc:spChg>
        <pc:spChg chg="del">
          <ac:chgData name="윤진숙(Celine) - 서비스기획2팀" userId="db3dbd84-8051-4777-a258-c2ff272a01d1" providerId="ADAL" clId="{8028E252-5847-4BDC-B1AB-0348FF4B7C6B}" dt="2024-05-30T10:17:16.462" v="43741" actId="478"/>
          <ac:spMkLst>
            <pc:docMk/>
            <pc:sldMk cId="3440237845" sldId="1858"/>
            <ac:spMk id="54" creationId="{6BE8CF43-FDC2-AE4B-C355-009B99A6A7CB}"/>
          </ac:spMkLst>
        </pc:spChg>
        <pc:spChg chg="mod">
          <ac:chgData name="윤진숙(Celine) - 서비스기획2팀" userId="db3dbd84-8051-4777-a258-c2ff272a01d1" providerId="ADAL" clId="{8028E252-5847-4BDC-B1AB-0348FF4B7C6B}" dt="2024-05-31T06:05:11.838" v="48719" actId="14100"/>
          <ac:spMkLst>
            <pc:docMk/>
            <pc:sldMk cId="3440237845" sldId="1858"/>
            <ac:spMk id="57" creationId="{E94683A1-01F3-2D8F-4751-F72F24ED7930}"/>
          </ac:spMkLst>
        </pc:spChg>
        <pc:spChg chg="mod">
          <ac:chgData name="윤진숙(Celine) - 서비스기획2팀" userId="db3dbd84-8051-4777-a258-c2ff272a01d1" providerId="ADAL" clId="{8028E252-5847-4BDC-B1AB-0348FF4B7C6B}" dt="2024-05-30T10:17:53.924" v="43747" actId="14100"/>
          <ac:spMkLst>
            <pc:docMk/>
            <pc:sldMk cId="3440237845" sldId="1858"/>
            <ac:spMk id="220" creationId="{1312202C-B5EB-E4CE-7BC0-790D77BD0F35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26" creationId="{0F32142F-BFF2-1EA5-A675-0A3F0988CA86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33" creationId="{C8665D38-7797-4B93-DB0C-72DCFFBF7FB8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40" creationId="{1B2F3D0F-1D61-EE88-6784-CEA78F09FF32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41" creationId="{1914E591-D0E1-9FAB-269C-F8D2191E6FA5}"/>
          </ac:spMkLst>
        </pc:spChg>
        <pc:spChg chg="del">
          <ac:chgData name="윤진숙(Celine) - 서비스기획2팀" userId="db3dbd84-8051-4777-a258-c2ff272a01d1" providerId="ADAL" clId="{8028E252-5847-4BDC-B1AB-0348FF4B7C6B}" dt="2024-05-30T04:28:45.657" v="31717" actId="478"/>
          <ac:spMkLst>
            <pc:docMk/>
            <pc:sldMk cId="3440237845" sldId="1858"/>
            <ac:spMk id="392" creationId="{FE40CF96-FAC3-9A1C-DFB8-489AAF56D761}"/>
          </ac:spMkLst>
        </pc:spChg>
        <pc:grpChg chg="mod">
          <ac:chgData name="윤진숙(Celine) - 서비스기획2팀" userId="db3dbd84-8051-4777-a258-c2ff272a01d1" providerId="ADAL" clId="{8028E252-5847-4BDC-B1AB-0348FF4B7C6B}" dt="2024-05-30T10:24:46.810" v="44308" actId="1035"/>
          <ac:grpSpMkLst>
            <pc:docMk/>
            <pc:sldMk cId="3440237845" sldId="1858"/>
            <ac:grpSpMk id="223" creationId="{A3F85A32-43BE-139E-9CF6-B727953D63D9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31T05:54:08.743" v="48550" actId="478"/>
          <ac:graphicFrameMkLst>
            <pc:docMk/>
            <pc:sldMk cId="3440237845" sldId="1858"/>
            <ac:graphicFrameMk id="2" creationId="{E91A59EC-98F1-D881-E147-6080C0CFD6B2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4T08:59:20.199" v="58873" actId="20577"/>
          <ac:graphicFrameMkLst>
            <pc:docMk/>
            <pc:sldMk cId="3440237845" sldId="1858"/>
            <ac:graphicFrameMk id="198" creationId="{00000000-0000-0000-0000-000000000000}"/>
          </ac:graphicFrameMkLst>
        </pc:graphicFrameChg>
        <pc:picChg chg="add del">
          <ac:chgData name="윤진숙(Celine) - 서비스기획2팀" userId="db3dbd84-8051-4777-a258-c2ff272a01d1" providerId="ADAL" clId="{8028E252-5847-4BDC-B1AB-0348FF4B7C6B}" dt="2024-05-31T05:54:16.846" v="48552" actId="478"/>
          <ac:picMkLst>
            <pc:docMk/>
            <pc:sldMk cId="3440237845" sldId="1858"/>
            <ac:picMk id="7" creationId="{D23ED6E0-0DB0-8F26-6203-4D6FD19D39DC}"/>
          </ac:picMkLst>
        </pc:picChg>
        <pc:cxnChg chg="mod">
          <ac:chgData name="윤진숙(Celine) - 서비스기획2팀" userId="db3dbd84-8051-4777-a258-c2ff272a01d1" providerId="ADAL" clId="{8028E252-5847-4BDC-B1AB-0348FF4B7C6B}" dt="2024-05-30T10:24:21.762" v="44300" actId="1035"/>
          <ac:cxnSpMkLst>
            <pc:docMk/>
            <pc:sldMk cId="3440237845" sldId="1858"/>
            <ac:cxnSpMk id="228" creationId="{45F7A3B7-9C69-3C7D-ACCA-F39D3A014B69}"/>
          </ac:cxnSpMkLst>
        </pc:cxnChg>
        <pc:cxnChg chg="mod">
          <ac:chgData name="윤진숙(Celine) - 서비스기획2팀" userId="db3dbd84-8051-4777-a258-c2ff272a01d1" providerId="ADAL" clId="{8028E252-5847-4BDC-B1AB-0348FF4B7C6B}" dt="2024-05-30T10:24:21.762" v="44300" actId="1035"/>
          <ac:cxnSpMkLst>
            <pc:docMk/>
            <pc:sldMk cId="3440237845" sldId="1858"/>
            <ac:cxnSpMk id="229" creationId="{2DA15E1C-E69C-B6CB-364E-EFC09EF54699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4:20.458" v="46875"/>
        <pc:sldMkLst>
          <pc:docMk/>
          <pc:sldMk cId="2760444071" sldId="1862"/>
        </pc:sldMkLst>
        <pc:spChg chg="add mod">
          <ac:chgData name="윤진숙(Celine) - 서비스기획2팀" userId="db3dbd84-8051-4777-a258-c2ff272a01d1" providerId="ADAL" clId="{8028E252-5847-4BDC-B1AB-0348FF4B7C6B}" dt="2024-05-31T04:24:10.097" v="46872"/>
          <ac:spMkLst>
            <pc:docMk/>
            <pc:sldMk cId="2760444071" sldId="1862"/>
            <ac:spMk id="7" creationId="{F2D3CD62-39F5-D622-4FFE-737C348DB19A}"/>
          </ac:spMkLst>
        </pc:spChg>
        <pc:spChg chg="del">
          <ac:chgData name="윤진숙(Celine) - 서비스기획2팀" userId="db3dbd84-8051-4777-a258-c2ff272a01d1" providerId="ADAL" clId="{8028E252-5847-4BDC-B1AB-0348FF4B7C6B}" dt="2024-05-31T04:23:54.263" v="46853" actId="478"/>
          <ac:spMkLst>
            <pc:docMk/>
            <pc:sldMk cId="2760444071" sldId="1862"/>
            <ac:spMk id="44" creationId="{7E574094-43C8-2036-D73E-909916849BEA}"/>
          </ac:spMkLst>
        </pc:spChg>
        <pc:spChg chg="mod">
          <ac:chgData name="윤진숙(Celine) - 서비스기획2팀" userId="db3dbd84-8051-4777-a258-c2ff272a01d1" providerId="ADAL" clId="{8028E252-5847-4BDC-B1AB-0348FF4B7C6B}" dt="2024-05-31T04:24:20.458" v="46875"/>
          <ac:spMkLst>
            <pc:docMk/>
            <pc:sldMk cId="2760444071" sldId="1862"/>
            <ac:spMk id="45" creationId="{D0551314-29CA-0A48-969B-1D90CD561242}"/>
          </ac:spMkLst>
        </pc:spChg>
      </pc:sldChg>
      <pc:sldChg chg="modSp mod">
        <pc:chgData name="윤진숙(Celine) - 서비스기획2팀" userId="db3dbd84-8051-4777-a258-c2ff272a01d1" providerId="ADAL" clId="{8028E252-5847-4BDC-B1AB-0348FF4B7C6B}" dt="2024-05-31T05:16:09.491" v="47576" actId="255"/>
        <pc:sldMkLst>
          <pc:docMk/>
          <pc:sldMk cId="1716280470" sldId="1884"/>
        </pc:sldMkLst>
        <pc:graphicFrameChg chg="mod modGraphic">
          <ac:chgData name="윤진숙(Celine) - 서비스기획2팀" userId="db3dbd84-8051-4777-a258-c2ff272a01d1" providerId="ADAL" clId="{8028E252-5847-4BDC-B1AB-0348FF4B7C6B}" dt="2024-05-31T05:16:09.491" v="47576" actId="255"/>
          <ac:graphicFrameMkLst>
            <pc:docMk/>
            <pc:sldMk cId="1716280470" sldId="1884"/>
            <ac:graphicFrameMk id="3" creationId="{48E46D74-D099-2629-4088-3550701A3234}"/>
          </ac:graphicFrameMkLst>
        </pc:graphicFrameChg>
      </pc:sldChg>
      <pc:sldChg chg="addSp delSp modSp mod">
        <pc:chgData name="윤진숙(Celine) - 서비스기획2팀" userId="db3dbd84-8051-4777-a258-c2ff272a01d1" providerId="ADAL" clId="{8028E252-5847-4BDC-B1AB-0348FF4B7C6B}" dt="2024-06-05T09:06:58.636" v="70043" actId="20577"/>
        <pc:sldMkLst>
          <pc:docMk/>
          <pc:sldMk cId="3352333520" sldId="1885"/>
        </pc:sldMkLst>
        <pc:spChg chg="add del mod">
          <ac:chgData name="윤진숙(Celine) - 서비스기획2팀" userId="db3dbd84-8051-4777-a258-c2ff272a01d1" providerId="ADAL" clId="{8028E252-5847-4BDC-B1AB-0348FF4B7C6B}" dt="2024-06-04T04:17:54.485" v="53344" actId="478"/>
          <ac:spMkLst>
            <pc:docMk/>
            <pc:sldMk cId="3352333520" sldId="1885"/>
            <ac:spMk id="2" creationId="{019A76EF-04F6-803A-4E78-DA3A10EA708C}"/>
          </ac:spMkLst>
        </pc:spChg>
        <pc:spChg chg="del mod">
          <ac:chgData name="윤진숙(Celine) - 서비스기획2팀" userId="db3dbd84-8051-4777-a258-c2ff272a01d1" providerId="ADAL" clId="{8028E252-5847-4BDC-B1AB-0348FF4B7C6B}" dt="2024-05-30T04:07:31.213" v="31326" actId="478"/>
          <ac:spMkLst>
            <pc:docMk/>
            <pc:sldMk cId="3352333520" sldId="1885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10.251" v="46459" actId="20577"/>
          <ac:spMkLst>
            <pc:docMk/>
            <pc:sldMk cId="3352333520" sldId="1885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06:18.129" v="46294"/>
          <ac:spMkLst>
            <pc:docMk/>
            <pc:sldMk cId="3352333520" sldId="1885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0T07:28:22.468" v="34642" actId="1036"/>
          <ac:spMkLst>
            <pc:docMk/>
            <pc:sldMk cId="3352333520" sldId="1885"/>
            <ac:spMk id="6" creationId="{163743BD-4A7E-2FC8-2190-1BC5A0E617BC}"/>
          </ac:spMkLst>
        </pc:spChg>
        <pc:spChg chg="del mod">
          <ac:chgData name="윤진숙(Celine) - 서비스기획2팀" userId="db3dbd84-8051-4777-a258-c2ff272a01d1" providerId="ADAL" clId="{8028E252-5847-4BDC-B1AB-0348FF4B7C6B}" dt="2024-05-30T09:23:09.717" v="39804" actId="478"/>
          <ac:spMkLst>
            <pc:docMk/>
            <pc:sldMk cId="3352333520" sldId="1885"/>
            <ac:spMk id="7" creationId="{080FF373-5143-6BFF-C926-2F14DB9A59D9}"/>
          </ac:spMkLst>
        </pc:spChg>
        <pc:spChg chg="add mod">
          <ac:chgData name="윤진숙(Celine) - 서비스기획2팀" userId="db3dbd84-8051-4777-a258-c2ff272a01d1" providerId="ADAL" clId="{8028E252-5847-4BDC-B1AB-0348FF4B7C6B}" dt="2024-06-03T06:22:24.223" v="52377"/>
          <ac:spMkLst>
            <pc:docMk/>
            <pc:sldMk cId="3352333520" sldId="1885"/>
            <ac:spMk id="7" creationId="{80533A86-46DF-9500-7921-8BB79AB9D6A2}"/>
          </ac:spMkLst>
        </pc:spChg>
        <pc:spChg chg="add mod">
          <ac:chgData name="윤진숙(Celine) - 서비스기획2팀" userId="db3dbd84-8051-4777-a258-c2ff272a01d1" providerId="ADAL" clId="{8028E252-5847-4BDC-B1AB-0348FF4B7C6B}" dt="2024-05-30T04:05:30.650" v="31304" actId="20577"/>
          <ac:spMkLst>
            <pc:docMk/>
            <pc:sldMk cId="3352333520" sldId="1885"/>
            <ac:spMk id="13" creationId="{DDC7DEF2-AAA0-B126-AD19-B526820EE7E9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3:34.368" v="31445" actId="1076"/>
          <ac:spMkLst>
            <pc:docMk/>
            <pc:sldMk cId="3352333520" sldId="1885"/>
            <ac:spMk id="14" creationId="{669DF699-5B3E-3E26-0284-D7A1D13965A0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9:03.575" v="31471" actId="1035"/>
          <ac:spMkLst>
            <pc:docMk/>
            <pc:sldMk cId="3352333520" sldId="1885"/>
            <ac:spMk id="15" creationId="{E7AB5947-88EB-EB25-AD62-F41720F6EF2C}"/>
          </ac:spMkLst>
        </pc:spChg>
        <pc:spChg chg="add mod">
          <ac:chgData name="윤진숙(Celine) - 서비스기획2팀" userId="db3dbd84-8051-4777-a258-c2ff272a01d1" providerId="ADAL" clId="{8028E252-5847-4BDC-B1AB-0348FF4B7C6B}" dt="2024-05-30T07:28:56.108" v="34655" actId="1076"/>
          <ac:spMkLst>
            <pc:docMk/>
            <pc:sldMk cId="3352333520" sldId="1885"/>
            <ac:spMk id="16" creationId="{0F0977AC-E1BA-93FD-CD6F-5542BA17F99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7:27:56.231" v="34613" actId="478"/>
          <ac:spMkLst>
            <pc:docMk/>
            <pc:sldMk cId="3352333520" sldId="1885"/>
            <ac:spMk id="17" creationId="{02F16004-CC12-0EC2-6FB0-A8EC81095E36}"/>
          </ac:spMkLst>
        </pc:spChg>
        <pc:spChg chg="mod">
          <ac:chgData name="윤진숙(Celine) - 서비스기획2팀" userId="db3dbd84-8051-4777-a258-c2ff272a01d1" providerId="ADAL" clId="{8028E252-5847-4BDC-B1AB-0348FF4B7C6B}" dt="2024-06-04T06:34:12.736" v="55590"/>
          <ac:spMkLst>
            <pc:docMk/>
            <pc:sldMk cId="3352333520" sldId="1885"/>
            <ac:spMk id="17" creationId="{9B309197-5B09-9D74-FC44-270A1A714A9B}"/>
          </ac:spMkLst>
        </pc:spChg>
        <pc:spChg chg="add mod">
          <ac:chgData name="윤진숙(Celine) - 서비스기획2팀" userId="db3dbd84-8051-4777-a258-c2ff272a01d1" providerId="ADAL" clId="{8028E252-5847-4BDC-B1AB-0348FF4B7C6B}" dt="2024-05-30T07:28:46.221" v="34654" actId="1076"/>
          <ac:spMkLst>
            <pc:docMk/>
            <pc:sldMk cId="3352333520" sldId="1885"/>
            <ac:spMk id="18" creationId="{CC21F612-6816-C90A-995F-F72EDBCB673B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12:48:39.325" v="68257" actId="166"/>
          <ac:spMkLst>
            <pc:docMk/>
            <pc:sldMk cId="3352333520" sldId="1885"/>
            <ac:spMk id="19" creationId="{0C07F473-8FBB-A2B9-F720-6872F0EDD77B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12:48:28.525" v="68256" actId="166"/>
          <ac:spMkLst>
            <pc:docMk/>
            <pc:sldMk cId="3352333520" sldId="1885"/>
            <ac:spMk id="20" creationId="{643F6FCC-BC5E-9333-819E-3FDD488A4C16}"/>
          </ac:spMkLst>
        </pc:spChg>
        <pc:spChg chg="add mod">
          <ac:chgData name="윤진숙(Celine) - 서비스기획2팀" userId="db3dbd84-8051-4777-a258-c2ff272a01d1" providerId="ADAL" clId="{8028E252-5847-4BDC-B1AB-0348FF4B7C6B}" dt="2024-05-30T07:18:52.728" v="34545" actId="1076"/>
          <ac:spMkLst>
            <pc:docMk/>
            <pc:sldMk cId="3352333520" sldId="1885"/>
            <ac:spMk id="21" creationId="{D2FFBB94-FA5F-84DE-7EF5-CEFB0ADCEDEA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3:42.576" v="31458" actId="1035"/>
          <ac:spMkLst>
            <pc:docMk/>
            <pc:sldMk cId="3352333520" sldId="1885"/>
            <ac:spMk id="22" creationId="{4A52D280-F002-51E5-A63E-05DDF76CF4E0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3:52.599" v="31461" actId="1035"/>
          <ac:spMkLst>
            <pc:docMk/>
            <pc:sldMk cId="3352333520" sldId="1885"/>
            <ac:spMk id="30" creationId="{42156F5B-CA13-EA18-998A-C973B41D3C31}"/>
          </ac:spMkLst>
        </pc:spChg>
        <pc:spChg chg="mod">
          <ac:chgData name="윤진숙(Celine) - 서비스기획2팀" userId="db3dbd84-8051-4777-a258-c2ff272a01d1" providerId="ADAL" clId="{8028E252-5847-4BDC-B1AB-0348FF4B7C6B}" dt="2024-05-30T07:28:35.768" v="34653" actId="1038"/>
          <ac:spMkLst>
            <pc:docMk/>
            <pc:sldMk cId="3352333520" sldId="1885"/>
            <ac:spMk id="32" creationId="{838AA7D6-D469-7F3F-884B-E78D8BD2DF07}"/>
          </ac:spMkLst>
        </pc:spChg>
        <pc:spChg chg="mod">
          <ac:chgData name="윤진숙(Celine) - 서비스기획2팀" userId="db3dbd84-8051-4777-a258-c2ff272a01d1" providerId="ADAL" clId="{8028E252-5847-4BDC-B1AB-0348FF4B7C6B}" dt="2024-05-30T07:28:35.768" v="34653" actId="1038"/>
          <ac:spMkLst>
            <pc:docMk/>
            <pc:sldMk cId="3352333520" sldId="1885"/>
            <ac:spMk id="34" creationId="{EFD01215-4A82-83A1-8FB7-6681A72E64F9}"/>
          </ac:spMkLst>
        </pc:spChg>
        <pc:spChg chg="mod">
          <ac:chgData name="윤진숙(Celine) - 서비스기획2팀" userId="db3dbd84-8051-4777-a258-c2ff272a01d1" providerId="ADAL" clId="{8028E252-5847-4BDC-B1AB-0348FF4B7C6B}" dt="2024-06-04T11:15:01.774" v="66214" actId="14100"/>
          <ac:spMkLst>
            <pc:docMk/>
            <pc:sldMk cId="3352333520" sldId="1885"/>
            <ac:spMk id="35" creationId="{B645AB93-CC83-A5D1-837F-89A0EE909FF5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8:32.944" v="31462" actId="1076"/>
          <ac:spMkLst>
            <pc:docMk/>
            <pc:sldMk cId="3352333520" sldId="1885"/>
            <ac:spMk id="36" creationId="{90C34A2D-8A4D-152F-5590-EA60D43CE0A0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8:40.992" v="31463" actId="1076"/>
          <ac:spMkLst>
            <pc:docMk/>
            <pc:sldMk cId="3352333520" sldId="1885"/>
            <ac:spMk id="37" creationId="{EE9BD608-C71E-D44A-9F90-1FAAFA9CDCFA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38" creationId="{A1231BC5-CAC0-6A60-D139-DB8DCF7F4E12}"/>
          </ac:spMkLst>
        </pc:spChg>
        <pc:spChg chg="mod">
          <ac:chgData name="윤진숙(Celine) - 서비스기획2팀" userId="db3dbd84-8051-4777-a258-c2ff272a01d1" providerId="ADAL" clId="{8028E252-5847-4BDC-B1AB-0348FF4B7C6B}" dt="2024-06-04T06:34:12.736" v="55590"/>
          <ac:spMkLst>
            <pc:docMk/>
            <pc:sldMk cId="3352333520" sldId="1885"/>
            <ac:spMk id="42" creationId="{7870F277-3AD0-FC8D-6176-443DB46EEC1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1:42.393" v="40569" actId="478"/>
          <ac:spMkLst>
            <pc:docMk/>
            <pc:sldMk cId="3352333520" sldId="1885"/>
            <ac:spMk id="42" creationId="{AFBDEA3A-FB39-6E60-52C3-1106C840A43F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2:01.560" v="40576" actId="20577"/>
          <ac:spMkLst>
            <pc:docMk/>
            <pc:sldMk cId="3352333520" sldId="1885"/>
            <ac:spMk id="43" creationId="{D4EE33B5-B9CC-B2CD-6FFF-79FA93776120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1:53.169" v="40571" actId="478"/>
          <ac:spMkLst>
            <pc:docMk/>
            <pc:sldMk cId="3352333520" sldId="1885"/>
            <ac:spMk id="44" creationId="{7F08C34D-CCAF-FF2D-A9E0-1D38ECFD63FE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1:54.985" v="40572" actId="478"/>
          <ac:spMkLst>
            <pc:docMk/>
            <pc:sldMk cId="3352333520" sldId="1885"/>
            <ac:spMk id="45" creationId="{68566BCF-CFB9-C06A-47AC-9DF486EEB8A8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47" creationId="{80471AF9-E5BB-E581-8AEA-18284A06FB1D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51" creationId="{576B9BDF-CC4D-4192-3B15-E7FEEF910089}"/>
          </ac:spMkLst>
        </pc:spChg>
        <pc:spChg chg="del mod">
          <ac:chgData name="윤진숙(Celine) - 서비스기획2팀" userId="db3dbd84-8051-4777-a258-c2ff272a01d1" providerId="ADAL" clId="{8028E252-5847-4BDC-B1AB-0348FF4B7C6B}" dt="2024-06-03T05:47:59.159" v="52328" actId="478"/>
          <ac:spMkLst>
            <pc:docMk/>
            <pc:sldMk cId="3352333520" sldId="1885"/>
            <ac:spMk id="54" creationId="{6BE8CF43-FDC2-AE4B-C355-009B99A6A7CB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0:38.854" v="65951" actId="14100"/>
          <ac:spMkLst>
            <pc:docMk/>
            <pc:sldMk cId="3352333520" sldId="1885"/>
            <ac:spMk id="54" creationId="{DA91C784-8FFE-971A-9BD9-AA48AEAD1CDB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2:18.284" v="66170"/>
          <ac:spMkLst>
            <pc:docMk/>
            <pc:sldMk cId="3352333520" sldId="1885"/>
            <ac:spMk id="55" creationId="{405293D8-2BB7-4559-6363-95BC6065CDA5}"/>
          </ac:spMkLst>
        </pc:spChg>
        <pc:spChg chg="add mod">
          <ac:chgData name="윤진숙(Celine) - 서비스기획2팀" userId="db3dbd84-8051-4777-a258-c2ff272a01d1" providerId="ADAL" clId="{8028E252-5847-4BDC-B1AB-0348FF4B7C6B}" dt="2024-05-30T04:58:21.832" v="31730"/>
          <ac:spMkLst>
            <pc:docMk/>
            <pc:sldMk cId="3352333520" sldId="1885"/>
            <ac:spMk id="55" creationId="{B9E89126-B835-8775-530C-F439790E5184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56" creationId="{D68ADEE2-5584-E3AC-4A87-4E83F61963E1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06.934" v="66177" actId="14100"/>
          <ac:spMkLst>
            <pc:docMk/>
            <pc:sldMk cId="3352333520" sldId="1885"/>
            <ac:spMk id="57" creationId="{8CC9340E-415C-3386-A0FC-EF6E7E8452BC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12:48:24.749" v="68255" actId="164"/>
          <ac:spMkLst>
            <pc:docMk/>
            <pc:sldMk cId="3352333520" sldId="1885"/>
            <ac:spMk id="58" creationId="{912D7BAF-CF20-1AA0-7F2A-3883B6E8AC22}"/>
          </ac:spMkLst>
        </pc:spChg>
        <pc:spChg chg="mod">
          <ac:chgData name="윤진숙(Celine) - 서비스기획2팀" userId="db3dbd84-8051-4777-a258-c2ff272a01d1" providerId="ADAL" clId="{8028E252-5847-4BDC-B1AB-0348FF4B7C6B}" dt="2024-06-04T11:14:18.418" v="66208" actId="208"/>
          <ac:spMkLst>
            <pc:docMk/>
            <pc:sldMk cId="3352333520" sldId="1885"/>
            <ac:spMk id="192" creationId="{56B1F537-97CC-51DB-6461-32EE7A19259E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203" creationId="{1C179AF7-A0F8-4C46-94C9-12EF44AF0EE3}"/>
          </ac:spMkLst>
        </pc:spChg>
        <pc:spChg chg="mod">
          <ac:chgData name="윤진숙(Celine) - 서비스기획2팀" userId="db3dbd84-8051-4777-a258-c2ff272a01d1" providerId="ADAL" clId="{8028E252-5847-4BDC-B1AB-0348FF4B7C6B}" dt="2024-06-04T11:14:09.678" v="66207" actId="207"/>
          <ac:spMkLst>
            <pc:docMk/>
            <pc:sldMk cId="3352333520" sldId="1885"/>
            <ac:spMk id="206" creationId="{656FB566-D5F7-3257-8ED0-9E6ED6020E85}"/>
          </ac:spMkLst>
        </pc:spChg>
        <pc:spChg chg="mod">
          <ac:chgData name="윤진숙(Celine) - 서비스기획2팀" userId="db3dbd84-8051-4777-a258-c2ff272a01d1" providerId="ADAL" clId="{8028E252-5847-4BDC-B1AB-0348FF4B7C6B}" dt="2024-05-30T01:55:20.550" v="31251" actId="207"/>
          <ac:spMkLst>
            <pc:docMk/>
            <pc:sldMk cId="3352333520" sldId="1885"/>
            <ac:spMk id="209" creationId="{590BC60F-5603-46F1-49FD-DBBE342CD1E7}"/>
          </ac:spMkLst>
        </pc:spChg>
        <pc:spChg chg="mod">
          <ac:chgData name="윤진숙(Celine) - 서비스기획2팀" userId="db3dbd84-8051-4777-a258-c2ff272a01d1" providerId="ADAL" clId="{8028E252-5847-4BDC-B1AB-0348FF4B7C6B}" dt="2024-06-03T09:12:09.950" v="53282" actId="20577"/>
          <ac:spMkLst>
            <pc:docMk/>
            <pc:sldMk cId="3352333520" sldId="1885"/>
            <ac:spMk id="210" creationId="{3E3D8703-DF89-02C7-C115-3438823D48C0}"/>
          </ac:spMkLst>
        </pc:spChg>
        <pc:spChg chg="mod">
          <ac:chgData name="윤진숙(Celine) - 서비스기획2팀" userId="db3dbd84-8051-4777-a258-c2ff272a01d1" providerId="ADAL" clId="{8028E252-5847-4BDC-B1AB-0348FF4B7C6B}" dt="2024-06-03T09:10:56.277" v="53280" actId="20577"/>
          <ac:spMkLst>
            <pc:docMk/>
            <pc:sldMk cId="3352333520" sldId="1885"/>
            <ac:spMk id="214" creationId="{B20BC0A5-BDC5-DB3B-CD27-5324B9A3A1D5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46:38.634" v="68225" actId="11529"/>
          <ac:spMkLst>
            <pc:docMk/>
            <pc:sldMk cId="3352333520" sldId="1885"/>
            <ac:spMk id="226" creationId="{83A46AF2-52F0-BFCE-DC96-A4753882D3CF}"/>
          </ac:spMkLst>
        </pc:spChg>
        <pc:spChg chg="mod">
          <ac:chgData name="윤진숙(Celine) - 서비스기획2팀" userId="db3dbd84-8051-4777-a258-c2ff272a01d1" providerId="ADAL" clId="{8028E252-5847-4BDC-B1AB-0348FF4B7C6B}" dt="2024-06-04T12:47:12.276" v="68231" actId="11530"/>
          <ac:spMkLst>
            <pc:docMk/>
            <pc:sldMk cId="3352333520" sldId="1885"/>
            <ac:spMk id="234" creationId="{264CC527-AA86-3C7E-47FA-2917DC87FC2A}"/>
          </ac:spMkLst>
        </pc:spChg>
        <pc:spChg chg="mod">
          <ac:chgData name="윤진숙(Celine) - 서비스기획2팀" userId="db3dbd84-8051-4777-a258-c2ff272a01d1" providerId="ADAL" clId="{8028E252-5847-4BDC-B1AB-0348FF4B7C6B}" dt="2024-06-04T12:47:26.909" v="68237"/>
          <ac:spMkLst>
            <pc:docMk/>
            <pc:sldMk cId="3352333520" sldId="1885"/>
            <ac:spMk id="240" creationId="{2911C6C0-BCA1-02A7-4523-057D11190238}"/>
          </ac:spMkLst>
        </pc:spChg>
        <pc:spChg chg="mod">
          <ac:chgData name="윤진숙(Celine) - 서비스기획2팀" userId="db3dbd84-8051-4777-a258-c2ff272a01d1" providerId="ADAL" clId="{8028E252-5847-4BDC-B1AB-0348FF4B7C6B}" dt="2024-06-04T12:47:37.445" v="68239"/>
          <ac:spMkLst>
            <pc:docMk/>
            <pc:sldMk cId="3352333520" sldId="1885"/>
            <ac:spMk id="338" creationId="{16844B24-798F-E369-0F67-0A9776A24933}"/>
          </ac:spMkLst>
        </pc:spChg>
        <pc:spChg chg="mod">
          <ac:chgData name="윤진숙(Celine) - 서비스기획2팀" userId="db3dbd84-8051-4777-a258-c2ff272a01d1" providerId="ADAL" clId="{8028E252-5847-4BDC-B1AB-0348FF4B7C6B}" dt="2024-06-04T12:47:45.936" v="68244"/>
          <ac:spMkLst>
            <pc:docMk/>
            <pc:sldMk cId="3352333520" sldId="1885"/>
            <ac:spMk id="341" creationId="{77C2FCD6-A0E7-C9DB-91E0-C3C3184C62BC}"/>
          </ac:spMkLst>
        </pc:spChg>
        <pc:spChg chg="mod">
          <ac:chgData name="윤진숙(Celine) - 서비스기획2팀" userId="db3dbd84-8051-4777-a258-c2ff272a01d1" providerId="ADAL" clId="{8028E252-5847-4BDC-B1AB-0348FF4B7C6B}" dt="2024-06-04T12:48:00.134" v="68249"/>
          <ac:spMkLst>
            <pc:docMk/>
            <pc:sldMk cId="3352333520" sldId="1885"/>
            <ac:spMk id="344" creationId="{AE894921-BEDC-F0DB-12E1-DAB9B309D933}"/>
          </ac:spMkLst>
        </pc:spChg>
        <pc:spChg chg="mod">
          <ac:chgData name="윤진숙(Celine) - 서비스기획2팀" userId="db3dbd84-8051-4777-a258-c2ff272a01d1" providerId="ADAL" clId="{8028E252-5847-4BDC-B1AB-0348FF4B7C6B}" dt="2024-05-30T10:28:57.445" v="44522" actId="208"/>
          <ac:spMkLst>
            <pc:docMk/>
            <pc:sldMk cId="3352333520" sldId="1885"/>
            <ac:spMk id="355" creationId="{34942E17-DD33-74C3-457C-4FA12E2EFD24}"/>
          </ac:spMkLst>
        </pc:spChg>
        <pc:spChg chg="mod">
          <ac:chgData name="윤진숙(Celine) - 서비스기획2팀" userId="db3dbd84-8051-4777-a258-c2ff272a01d1" providerId="ADAL" clId="{8028E252-5847-4BDC-B1AB-0348FF4B7C6B}" dt="2024-05-30T10:28:50.570" v="44521" actId="207"/>
          <ac:spMkLst>
            <pc:docMk/>
            <pc:sldMk cId="3352333520" sldId="1885"/>
            <ac:spMk id="357" creationId="{0DEC7049-3DD6-2016-BB6B-DB213C708552}"/>
          </ac:spMkLst>
        </pc:spChg>
        <pc:spChg chg="mod">
          <ac:chgData name="윤진숙(Celine) - 서비스기획2팀" userId="db3dbd84-8051-4777-a258-c2ff272a01d1" providerId="ADAL" clId="{8028E252-5847-4BDC-B1AB-0348FF4B7C6B}" dt="2024-05-30T07:28:22.468" v="34642" actId="1036"/>
          <ac:spMkLst>
            <pc:docMk/>
            <pc:sldMk cId="3352333520" sldId="1885"/>
            <ac:spMk id="392" creationId="{FE40CF96-FAC3-9A1C-DFB8-489AAF56D761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34.479" v="66198" actId="1035"/>
          <ac:spMkLst>
            <pc:docMk/>
            <pc:sldMk cId="3352333520" sldId="1885"/>
            <ac:spMk id="451" creationId="{08DAA517-A6CF-4B1E-5468-CC9428539674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28.745" v="66181" actId="164"/>
          <ac:spMkLst>
            <pc:docMk/>
            <pc:sldMk cId="3352333520" sldId="1885"/>
            <ac:spMk id="452" creationId="{E78C76BA-E4C2-59E3-6157-1E0A1D11A2EA}"/>
          </ac:spMkLst>
        </pc:spChg>
        <pc:spChg chg="add mod">
          <ac:chgData name="윤진숙(Celine) - 서비스기획2팀" userId="db3dbd84-8051-4777-a258-c2ff272a01d1" providerId="ADAL" clId="{8028E252-5847-4BDC-B1AB-0348FF4B7C6B}" dt="2024-05-30T07:33:10.703" v="35325" actId="20577"/>
          <ac:spMkLst>
            <pc:docMk/>
            <pc:sldMk cId="3352333520" sldId="1885"/>
            <ac:spMk id="455" creationId="{6FAF6DF0-E7B2-3CF4-DC0A-2A8DAAFC55EF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6" creationId="{A18A07D7-C181-773E-55C4-5837B1DE65C7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7" creationId="{581CAFA7-A8EF-AF24-0323-20327A892B18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8" creationId="{5A74C314-D2A3-7FA0-D50B-4BED739828ED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9" creationId="{1DF5A787-1671-64DE-4D2E-FC4A694B4CFF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65" creationId="{C6803B02-F9BB-ACCF-8893-D892F914CDAB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66" creationId="{2414BB0E-BF7E-7987-424C-3FE5B3F3967F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67" creationId="{9D86E115-F29F-69A3-1F61-CC6FDF816854}"/>
          </ac:spMkLst>
        </pc:spChg>
        <pc:spChg chg="mod">
          <ac:chgData name="윤진숙(Celine) - 서비스기획2팀" userId="db3dbd84-8051-4777-a258-c2ff272a01d1" providerId="ADAL" clId="{8028E252-5847-4BDC-B1AB-0348FF4B7C6B}" dt="2024-05-30T10:29:13.935" v="44524" actId="207"/>
          <ac:spMkLst>
            <pc:docMk/>
            <pc:sldMk cId="3352333520" sldId="1885"/>
            <ac:spMk id="468" creationId="{5FECAE09-0189-8EAE-CD06-39C9F3B44401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70" creationId="{A7C547CB-CF96-74A7-4888-53B32B5A75B7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9:46.341" v="39764" actId="478"/>
          <ac:spMkLst>
            <pc:docMk/>
            <pc:sldMk cId="3352333520" sldId="1885"/>
            <ac:spMk id="471" creationId="{BA48823B-8935-BEAE-B3D8-A85C24490666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49.229" v="66204" actId="1076"/>
          <ac:spMkLst>
            <pc:docMk/>
            <pc:sldMk cId="3352333520" sldId="1885"/>
            <ac:spMk id="472" creationId="{26ACA2A6-4541-F150-923E-F19B3916C1F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9:44.423" v="39763" actId="478"/>
          <ac:spMkLst>
            <pc:docMk/>
            <pc:sldMk cId="3352333520" sldId="1885"/>
            <ac:spMk id="472" creationId="{F73A443E-628E-CCBE-2BF9-AF6382146608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9:47.480" v="39765" actId="478"/>
          <ac:spMkLst>
            <pc:docMk/>
            <pc:sldMk cId="3352333520" sldId="1885"/>
            <ac:spMk id="473" creationId="{92E1EF97-03E4-ABB0-8DFE-D04BA9C4912A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74" creationId="{CD424350-6425-05C6-3B85-C45626F8FBF2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0" creationId="{629EF3C6-AE19-7C42-496C-4F44EE9EDDD8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1" creationId="{D627182D-2783-9353-8922-BCC1A8DCC54F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2" creationId="{1CFFDC24-13B0-4F6F-E4BE-C2647290755B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3" creationId="{1AAD03AA-208E-D95C-3839-1891208CE316}"/>
          </ac:spMkLst>
        </pc:spChg>
        <pc:spChg chg="mod">
          <ac:chgData name="윤진숙(Celine) - 서비스기획2팀" userId="db3dbd84-8051-4777-a258-c2ff272a01d1" providerId="ADAL" clId="{8028E252-5847-4BDC-B1AB-0348FF4B7C6B}" dt="2024-05-30T01:55:33.461" v="31253" actId="207"/>
          <ac:spMkLst>
            <pc:docMk/>
            <pc:sldMk cId="3352333520" sldId="1885"/>
            <ac:spMk id="484" creationId="{EF22FB54-74C8-38CE-A3D3-663C1A5A2B8F}"/>
          </ac:spMkLst>
        </pc:spChg>
        <pc:spChg chg="mod">
          <ac:chgData name="윤진숙(Celine) - 서비스기획2팀" userId="db3dbd84-8051-4777-a258-c2ff272a01d1" providerId="ADAL" clId="{8028E252-5847-4BDC-B1AB-0348FF4B7C6B}" dt="2024-05-30T01:55:42.495" v="31254" actId="207"/>
          <ac:spMkLst>
            <pc:docMk/>
            <pc:sldMk cId="3352333520" sldId="1885"/>
            <ac:spMk id="488" creationId="{BE8DCF0A-2D7F-E0AA-7D05-8D7FFF99AFDA}"/>
          </ac:spMkLst>
        </pc:spChg>
        <pc:spChg chg="mod">
          <ac:chgData name="윤진숙(Celine) - 서비스기획2팀" userId="db3dbd84-8051-4777-a258-c2ff272a01d1" providerId="ADAL" clId="{8028E252-5847-4BDC-B1AB-0348FF4B7C6B}" dt="2024-05-30T01:55:27.782" v="31252" actId="207"/>
          <ac:spMkLst>
            <pc:docMk/>
            <pc:sldMk cId="3352333520" sldId="1885"/>
            <ac:spMk id="491" creationId="{3DE4D41B-2359-F8FF-02A2-B0591DEFD7CB}"/>
          </ac:spMkLst>
        </pc:spChg>
        <pc:spChg chg="mod">
          <ac:chgData name="윤진숙(Celine) - 서비스기획2팀" userId="db3dbd84-8051-4777-a258-c2ff272a01d1" providerId="ADAL" clId="{8028E252-5847-4BDC-B1AB-0348FF4B7C6B}" dt="2024-05-30T01:55:13.479" v="31250" actId="207"/>
          <ac:spMkLst>
            <pc:docMk/>
            <pc:sldMk cId="3352333520" sldId="1885"/>
            <ac:spMk id="494" creationId="{9685F00E-3E2C-BBC3-9FDE-AEE8FD2E5AD6}"/>
          </ac:spMkLst>
        </pc:spChg>
        <pc:spChg chg="mod">
          <ac:chgData name="윤진숙(Celine) - 서비스기획2팀" userId="db3dbd84-8051-4777-a258-c2ff272a01d1" providerId="ADAL" clId="{8028E252-5847-4BDC-B1AB-0348FF4B7C6B}" dt="2024-05-30T01:55:05.750" v="31249" actId="207"/>
          <ac:spMkLst>
            <pc:docMk/>
            <pc:sldMk cId="3352333520" sldId="1885"/>
            <ac:spMk id="495" creationId="{5659BEF9-F8B3-3CA8-93F7-DAC9C1F4AD2A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96" creationId="{48C2F0B8-508A-49A7-524E-AA8800F50712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502" creationId="{4246E518-8432-E2DD-B398-F2788840377D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504" creationId="{376398DF-61A8-0708-6576-CE3FDABA7B66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505" creationId="{DA095FE2-6506-591D-55BB-037E3D3096F6}"/>
          </ac:spMkLst>
        </pc:spChg>
        <pc:spChg chg="mod">
          <ac:chgData name="윤진숙(Celine) - 서비스기획2팀" userId="db3dbd84-8051-4777-a258-c2ff272a01d1" providerId="ADAL" clId="{8028E252-5847-4BDC-B1AB-0348FF4B7C6B}" dt="2024-06-04T11:14:23.352" v="66209" actId="208"/>
          <ac:spMkLst>
            <pc:docMk/>
            <pc:sldMk cId="3352333520" sldId="1885"/>
            <ac:spMk id="510" creationId="{50E84546-DCA9-8760-D654-6FD6060529BB}"/>
          </ac:spMkLst>
        </pc:spChg>
        <pc:spChg chg="mod">
          <ac:chgData name="윤진숙(Celine) - 서비스기획2팀" userId="db3dbd84-8051-4777-a258-c2ff272a01d1" providerId="ADAL" clId="{8028E252-5847-4BDC-B1AB-0348FF4B7C6B}" dt="2024-06-04T11:14:09.678" v="66207" actId="207"/>
          <ac:spMkLst>
            <pc:docMk/>
            <pc:sldMk cId="3352333520" sldId="1885"/>
            <ac:spMk id="511" creationId="{53746E8B-6383-E204-C99A-3398B3DAC3AE}"/>
          </ac:spMkLst>
        </pc:spChg>
        <pc:grpChg chg="add mod">
          <ac:chgData name="윤진숙(Celine) - 서비스기획2팀" userId="db3dbd84-8051-4777-a258-c2ff272a01d1" providerId="ADAL" clId="{8028E252-5847-4BDC-B1AB-0348FF4B7C6B}" dt="2024-06-04T06:34:12.736" v="55590"/>
          <ac:grpSpMkLst>
            <pc:docMk/>
            <pc:sldMk cId="3352333520" sldId="1885"/>
            <ac:grpSpMk id="7" creationId="{5AAC351F-DFB7-529D-A642-4E08947776CF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41" creationId="{8E27E4D6-D357-65A9-5F65-D1A724E1D06C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46" creationId="{AAD59E75-A3A1-5778-30A9-0538134F340B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50" creationId="{457C0964-46D6-7A0B-5132-CFBEE8E3CA01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195" creationId="{EA12515B-F7F9-A8EA-2E43-DD944D70FECA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7.303" v="68207" actId="478"/>
          <ac:grpSpMkLst>
            <pc:docMk/>
            <pc:sldMk cId="3352333520" sldId="1885"/>
            <ac:grpSpMk id="196" creationId="{39FBA076-4D65-A214-8D43-4E8E248EF864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8.751" v="68208" actId="478"/>
          <ac:grpSpMkLst>
            <pc:docMk/>
            <pc:sldMk cId="3352333520" sldId="1885"/>
            <ac:grpSpMk id="197" creationId="{01F650C7-774E-0744-40B2-68CECD3ECAD3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18.413" v="68209" actId="478"/>
          <ac:grpSpMkLst>
            <pc:docMk/>
            <pc:sldMk cId="3352333520" sldId="1885"/>
            <ac:grpSpMk id="199" creationId="{BFD7CAD2-072D-9FCA-8746-F862C48A6A83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5.582" v="68206" actId="478"/>
          <ac:grpSpMkLst>
            <pc:docMk/>
            <pc:sldMk cId="3352333520" sldId="1885"/>
            <ac:grpSpMk id="200" creationId="{ECD67F23-77D7-7A19-38C5-C1280BD4ADB7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01" creationId="{DED89F41-4991-72C2-AA38-44613069536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33" creationId="{752C8610-88C5-678B-EBC3-FF7BD5DDE3D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39" creationId="{1E87D048-2D1F-5864-E15E-DF757343B8FF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46" creationId="{427ABFF4-8661-30F0-ACD0-3382DEB1BBC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340" creationId="{82DC967F-D97F-7D14-7396-E0237BACBBC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343" creationId="{4CC40174-0ADA-DFCC-1EC9-367886BE9C89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346" creationId="{749927F8-328F-9A00-0AC3-211A57B804B2}"/>
          </ac:grpSpMkLst>
        </pc:grpChg>
        <pc:grpChg chg="ord">
          <ac:chgData name="윤진숙(Celine) - 서비스기획2팀" userId="db3dbd84-8051-4777-a258-c2ff272a01d1" providerId="ADAL" clId="{8028E252-5847-4BDC-B1AB-0348FF4B7C6B}" dt="2024-06-04T11:09:44.955" v="65879" actId="166"/>
          <ac:grpSpMkLst>
            <pc:docMk/>
            <pc:sldMk cId="3352333520" sldId="1885"/>
            <ac:grpSpMk id="365" creationId="{72B6F60A-92DA-B498-5DFF-4466AD4EA4FD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0.266" v="68204" actId="165"/>
          <ac:grpSpMkLst>
            <pc:docMk/>
            <pc:sldMk cId="3352333520" sldId="1885"/>
            <ac:grpSpMk id="370" creationId="{A5F3C08C-ED19-E58F-DB63-3A5D59CCDF0E}"/>
          </ac:grpSpMkLst>
        </pc:grpChg>
        <pc:grpChg chg="add del mod topLvl">
          <ac:chgData name="윤진숙(Celine) - 서비스기획2팀" userId="db3dbd84-8051-4777-a258-c2ff272a01d1" providerId="ADAL" clId="{8028E252-5847-4BDC-B1AB-0348FF4B7C6B}" dt="2024-06-04T12:45:00.266" v="68204" actId="165"/>
          <ac:grpSpMkLst>
            <pc:docMk/>
            <pc:sldMk cId="3352333520" sldId="1885"/>
            <ac:grpSpMk id="449" creationId="{7648749F-0B13-9B7C-BF73-E6641048FC2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44:56.467" v="68203" actId="165"/>
          <ac:grpSpMkLst>
            <pc:docMk/>
            <pc:sldMk cId="3352333520" sldId="1885"/>
            <ac:grpSpMk id="450" creationId="{99443632-93F7-66A6-C048-41CFD3BB9B3F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50:27.987" v="68436" actId="1036"/>
          <ac:grpSpMkLst>
            <pc:docMk/>
            <pc:sldMk cId="3352333520" sldId="1885"/>
            <ac:grpSpMk id="460" creationId="{AFCCFC78-70DC-30E8-D518-042FD7E2A679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61" creationId="{7F4A62F1-28C3-8253-E042-361258C2792A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63" creationId="{E486B404-E302-5D4E-E779-BF28A4579EAB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64" creationId="{AEB85C60-D7F3-AE0E-4D35-010647A96B1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13:34.479" v="66198" actId="1035"/>
          <ac:grpSpMkLst>
            <pc:docMk/>
            <pc:sldMk cId="3352333520" sldId="1885"/>
            <ac:grpSpMk id="473" creationId="{1F5B019B-4B2C-C306-4107-E3A8B5D9BCB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50:27.987" v="68436" actId="1036"/>
          <ac:grpSpMkLst>
            <pc:docMk/>
            <pc:sldMk cId="3352333520" sldId="1885"/>
            <ac:grpSpMk id="475" creationId="{D70D2838-4498-88F4-09C8-3D76E407E94D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76" creationId="{A8E719A3-E23F-6CD4-3D82-32A416CE7754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78" creationId="{4D42CD76-CEE9-E6E9-0285-048B6E0DF581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79" creationId="{6E7097CE-F8C7-F55F-29CA-4E3ACA9F66B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13:58.286" v="66206" actId="1076"/>
          <ac:grpSpMkLst>
            <pc:docMk/>
            <pc:sldMk cId="3352333520" sldId="1885"/>
            <ac:grpSpMk id="506" creationId="{6A41302B-7F2F-8065-3FB4-F0F792D4A3CC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13:51.780" v="66205"/>
          <ac:grpSpMkLst>
            <pc:docMk/>
            <pc:sldMk cId="3352333520" sldId="1885"/>
            <ac:grpSpMk id="507" creationId="{2BCFB947-E943-2999-0126-FD113C1277C3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13:51.780" v="66205"/>
          <ac:grpSpMkLst>
            <pc:docMk/>
            <pc:sldMk cId="3352333520" sldId="1885"/>
            <ac:grpSpMk id="508" creationId="{B38FFE6A-672A-AD16-E6C8-266E2B1EFCB4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5T09:06:58.636" v="70043" actId="20577"/>
          <ac:graphicFrameMkLst>
            <pc:docMk/>
            <pc:sldMk cId="3352333520" sldId="1885"/>
            <ac:graphicFrameMk id="198" creationId="{00000000-0000-0000-0000-000000000000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30T07:10:09.972" v="34111" actId="20577"/>
          <ac:graphicFrameMkLst>
            <pc:docMk/>
            <pc:sldMk cId="3352333520" sldId="1885"/>
            <ac:graphicFrameMk id="208" creationId="{E8A63456-09DC-9E22-0169-83D8BDB58ECD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9:32:34.530" v="40586" actId="478"/>
          <ac:graphicFrameMkLst>
            <pc:docMk/>
            <pc:sldMk cId="3352333520" sldId="1885"/>
            <ac:graphicFrameMk id="224" creationId="{0320B55F-2227-E935-AE59-EEB1DF3B1B26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30T08:07:37.018" v="36768" actId="478"/>
          <ac:graphicFrameMkLst>
            <pc:docMk/>
            <pc:sldMk cId="3352333520" sldId="1885"/>
            <ac:graphicFrameMk id="451" creationId="{6DC0E5C0-03D6-EEB1-CF68-159E652D65BE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7:12:41.595" v="34140" actId="478"/>
          <ac:graphicFrameMkLst>
            <pc:docMk/>
            <pc:sldMk cId="3352333520" sldId="1885"/>
            <ac:graphicFrameMk id="452" creationId="{0A477B3F-22C0-BEE1-CCCD-DFC122DA5B73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30T09:29:55.456" v="40505" actId="478"/>
          <ac:graphicFrameMkLst>
            <pc:docMk/>
            <pc:sldMk cId="3352333520" sldId="1885"/>
            <ac:graphicFrameMk id="453" creationId="{2528FB74-170B-62BC-19DB-AFCCE550DAE3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30T09:29:58.039" v="40506" actId="478"/>
          <ac:graphicFrameMkLst>
            <pc:docMk/>
            <pc:sldMk cId="3352333520" sldId="1885"/>
            <ac:graphicFrameMk id="454" creationId="{36B86364-C2C1-4AD6-C68C-CD434CAF329C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12:50:27.987" v="68436" actId="1036"/>
          <ac:graphicFrameMkLst>
            <pc:docMk/>
            <pc:sldMk cId="3352333520" sldId="1885"/>
            <ac:graphicFrameMk id="469" creationId="{3FCE37DF-32B6-0056-B957-3A6D477127AD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6-04T12:50:27.987" v="68436" actId="1036"/>
          <ac:graphicFrameMkLst>
            <pc:docMk/>
            <pc:sldMk cId="3352333520" sldId="1885"/>
            <ac:graphicFrameMk id="503" creationId="{31C6AD8D-9245-3BEA-9DB4-84E555543827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30T04:58:21.832" v="31730"/>
          <ac:picMkLst>
            <pc:docMk/>
            <pc:sldMk cId="3352333520" sldId="1885"/>
            <ac:picMk id="57" creationId="{CF1BDB33-0DFB-1A22-F129-C959B5574EAE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18.413" v="68209" actId="478"/>
          <ac:picMkLst>
            <pc:docMk/>
            <pc:sldMk cId="3352333520" sldId="1885"/>
            <ac:picMk id="60" creationId="{64687D99-B8D4-2A5A-8326-F98A4D057BCA}"/>
          </ac:picMkLst>
        </pc:picChg>
        <pc:picChg chg="mod">
          <ac:chgData name="윤진숙(Celine) - 서비스기획2팀" userId="db3dbd84-8051-4777-a258-c2ff272a01d1" providerId="ADAL" clId="{8028E252-5847-4BDC-B1AB-0348FF4B7C6B}" dt="2024-06-04T12:45:00.266" v="68204" actId="165"/>
          <ac:picMkLst>
            <pc:docMk/>
            <pc:sldMk cId="3352333520" sldId="1885"/>
            <ac:picMk id="62" creationId="{D62A25CB-9FAC-C3B7-EB9B-BF029B6343AD}"/>
          </ac:picMkLst>
        </pc:picChg>
        <pc:picChg chg="mod">
          <ac:chgData name="윤진숙(Celine) - 서비스기획2팀" userId="db3dbd84-8051-4777-a258-c2ff272a01d1" providerId="ADAL" clId="{8028E252-5847-4BDC-B1AB-0348FF4B7C6B}" dt="2024-06-04T12:45:00.266" v="68204" actId="165"/>
          <ac:picMkLst>
            <pc:docMk/>
            <pc:sldMk cId="3352333520" sldId="1885"/>
            <ac:picMk id="63" creationId="{74ED0F89-04D7-A347-1BF5-A00695B0834C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08.751" v="68208" actId="478"/>
          <ac:picMkLst>
            <pc:docMk/>
            <pc:sldMk cId="3352333520" sldId="1885"/>
            <ac:picMk id="193" creationId="{EED852B8-07E4-9CD9-CFBC-CDF061F8A069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07.303" v="68207" actId="478"/>
          <ac:picMkLst>
            <pc:docMk/>
            <pc:sldMk cId="3352333520" sldId="1885"/>
            <ac:picMk id="194" creationId="{ADB8CA16-6731-3DA9-368B-4A949C84D805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05.582" v="68206" actId="478"/>
          <ac:picMkLst>
            <pc:docMk/>
            <pc:sldMk cId="3352333520" sldId="1885"/>
            <ac:picMk id="202" creationId="{DEB59A87-8384-04E2-5004-9A1FE28644B2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45:34.174" v="68211" actId="478"/>
          <ac:picMkLst>
            <pc:docMk/>
            <pc:sldMk cId="3352333520" sldId="1885"/>
            <ac:picMk id="223" creationId="{7EBDBDB5-BFCE-D80A-FA23-B2785D374E5D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46:42.729" v="68229" actId="478"/>
          <ac:picMkLst>
            <pc:docMk/>
            <pc:sldMk cId="3352333520" sldId="1885"/>
            <ac:picMk id="225" creationId="{4688F78C-BFE9-493D-4EE8-14E9D1BBB2C4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02.758" v="68230"/>
          <ac:picMkLst>
            <pc:docMk/>
            <pc:sldMk cId="3352333520" sldId="1885"/>
            <ac:picMk id="235" creationId="{A12D5F5B-4B17-9D7A-CACB-F3EFD5DF4698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26.909" v="68237"/>
          <ac:picMkLst>
            <pc:docMk/>
            <pc:sldMk cId="3352333520" sldId="1885"/>
            <ac:picMk id="241" creationId="{B8C7EF82-F68E-B6CB-603F-F943929E7154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37.445" v="68239"/>
          <ac:picMkLst>
            <pc:docMk/>
            <pc:sldMk cId="3352333520" sldId="1885"/>
            <ac:picMk id="339" creationId="{AC1483D0-D83D-2141-F4B5-909F5DD37810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45.936" v="68244"/>
          <ac:picMkLst>
            <pc:docMk/>
            <pc:sldMk cId="3352333520" sldId="1885"/>
            <ac:picMk id="342" creationId="{48FEFF1F-07EB-744B-5869-ADF2ABBD7ED2}"/>
          </ac:picMkLst>
        </pc:picChg>
        <pc:picChg chg="mod">
          <ac:chgData name="윤진숙(Celine) - 서비스기획2팀" userId="db3dbd84-8051-4777-a258-c2ff272a01d1" providerId="ADAL" clId="{8028E252-5847-4BDC-B1AB-0348FF4B7C6B}" dt="2024-06-04T12:48:00.134" v="68249"/>
          <ac:picMkLst>
            <pc:docMk/>
            <pc:sldMk cId="3352333520" sldId="1885"/>
            <ac:picMk id="345" creationId="{F7BF2620-F478-0AC5-DB24-BEE4E2095806}"/>
          </ac:picMkLst>
        </pc:picChg>
        <pc:picChg chg="add del mod topLvl">
          <ac:chgData name="윤진숙(Celine) - 서비스기획2팀" userId="db3dbd84-8051-4777-a258-c2ff272a01d1" providerId="ADAL" clId="{8028E252-5847-4BDC-B1AB-0348FF4B7C6B}" dt="2024-06-04T12:45:03.678" v="68205" actId="478"/>
          <ac:picMkLst>
            <pc:docMk/>
            <pc:sldMk cId="3352333520" sldId="1885"/>
            <ac:picMk id="448" creationId="{DBE1430C-4F0D-63D3-3E64-50336669AC48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1:13:28.745" v="66181" actId="164"/>
          <ac:picMkLst>
            <pc:docMk/>
            <pc:sldMk cId="3352333520" sldId="1885"/>
            <ac:picMk id="453" creationId="{67A25CEE-3318-9991-314D-278852290EAA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1:13:28.745" v="66181" actId="164"/>
          <ac:picMkLst>
            <pc:docMk/>
            <pc:sldMk cId="3352333520" sldId="1885"/>
            <ac:picMk id="454" creationId="{67A30F0A-0AEC-CBDD-B5DF-DAEBE7E5FDCB}"/>
          </ac:picMkLst>
        </pc:picChg>
        <pc:picChg chg="mod">
          <ac:chgData name="윤진숙(Celine) - 서비스기획2팀" userId="db3dbd84-8051-4777-a258-c2ff272a01d1" providerId="ADAL" clId="{8028E252-5847-4BDC-B1AB-0348FF4B7C6B}" dt="2024-05-30T09:17:21.334" v="39293"/>
          <ac:picMkLst>
            <pc:docMk/>
            <pc:sldMk cId="3352333520" sldId="1885"/>
            <ac:picMk id="462" creationId="{4BD46A15-C56B-817C-FFBA-56E9108901DA}"/>
          </ac:picMkLst>
        </pc:picChg>
        <pc:picChg chg="mod">
          <ac:chgData name="윤진숙(Celine) - 서비스기획2팀" userId="db3dbd84-8051-4777-a258-c2ff272a01d1" providerId="ADAL" clId="{8028E252-5847-4BDC-B1AB-0348FF4B7C6B}" dt="2024-05-30T09:17:21.334" v="39293"/>
          <ac:picMkLst>
            <pc:docMk/>
            <pc:sldMk cId="3352333520" sldId="1885"/>
            <ac:picMk id="477" creationId="{D4F793AE-2EEE-4178-818F-02460A0B56F7}"/>
          </ac:picMkLst>
        </pc:pic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39" creationId="{DDC61E57-B600-67E4-F448-4431AD791030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40" creationId="{A253748E-A482-8C68-C721-A5AEE9024F9D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48" creationId="{C374350C-C1AE-FFD3-5B7B-79EAE6F72CC5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49" creationId="{E68CDB44-CC7F-7EDD-B19F-3F6B8523F676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52" creationId="{B7F1F33E-5FDB-231B-8505-D5271B3D83FA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53" creationId="{056A9FEA-378C-6752-FA50-7E5B595231F8}"/>
          </ac:cxnSpMkLst>
        </pc:cxnChg>
        <pc:cxnChg chg="add mod topLvl">
          <ac:chgData name="윤진숙(Celine) - 서비스기획2팀" userId="db3dbd84-8051-4777-a258-c2ff272a01d1" providerId="ADAL" clId="{8028E252-5847-4BDC-B1AB-0348FF4B7C6B}" dt="2024-06-04T12:48:24.749" v="68255" actId="164"/>
          <ac:cxnSpMkLst>
            <pc:docMk/>
            <pc:sldMk cId="3352333520" sldId="1885"/>
            <ac:cxnSpMk id="59" creationId="{3D7B6557-38F9-D228-8A81-481387577631}"/>
          </ac:cxnSpMkLst>
        </pc:cxnChg>
        <pc:cxnChg chg="add mod topLvl">
          <ac:chgData name="윤진숙(Celine) - 서비스기획2팀" userId="db3dbd84-8051-4777-a258-c2ff272a01d1" providerId="ADAL" clId="{8028E252-5847-4BDC-B1AB-0348FF4B7C6B}" dt="2024-06-04T12:48:24.749" v="68255" actId="164"/>
          <ac:cxnSpMkLst>
            <pc:docMk/>
            <pc:sldMk cId="3352333520" sldId="1885"/>
            <ac:cxnSpMk id="61" creationId="{4F5F1185-239B-A69D-BD0A-6D526C50639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204" creationId="{DC8A941C-D0CF-C35F-8B89-34ECAAC4161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205" creationId="{8C5FDEB0-9155-72BF-1F4F-5C0D19CC2D03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1:15:01.774" v="66214" actId="14100"/>
          <ac:cxnSpMkLst>
            <pc:docMk/>
            <pc:sldMk cId="3352333520" sldId="1885"/>
            <ac:cxnSpMk id="207" creationId="{B6D03CA2-FA96-BA9E-A656-D1B229357B90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2:50:27.987" v="68436" actId="1036"/>
          <ac:cxnSpMkLst>
            <pc:docMk/>
            <pc:sldMk cId="3352333520" sldId="1885"/>
            <ac:cxnSpMk id="220" creationId="{3CDC13B2-BCBF-824A-D772-880E0CE4D0A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9:23:50.152" v="39808" actId="478"/>
          <ac:cxnSpMkLst>
            <pc:docMk/>
            <pc:sldMk cId="3352333520" sldId="1885"/>
            <ac:cxnSpMk id="506" creationId="{F9088A53-3AA5-31D3-071F-D2458B7AE96F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2:50:27.987" v="68436" actId="1036"/>
          <ac:cxnSpMkLst>
            <pc:docMk/>
            <pc:sldMk cId="3352333520" sldId="1885"/>
            <ac:cxnSpMk id="509" creationId="{9BCE9C75-54DA-A44F-EC48-02093AC99EF0}"/>
          </ac:cxnSpMkLst>
        </pc:cxnChg>
      </pc:sldChg>
      <pc:sldChg chg="addSp modSp new mod">
        <pc:chgData name="윤진숙(Celine) - 서비스기획2팀" userId="db3dbd84-8051-4777-a258-c2ff272a01d1" providerId="ADAL" clId="{8028E252-5847-4BDC-B1AB-0348FF4B7C6B}" dt="2024-05-30T01:51:05.741" v="31245"/>
        <pc:sldMkLst>
          <pc:docMk/>
          <pc:sldMk cId="121821667" sldId="1886"/>
        </pc:sldMkLst>
        <pc:spChg chg="add mod">
          <ac:chgData name="윤진숙(Celine) - 서비스기획2팀" userId="db3dbd84-8051-4777-a258-c2ff272a01d1" providerId="ADAL" clId="{8028E252-5847-4BDC-B1AB-0348FF4B7C6B}" dt="2024-05-30T01:51:05.741" v="31245"/>
          <ac:spMkLst>
            <pc:docMk/>
            <pc:sldMk cId="121821667" sldId="1886"/>
            <ac:spMk id="3" creationId="{2474252A-A15A-6C7E-9664-69573E476813}"/>
          </ac:spMkLst>
        </pc:spChg>
      </pc:sldChg>
      <pc:sldChg chg="delSp modSp add del mod">
        <pc:chgData name="윤진숙(Celine) - 서비스기획2팀" userId="db3dbd84-8051-4777-a258-c2ff272a01d1" providerId="ADAL" clId="{8028E252-5847-4BDC-B1AB-0348FF4B7C6B}" dt="2024-05-30T08:57:15.236" v="38226" actId="47"/>
        <pc:sldMkLst>
          <pc:docMk/>
          <pc:sldMk cId="2949631682" sldId="1886"/>
        </pc:sldMkLst>
        <pc:spChg chg="del">
          <ac:chgData name="윤진숙(Celine) - 서비스기획2팀" userId="db3dbd84-8051-4777-a258-c2ff272a01d1" providerId="ADAL" clId="{8028E252-5847-4BDC-B1AB-0348FF4B7C6B}" dt="2024-05-30T08:35:33.427" v="37952" actId="478"/>
          <ac:spMkLst>
            <pc:docMk/>
            <pc:sldMk cId="2949631682" sldId="1886"/>
            <ac:spMk id="30" creationId="{59F21ACE-38F0-FBF6-4CBC-847B68166598}"/>
          </ac:spMkLst>
        </pc:spChg>
        <pc:spChg chg="del mod">
          <ac:chgData name="윤진숙(Celine) - 서비스기획2팀" userId="db3dbd84-8051-4777-a258-c2ff272a01d1" providerId="ADAL" clId="{8028E252-5847-4BDC-B1AB-0348FF4B7C6B}" dt="2024-05-30T08:35:31.884" v="37951" actId="478"/>
          <ac:spMkLst>
            <pc:docMk/>
            <pc:sldMk cId="2949631682" sldId="1886"/>
            <ac:spMk id="31" creationId="{BBAF0B91-1613-D0EB-2058-311E6FB91094}"/>
          </ac:spMkLst>
        </pc:spChg>
        <pc:spChg chg="mod">
          <ac:chgData name="윤진숙(Celine) - 서비스기획2팀" userId="db3dbd84-8051-4777-a258-c2ff272a01d1" providerId="ADAL" clId="{8028E252-5847-4BDC-B1AB-0348FF4B7C6B}" dt="2024-05-30T08:39:25.274" v="38225" actId="207"/>
          <ac:spMkLst>
            <pc:docMk/>
            <pc:sldMk cId="2949631682" sldId="1886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30T08:35:42.484" v="37955" actId="478"/>
          <ac:spMkLst>
            <pc:docMk/>
            <pc:sldMk cId="2949631682" sldId="1886"/>
            <ac:spMk id="538" creationId="{9FF9A268-2210-50B6-1453-90B6E25911AD}"/>
          </ac:spMkLst>
        </pc:spChg>
        <pc:spChg chg="mod">
          <ac:chgData name="윤진숙(Celine) - 서비스기획2팀" userId="db3dbd84-8051-4777-a258-c2ff272a01d1" providerId="ADAL" clId="{8028E252-5847-4BDC-B1AB-0348FF4B7C6B}" dt="2024-05-30T08:39:02.530" v="38221" actId="20577"/>
          <ac:spMkLst>
            <pc:docMk/>
            <pc:sldMk cId="2949631682" sldId="1886"/>
            <ac:spMk id="678" creationId="{01F9158B-173D-26C3-F66C-3761E28490C8}"/>
          </ac:spMkLst>
        </pc:spChg>
        <pc:grpChg chg="ord">
          <ac:chgData name="윤진숙(Celine) - 서비스기획2팀" userId="db3dbd84-8051-4777-a258-c2ff272a01d1" providerId="ADAL" clId="{8028E252-5847-4BDC-B1AB-0348FF4B7C6B}" dt="2024-05-30T08:39:20.047" v="38224" actId="167"/>
          <ac:grpSpMkLst>
            <pc:docMk/>
            <pc:sldMk cId="2949631682" sldId="1886"/>
            <ac:grpSpMk id="8" creationId="{986DBDCE-0B28-EB11-8E1A-1FE752F19F63}"/>
          </ac:grpSpMkLst>
        </pc:grpChg>
        <pc:picChg chg="mod">
          <ac:chgData name="윤진숙(Celine) - 서비스기획2팀" userId="db3dbd84-8051-4777-a258-c2ff272a01d1" providerId="ADAL" clId="{8028E252-5847-4BDC-B1AB-0348FF4B7C6B}" dt="2024-05-30T08:37:44.947" v="38144" actId="1076"/>
          <ac:picMkLst>
            <pc:docMk/>
            <pc:sldMk cId="2949631682" sldId="1886"/>
            <ac:picMk id="536" creationId="{20327BF7-FC68-9813-06C5-836ED9FBB12F}"/>
          </ac:picMkLst>
        </pc:picChg>
        <pc:cxnChg chg="mod">
          <ac:chgData name="윤진숙(Celine) - 서비스기획2팀" userId="db3dbd84-8051-4777-a258-c2ff272a01d1" providerId="ADAL" clId="{8028E252-5847-4BDC-B1AB-0348FF4B7C6B}" dt="2024-05-30T08:38:57.236" v="38211" actId="1076"/>
          <ac:cxnSpMkLst>
            <pc:docMk/>
            <pc:sldMk cId="2949631682" sldId="1886"/>
            <ac:cxnSpMk id="38" creationId="{7145A425-427B-2DA6-1A75-966C26E1E91B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2:36:44.405" v="46703"/>
        <pc:sldMkLst>
          <pc:docMk/>
          <pc:sldMk cId="4010758440" sldId="1889"/>
        </pc:sldMkLst>
        <pc:spChg chg="add mod">
          <ac:chgData name="윤진숙(Celine) - 서비스기획2팀" userId="db3dbd84-8051-4777-a258-c2ff272a01d1" providerId="ADAL" clId="{8028E252-5847-4BDC-B1AB-0348FF4B7C6B}" dt="2024-05-31T02:36:44.405" v="46703"/>
          <ac:spMkLst>
            <pc:docMk/>
            <pc:sldMk cId="4010758440" sldId="1889"/>
            <ac:spMk id="3" creationId="{013BD730-8B0B-8253-5A5C-E8675A328C80}"/>
          </ac:spMkLst>
        </pc:spChg>
        <pc:spChg chg="mod">
          <ac:chgData name="윤진숙(Celine) - 서비스기획2팀" userId="db3dbd84-8051-4777-a258-c2ff272a01d1" providerId="ADAL" clId="{8028E252-5847-4BDC-B1AB-0348FF4B7C6B}" dt="2024-05-31T02:36:22.206" v="46698" actId="1076"/>
          <ac:spMkLst>
            <pc:docMk/>
            <pc:sldMk cId="4010758440" sldId="1889"/>
            <ac:spMk id="4" creationId="{ADDC32DE-4D9B-CA7C-977F-FD9E6292EFDA}"/>
          </ac:spMkLst>
        </pc:spChg>
        <pc:spChg chg="mod">
          <ac:chgData name="윤진숙(Celine) - 서비스기획2팀" userId="db3dbd84-8051-4777-a258-c2ff272a01d1" providerId="ADAL" clId="{8028E252-5847-4BDC-B1AB-0348FF4B7C6B}" dt="2024-05-31T02:36:32.975" v="46701" actId="20577"/>
          <ac:spMkLst>
            <pc:docMk/>
            <pc:sldMk cId="4010758440" sldId="1889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2:36:36.838" v="46702" actId="478"/>
          <ac:spMkLst>
            <pc:docMk/>
            <pc:sldMk cId="4010758440" sldId="1889"/>
            <ac:spMk id="40" creationId="{CC595EE3-8B05-4156-CC37-67C09DB43508}"/>
          </ac:spMkLst>
        </pc:spChg>
      </pc:sldChg>
      <pc:sldChg chg="modSp mod">
        <pc:chgData name="윤진숙(Celine) - 서비스기획2팀" userId="db3dbd84-8051-4777-a258-c2ff272a01d1" providerId="ADAL" clId="{8028E252-5847-4BDC-B1AB-0348FF4B7C6B}" dt="2024-06-03T01:40:02.943" v="50338"/>
        <pc:sldMkLst>
          <pc:docMk/>
          <pc:sldMk cId="1292011978" sldId="1890"/>
        </pc:sldMkLst>
        <pc:graphicFrameChg chg="mod modGraphic">
          <ac:chgData name="윤진숙(Celine) - 서비스기획2팀" userId="db3dbd84-8051-4777-a258-c2ff272a01d1" providerId="ADAL" clId="{8028E252-5847-4BDC-B1AB-0348FF4B7C6B}" dt="2024-06-03T01:40:02.943" v="50338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modSp mod">
        <pc:chgData name="윤진숙(Celine) - 서비스기획2팀" userId="db3dbd84-8051-4777-a258-c2ff272a01d1" providerId="ADAL" clId="{8028E252-5847-4BDC-B1AB-0348FF4B7C6B}" dt="2024-05-31T07:57:43.246" v="49225" actId="6549"/>
        <pc:sldMkLst>
          <pc:docMk/>
          <pc:sldMk cId="2124494736" sldId="1891"/>
        </pc:sldMkLst>
        <pc:graphicFrameChg chg="mod modGraphic">
          <ac:chgData name="윤진숙(Celine) - 서비스기획2팀" userId="db3dbd84-8051-4777-a258-c2ff272a01d1" providerId="ADAL" clId="{8028E252-5847-4BDC-B1AB-0348FF4B7C6B}" dt="2024-05-31T07:57:43.246" v="49225" actId="6549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  <pc:sldChg chg="addSp delSp modSp add mod">
        <pc:chgData name="윤진숙(Celine) - 서비스기획2팀" userId="db3dbd84-8051-4777-a258-c2ff272a01d1" providerId="ADAL" clId="{8028E252-5847-4BDC-B1AB-0348FF4B7C6B}" dt="2024-05-31T08:54:29.035" v="49448" actId="1076"/>
        <pc:sldMkLst>
          <pc:docMk/>
          <pc:sldMk cId="1020896121" sldId="1892"/>
        </pc:sldMkLst>
        <pc:spChg chg="del mod">
          <ac:chgData name="윤진숙(Celine) - 서비스기획2팀" userId="db3dbd84-8051-4777-a258-c2ff272a01d1" providerId="ADAL" clId="{8028E252-5847-4BDC-B1AB-0348FF4B7C6B}" dt="2024-05-31T07:49:51.078" v="48994" actId="478"/>
          <ac:spMkLst>
            <pc:docMk/>
            <pc:sldMk cId="1020896121" sldId="1892"/>
            <ac:spMk id="3" creationId="{E9967097-4EE8-4AD3-8017-897B4D2AB1C8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7:50:37.505" v="49080" actId="478"/>
          <ac:spMkLst>
            <pc:docMk/>
            <pc:sldMk cId="1020896121" sldId="1892"/>
            <ac:spMk id="5" creationId="{FD30A843-2458-4B52-36C9-ACF166C0A793}"/>
          </ac:spMkLst>
        </pc:spChg>
        <pc:spChg chg="add mod">
          <ac:chgData name="윤진숙(Celine) - 서비스기획2팀" userId="db3dbd84-8051-4777-a258-c2ff272a01d1" providerId="ADAL" clId="{8028E252-5847-4BDC-B1AB-0348FF4B7C6B}" dt="2024-05-31T07:50:18.097" v="49027" actId="6549"/>
          <ac:spMkLst>
            <pc:docMk/>
            <pc:sldMk cId="1020896121" sldId="1892"/>
            <ac:spMk id="6" creationId="{0EA39376-84CA-902C-E376-68D4E6817E13}"/>
          </ac:spMkLst>
        </pc:spChg>
        <pc:spChg chg="del">
          <ac:chgData name="윤진숙(Celine) - 서비스기획2팀" userId="db3dbd84-8051-4777-a258-c2ff272a01d1" providerId="ADAL" clId="{8028E252-5847-4BDC-B1AB-0348FF4B7C6B}" dt="2024-05-31T07:50:56.121" v="49087" actId="478"/>
          <ac:spMkLst>
            <pc:docMk/>
            <pc:sldMk cId="1020896121" sldId="1892"/>
            <ac:spMk id="7" creationId="{357C341C-1AF1-CE67-2E31-D2ADE67BF626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4:29.035" v="49448" actId="1076"/>
          <ac:spMkLst>
            <pc:docMk/>
            <pc:sldMk cId="1020896121" sldId="1892"/>
            <ac:spMk id="8" creationId="{DD44E454-9CBC-B2EF-A33B-B7C34769B81E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7:54:02.451" v="49146" actId="478"/>
          <ac:spMkLst>
            <pc:docMk/>
            <pc:sldMk cId="1020896121" sldId="1892"/>
            <ac:spMk id="9" creationId="{F2E3861E-4546-54E8-3907-F23C6D10A4D3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0" creationId="{363A13AD-9792-12A5-B7E3-5ADC668C713D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1" creationId="{15B507FA-72E9-2231-F30D-9DFF15CDE6E5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4:29.035" v="49448" actId="1076"/>
          <ac:spMkLst>
            <pc:docMk/>
            <pc:sldMk cId="1020896121" sldId="1892"/>
            <ac:spMk id="12" creationId="{539E6790-083F-F692-C14A-F27E3646290C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4:22.954" v="49446"/>
          <ac:spMkLst>
            <pc:docMk/>
            <pc:sldMk cId="1020896121" sldId="1892"/>
            <ac:spMk id="13" creationId="{BB60F973-BFD7-DFC8-C75A-B19D72F2DF89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35" creationId="{C03BFD45-36CE-AD1C-0C37-851C0A43217B}"/>
          </ac:spMkLst>
        </pc:spChg>
        <pc:spChg chg="del mod">
          <ac:chgData name="윤진숙(Celine) - 서비스기획2팀" userId="db3dbd84-8051-4777-a258-c2ff272a01d1" providerId="ADAL" clId="{8028E252-5847-4BDC-B1AB-0348FF4B7C6B}" dt="2024-05-31T08:54:25.371" v="49447" actId="478"/>
          <ac:spMkLst>
            <pc:docMk/>
            <pc:sldMk cId="1020896121" sldId="1892"/>
            <ac:spMk id="36" creationId="{BC42715A-3706-AE32-4853-50DB019D893B}"/>
          </ac:spMkLst>
        </pc:spChg>
        <pc:spChg chg="del">
          <ac:chgData name="윤진숙(Celine) - 서비스기획2팀" userId="db3dbd84-8051-4777-a258-c2ff272a01d1" providerId="ADAL" clId="{8028E252-5847-4BDC-B1AB-0348FF4B7C6B}" dt="2024-05-31T07:50:57.497" v="49088" actId="478"/>
          <ac:spMkLst>
            <pc:docMk/>
            <pc:sldMk cId="1020896121" sldId="1892"/>
            <ac:spMk id="37" creationId="{8271CC51-057B-46AC-31AE-8B930CDE2D53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39" creationId="{AAAD0172-BC1B-1391-E857-AE6B8EFDD163}"/>
          </ac:spMkLst>
        </pc:spChg>
        <pc:spChg chg="del mod">
          <ac:chgData name="윤진숙(Celine) - 서비스기획2팀" userId="db3dbd84-8051-4777-a258-c2ff272a01d1" providerId="ADAL" clId="{8028E252-5847-4BDC-B1AB-0348FF4B7C6B}" dt="2024-05-31T07:51:45.292" v="49100" actId="478"/>
          <ac:spMkLst>
            <pc:docMk/>
            <pc:sldMk cId="1020896121" sldId="1892"/>
            <ac:spMk id="40" creationId="{FFB1EC67-2E58-60BB-39F0-ECC53D28F6AB}"/>
          </ac:spMkLst>
        </pc:spChg>
        <pc:spChg chg="mod">
          <ac:chgData name="윤진숙(Celine) - 서비스기획2팀" userId="db3dbd84-8051-4777-a258-c2ff272a01d1" providerId="ADAL" clId="{8028E252-5847-4BDC-B1AB-0348FF4B7C6B}" dt="2024-05-31T07:50:35.603" v="49079"/>
          <ac:spMkLst>
            <pc:docMk/>
            <pc:sldMk cId="1020896121" sldId="1892"/>
            <ac:spMk id="45" creationId="{0F243608-C5F1-4F66-A939-98C7CE6F57B4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58" creationId="{AD83DEF2-83D3-DA7F-C056-73264DEE2819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1" creationId="{FF36A9B9-DE7B-F15B-7BE9-58407C08B5EE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2" creationId="{4D7CFF93-3D9D-05F0-F373-4C9E56B071CF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3" creationId="{557C2E50-E5AC-E5DB-C071-F1701DF61F14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4" creationId="{B1736BA2-A95D-BB74-FF7F-A7CFAD68994C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5" creationId="{594BF0B0-F672-0B74-5BDA-777D324D2B38}"/>
          </ac:spMkLst>
        </pc:spChg>
        <pc:spChg chg="del">
          <ac:chgData name="윤진숙(Celine) - 서비스기획2팀" userId="db3dbd84-8051-4777-a258-c2ff272a01d1" providerId="ADAL" clId="{8028E252-5847-4BDC-B1AB-0348FF4B7C6B}" dt="2024-05-31T07:50:55.122" v="49086" actId="478"/>
          <ac:spMkLst>
            <pc:docMk/>
            <pc:sldMk cId="1020896121" sldId="1892"/>
            <ac:spMk id="210" creationId="{79B01E0C-AC86-E527-7400-763D9C8D6709}"/>
          </ac:spMkLst>
        </pc:spChg>
        <pc:spChg chg="del">
          <ac:chgData name="윤진숙(Celine) - 서비스기획2팀" userId="db3dbd84-8051-4777-a258-c2ff272a01d1" providerId="ADAL" clId="{8028E252-5847-4BDC-B1AB-0348FF4B7C6B}" dt="2024-05-31T07:51:43.524" v="49099" actId="478"/>
          <ac:spMkLst>
            <pc:docMk/>
            <pc:sldMk cId="1020896121" sldId="1892"/>
            <ac:spMk id="216" creationId="{67390122-64C3-EB5A-9894-05A5A0CE4845}"/>
          </ac:spMkLst>
        </pc:spChg>
        <pc:spChg chg="del">
          <ac:chgData name="윤진숙(Celine) - 서비스기획2팀" userId="db3dbd84-8051-4777-a258-c2ff272a01d1" providerId="ADAL" clId="{8028E252-5847-4BDC-B1AB-0348FF4B7C6B}" dt="2024-05-31T07:50:53.786" v="49085" actId="478"/>
          <ac:spMkLst>
            <pc:docMk/>
            <pc:sldMk cId="1020896121" sldId="1892"/>
            <ac:spMk id="224" creationId="{11FFD7A9-7CC6-03F3-1866-07017E122B26}"/>
          </ac:spMkLst>
        </pc:s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17" creationId="{87DD8216-F69B-5267-E37D-56748AB544E7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26" creationId="{F8F33207-DE9D-B489-5B94-539EEA13802E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43" creationId="{66E0F2E2-F9B1-1E82-C3C0-4FEEEFF4DFE1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50.308" v="48970" actId="478"/>
          <ac:grpSpMkLst>
            <pc:docMk/>
            <pc:sldMk cId="1020896121" sldId="1892"/>
            <ac:grpSpMk id="59" creationId="{2A75137D-B549-8B5B-9BA1-37F8E4D2525E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206" creationId="{7E46D652-3398-1B84-E863-B7CA049D874F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219" creationId="{594992FF-AAF3-C1F9-DCD7-89FC04E4378B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51:02.146" v="49090" actId="478"/>
          <ac:grpSpMkLst>
            <pc:docMk/>
            <pc:sldMk cId="1020896121" sldId="1892"/>
            <ac:grpSpMk id="225" creationId="{53299C1C-4394-362B-CA3B-CD508C81686B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31T07:50:43.827" v="49081" actId="478"/>
          <ac:graphicFrameMkLst>
            <pc:docMk/>
            <pc:sldMk cId="1020896121" sldId="1892"/>
            <ac:graphicFrameMk id="33" creationId="{B1D108E2-7E43-8B1E-C210-0D3BB0BA38C2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31T07:50:44.923" v="49082" actId="478"/>
          <ac:graphicFrameMkLst>
            <pc:docMk/>
            <pc:sldMk cId="1020896121" sldId="1892"/>
            <ac:graphicFrameMk id="202" creationId="{E56E03DB-108C-50BF-63C5-CD135D3357A6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31T07:50:46.770" v="49083" actId="478"/>
          <ac:graphicFrameMkLst>
            <pc:docMk/>
            <pc:sldMk cId="1020896121" sldId="1892"/>
            <ac:graphicFrameMk id="217" creationId="{A951D2A9-7900-4F5E-ED2E-270D7971F2A2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31T07:50:49.099" v="49084" actId="478"/>
          <ac:picMkLst>
            <pc:docMk/>
            <pc:sldMk cId="1020896121" sldId="1892"/>
            <ac:picMk id="232" creationId="{50529ABD-A428-CB24-55DA-1D9FC33847DD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33:36.752" v="49385" actId="1076"/>
          <ac:picMkLst>
            <pc:docMk/>
            <pc:sldMk cId="1020896121" sldId="1892"/>
            <ac:picMk id="1026" creationId="{2385B20A-9D1A-3C61-C823-A1250894EE2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33:36.752" v="49385" actId="1076"/>
          <ac:picMkLst>
            <pc:docMk/>
            <pc:sldMk cId="1020896121" sldId="1892"/>
            <ac:picMk id="1027" creationId="{9DAB6A16-A607-4A7C-C2C2-C9CB3A756B5D}"/>
          </ac:picMkLst>
        </pc:picChg>
      </pc:sldChg>
      <pc:sldChg chg="add del">
        <pc:chgData name="윤진숙(Celine) - 서비스기획2팀" userId="db3dbd84-8051-4777-a258-c2ff272a01d1" providerId="ADAL" clId="{8028E252-5847-4BDC-B1AB-0348FF4B7C6B}" dt="2024-05-31T06:06:06.833" v="48722" actId="47"/>
        <pc:sldMkLst>
          <pc:docMk/>
          <pc:sldMk cId="3687542369" sldId="1892"/>
        </pc:sldMkLst>
      </pc:sldChg>
      <pc:sldChg chg="addSp delSp modSp add mod setBg">
        <pc:chgData name="윤진숙(Celine) - 서비스기획2팀" userId="db3dbd84-8051-4777-a258-c2ff272a01d1" providerId="ADAL" clId="{8028E252-5847-4BDC-B1AB-0348FF4B7C6B}" dt="2024-06-04T11:16:36.936" v="66229" actId="478"/>
        <pc:sldMkLst>
          <pc:docMk/>
          <pc:sldMk cId="913841101" sldId="1894"/>
        </pc:sldMkLst>
        <pc:spChg chg="add mod">
          <ac:chgData name="윤진숙(Celine) - 서비스기획2팀" userId="db3dbd84-8051-4777-a258-c2ff272a01d1" providerId="ADAL" clId="{8028E252-5847-4BDC-B1AB-0348FF4B7C6B}" dt="2024-06-03T07:15:01.888" v="53260" actId="14100"/>
          <ac:spMkLst>
            <pc:docMk/>
            <pc:sldMk cId="913841101" sldId="1894"/>
            <ac:spMk id="2" creationId="{8928909E-0A08-851F-5473-866F61BC32D5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6:27.837" v="66226"/>
          <ac:spMkLst>
            <pc:docMk/>
            <pc:sldMk cId="913841101" sldId="1894"/>
            <ac:spMk id="3" creationId="{461B8A44-E160-8713-FE37-F834B9226A37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3" creationId="{94A9D890-2E34-62EE-B580-B97BA0297554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49:59.137" v="49403" actId="478"/>
          <ac:spMkLst>
            <pc:docMk/>
            <pc:sldMk cId="913841101" sldId="1894"/>
            <ac:spMk id="7" creationId="{D1473A2A-F71F-D21C-3EA2-4DC15C12CC9A}"/>
          </ac:spMkLst>
        </pc:spChg>
        <pc:spChg chg="del mod">
          <ac:chgData name="윤진숙(Celine) - 서비스기획2팀" userId="db3dbd84-8051-4777-a258-c2ff272a01d1" providerId="ADAL" clId="{8028E252-5847-4BDC-B1AB-0348FF4B7C6B}" dt="2024-05-31T08:58:41.143" v="49502" actId="478"/>
          <ac:spMkLst>
            <pc:docMk/>
            <pc:sldMk cId="913841101" sldId="1894"/>
            <ac:spMk id="8" creationId="{DD44E454-9CBC-B2EF-A33B-B7C34769B81E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9" creationId="{CD1BA154-B6D7-ECD3-C144-FCF107A7DD9C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10" creationId="{0966605D-2DC5-EFAF-091E-24559B2DDC10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11" creationId="{71B5E667-D1E6-71F0-CF5D-4C7675BA08F4}"/>
          </ac:spMkLst>
        </pc:spChg>
        <pc:spChg chg="del mod">
          <ac:chgData name="윤진숙(Celine) - 서비스기획2팀" userId="db3dbd84-8051-4777-a258-c2ff272a01d1" providerId="ADAL" clId="{8028E252-5847-4BDC-B1AB-0348FF4B7C6B}" dt="2024-05-31T08:58:41.143" v="49502" actId="478"/>
          <ac:spMkLst>
            <pc:docMk/>
            <pc:sldMk cId="913841101" sldId="1894"/>
            <ac:spMk id="12" creationId="{539E6790-083F-F692-C14A-F27E3646290C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13" creationId="{CAB18358-0655-CD95-1C55-9442979824A2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21" creationId="{79C76DE4-3C72-B935-7BC4-E81CBD27C7E9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5" creationId="{8A7D378E-F755-6898-DA60-CB19979CA139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6" creationId="{1DBC0CE8-DE50-1B65-6B6E-47730B3461EA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7" creationId="{7472EA2E-AC8C-CBE4-9092-F553CB5E926B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8" creationId="{9AB98D92-A05B-3674-5B54-F1006D7BE5C9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0.665" v="49404" actId="478"/>
          <ac:spMkLst>
            <pc:docMk/>
            <pc:sldMk cId="913841101" sldId="1894"/>
            <ac:spMk id="29" creationId="{EA51404C-DC34-3B63-A162-05A624D746AB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33" creationId="{391E72A9-7AF9-3A0F-18AF-945AE3CB2E7F}"/>
          </ac:spMkLst>
        </pc:spChg>
        <pc:spChg chg="del mod">
          <ac:chgData name="윤진숙(Celine) - 서비스기획2팀" userId="db3dbd84-8051-4777-a258-c2ff272a01d1" providerId="ADAL" clId="{8028E252-5847-4BDC-B1AB-0348FF4B7C6B}" dt="2024-05-31T09:10:33.443" v="49850" actId="478"/>
          <ac:spMkLst>
            <pc:docMk/>
            <pc:sldMk cId="913841101" sldId="1894"/>
            <ac:spMk id="36" creationId="{BC42715A-3706-AE32-4853-50DB019D893B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37" creationId="{230B3C15-8D2B-46CC-01BA-744B17CFD1AD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41" creationId="{EECA0F93-0B1D-43C9-9A50-90F426132F8A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43" creationId="{A03B2689-3901-A245-C90D-808B712A413A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44" creationId="{9AA0A659-2CE0-CE04-73C6-F9F84D7B4B99}"/>
          </ac:spMkLst>
        </pc:spChg>
        <pc:spChg chg="mod">
          <ac:chgData name="윤진숙(Celine) - 서비스기획2팀" userId="db3dbd84-8051-4777-a258-c2ff272a01d1" providerId="ADAL" clId="{8028E252-5847-4BDC-B1AB-0348FF4B7C6B}" dt="2024-05-31T08:49:11.787" v="49395"/>
          <ac:spMkLst>
            <pc:docMk/>
            <pc:sldMk cId="913841101" sldId="1894"/>
            <ac:spMk id="45" creationId="{0F243608-C5F1-4F66-A939-98C7CE6F57B4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46" creationId="{C083AC46-BC09-7C40-0D99-D72D7B9C4511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48" creationId="{56BF86D7-E97B-1854-9646-717C34A97EDE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2" creationId="{4BC625F4-2B7C-F15E-07B2-99EB39939174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3" creationId="{1A3E8AA6-B581-2736-432D-81833587BABA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5" creationId="{CE3272F4-ED69-5886-D173-0BED076A9369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6" creationId="{A10EC48C-2048-ED5D-EACD-E2FBF4921887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7" creationId="{D3330281-7833-EDB2-7154-3469BB8E80FE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8" creationId="{1E3087D0-08B5-A054-3F0C-185B9B81596D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61" creationId="{DB4B72EE-9120-307C-D040-6BF9CC0BBB63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2" creationId="{FEA94015-90B3-1D03-7D9B-C8C8D51AF5D6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3" creationId="{C887467D-10F6-4E07-4B9B-AF7CC176E85D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4" creationId="{8DCB500E-7238-8FC5-DD83-EC3ED45CA539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5" creationId="{AA792E5F-8DBE-1EE7-1C90-EF0878D25F50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6" creationId="{5B0DE5CA-0FBF-6EEA-CE3C-F6DF338DC4BC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7" creationId="{753D9F9E-79BC-1454-1928-1F76D9339C77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4" creationId="{CE9FD271-D9FA-E535-5468-D6576E2CE080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5" creationId="{AA61C795-9235-2650-89A4-66072726C9FD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6" creationId="{197D2F0B-CAA3-40B3-F56B-4D5F93FFB5CE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7" creationId="{C8AB935E-2BA0-7D16-0508-74368AF009FB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8" creationId="{B3A12971-ED45-CB21-7501-78AA3BE608F7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9" creationId="{D137B52B-BE2E-4B89-A317-558DC733978B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5" creationId="{EA24F424-2832-8057-ECF8-CCA8E441D51F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7" creationId="{2DF66B2B-FBCC-8477-62A2-7EBE41374A4A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8" creationId="{9DA18A00-A2CC-B69F-44C3-A7313CF96F5E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9" creationId="{C8C85F9C-7E71-67ED-D441-D917E4F65047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60" creationId="{1A5D01A7-F64C-436D-34C1-30A0B4F70757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61" creationId="{DBACDB4A-5E6C-1FF8-D869-B15AABEED2BC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62" creationId="{6FC49672-30A4-1508-565C-9C932E01D6C3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75" creationId="{D47EA80A-CBFB-E0A5-A3E3-881231BC1B34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1:37.641" v="49417" actId="478"/>
          <ac:spMkLst>
            <pc:docMk/>
            <pc:sldMk cId="913841101" sldId="1894"/>
            <ac:spMk id="1078" creationId="{78DF3814-FEED-E816-D2DA-2CB4F94BBCBD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31T08:53:17.466" v="49432" actId="478"/>
          <ac:spMkLst>
            <pc:docMk/>
            <pc:sldMk cId="913841101" sldId="1894"/>
            <ac:spMk id="1079" creationId="{CFD7696C-9560-798B-6ADE-4119DE5C9484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3:04.474" v="49707" actId="6549"/>
          <ac:spMkLst>
            <pc:docMk/>
            <pc:sldMk cId="913841101" sldId="1894"/>
            <ac:spMk id="1085" creationId="{CA5C607D-21D5-5304-ECA0-9E29E775F901}"/>
          </ac:spMkLst>
        </pc:spChg>
        <pc:spChg chg="add mod">
          <ac:chgData name="윤진숙(Celine) - 서비스기획2팀" userId="db3dbd84-8051-4777-a258-c2ff272a01d1" providerId="ADAL" clId="{8028E252-5847-4BDC-B1AB-0348FF4B7C6B}" dt="2024-06-03T07:13:25.991" v="53163" actId="20577"/>
          <ac:spMkLst>
            <pc:docMk/>
            <pc:sldMk cId="913841101" sldId="1894"/>
            <ac:spMk id="1086" creationId="{7AE42845-3FE5-77DE-083F-AF52CDC25525}"/>
          </ac:spMkLst>
        </pc:spChg>
        <pc:spChg chg="add">
          <ac:chgData name="윤진숙(Celine) - 서비스기획2팀" userId="db3dbd84-8051-4777-a258-c2ff272a01d1" providerId="ADAL" clId="{8028E252-5847-4BDC-B1AB-0348FF4B7C6B}" dt="2024-05-31T08:57:50.389" v="49498"/>
          <ac:spMkLst>
            <pc:docMk/>
            <pc:sldMk cId="913841101" sldId="1894"/>
            <ac:spMk id="1087" creationId="{9A0AAEDA-80B9-ABCC-EED2-174366FCAEE1}"/>
          </ac:spMkLst>
        </pc:spChg>
        <pc:spChg chg="add">
          <ac:chgData name="윤진숙(Celine) - 서비스기획2팀" userId="db3dbd84-8051-4777-a258-c2ff272a01d1" providerId="ADAL" clId="{8028E252-5847-4BDC-B1AB-0348FF4B7C6B}" dt="2024-05-31T08:58:01.436" v="49499"/>
          <ac:spMkLst>
            <pc:docMk/>
            <pc:sldMk cId="913841101" sldId="1894"/>
            <ac:spMk id="2048" creationId="{7E7B5FD8-FE9D-56DA-48DA-33D32C3E71D8}"/>
          </ac:spMkLst>
        </pc:spChg>
        <pc:spChg chg="add del">
          <ac:chgData name="윤진숙(Celine) - 서비스기획2팀" userId="db3dbd84-8051-4777-a258-c2ff272a01d1" providerId="ADAL" clId="{8028E252-5847-4BDC-B1AB-0348FF4B7C6B}" dt="2024-05-31T08:58:20.777" v="49501" actId="22"/>
          <ac:spMkLst>
            <pc:docMk/>
            <pc:sldMk cId="913841101" sldId="1894"/>
            <ac:spMk id="2051" creationId="{4E615BD4-E8CA-BD65-6E56-5F206BA01C4E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1:41.679" v="49612" actId="164"/>
          <ac:spMkLst>
            <pc:docMk/>
            <pc:sldMk cId="913841101" sldId="1894"/>
            <ac:spMk id="2053" creationId="{CBF4726B-8F38-4CAB-630A-C236FE2353EF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1:41.679" v="49612" actId="164"/>
          <ac:spMkLst>
            <pc:docMk/>
            <pc:sldMk cId="913841101" sldId="1894"/>
            <ac:spMk id="2054" creationId="{413FEA90-E5EF-63A7-4A53-424C4C6F4487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1:41.679" v="49612" actId="164"/>
          <ac:spMkLst>
            <pc:docMk/>
            <pc:sldMk cId="913841101" sldId="1894"/>
            <ac:spMk id="2055" creationId="{4A4E2B42-75C9-00F5-6E59-05309C282D5B}"/>
          </ac:spMkLst>
        </pc:spChg>
        <pc:spChg chg="mod">
          <ac:chgData name="윤진숙(Celine) - 서비스기획2팀" userId="db3dbd84-8051-4777-a258-c2ff272a01d1" providerId="ADAL" clId="{8028E252-5847-4BDC-B1AB-0348FF4B7C6B}" dt="2024-05-31T09:01:46.722" v="49614"/>
          <ac:spMkLst>
            <pc:docMk/>
            <pc:sldMk cId="913841101" sldId="1894"/>
            <ac:spMk id="2058" creationId="{8FEFCB89-D06F-5B7F-E6AC-900117E25A32}"/>
          </ac:spMkLst>
        </pc:spChg>
        <pc:spChg chg="mod">
          <ac:chgData name="윤진숙(Celine) - 서비스기획2팀" userId="db3dbd84-8051-4777-a258-c2ff272a01d1" providerId="ADAL" clId="{8028E252-5847-4BDC-B1AB-0348FF4B7C6B}" dt="2024-05-31T09:02:32.840" v="49670" actId="20577"/>
          <ac:spMkLst>
            <pc:docMk/>
            <pc:sldMk cId="913841101" sldId="1894"/>
            <ac:spMk id="2059" creationId="{D067D0DD-E283-EB74-F0B0-23BE6DE5FD04}"/>
          </ac:spMkLst>
        </pc:spChg>
        <pc:spChg chg="mod">
          <ac:chgData name="윤진숙(Celine) - 서비스기획2팀" userId="db3dbd84-8051-4777-a258-c2ff272a01d1" providerId="ADAL" clId="{8028E252-5847-4BDC-B1AB-0348FF4B7C6B}" dt="2024-05-31T09:02:42.438" v="49683" actId="1036"/>
          <ac:spMkLst>
            <pc:docMk/>
            <pc:sldMk cId="913841101" sldId="1894"/>
            <ac:spMk id="2060" creationId="{0168E38D-0A71-4C8C-8F87-9152842541ED}"/>
          </ac:spMkLst>
        </pc:spChg>
        <pc:spChg chg="add mod">
          <ac:chgData name="윤진숙(Celine) - 서비스기획2팀" userId="db3dbd84-8051-4777-a258-c2ff272a01d1" providerId="ADAL" clId="{8028E252-5847-4BDC-B1AB-0348FF4B7C6B}" dt="2024-05-31T09:10:45.284" v="49857" actId="6549"/>
          <ac:spMkLst>
            <pc:docMk/>
            <pc:sldMk cId="913841101" sldId="1894"/>
            <ac:spMk id="2064" creationId="{9E6620C5-CA94-D7F8-11B1-D03149BC44C0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9:08:02.298" v="49808" actId="478"/>
          <ac:spMkLst>
            <pc:docMk/>
            <pc:sldMk cId="913841101" sldId="1894"/>
            <ac:spMk id="2065" creationId="{A4063C39-8621-A3CC-8155-D3C2E6498B9E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8:13.002" v="49810" actId="1076"/>
          <ac:spMkLst>
            <pc:docMk/>
            <pc:sldMk cId="913841101" sldId="1894"/>
            <ac:spMk id="2066" creationId="{F7E99E5F-0B99-40CA-B84E-53D5CF7B5DBB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9:10:43.843" v="49855" actId="478"/>
          <ac:spMkLst>
            <pc:docMk/>
            <pc:sldMk cId="913841101" sldId="1894"/>
            <ac:spMk id="2067" creationId="{61504296-3E2F-59F8-95CF-DEF1D4142AD6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9:10:44.579" v="49856" actId="478"/>
          <ac:spMkLst>
            <pc:docMk/>
            <pc:sldMk cId="913841101" sldId="1894"/>
            <ac:spMk id="2068" creationId="{8A1A9581-6F0C-C1BF-A562-4203DCC2887D}"/>
          </ac:spMkLst>
        </pc:s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2" creationId="{CC1A1009-697E-A0F0-8129-0848AC8F73C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14" creationId="{F431E51A-883A-4C06-A1EC-FA74CB2F80DD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49:42.296" v="49399"/>
          <ac:grpSpMkLst>
            <pc:docMk/>
            <pc:sldMk cId="913841101" sldId="1894"/>
            <ac:grpSpMk id="15" creationId="{FCAEED8D-D314-626C-8FE5-574CEE9A9DC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19" creationId="{788ECE39-165B-9914-A346-FC0336E6043F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49:42.296" v="49399"/>
          <ac:grpSpMkLst>
            <pc:docMk/>
            <pc:sldMk cId="913841101" sldId="1894"/>
            <ac:grpSpMk id="20" creationId="{0EDCAD07-08A2-1FA4-621A-075F47AB491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1.960" v="49405" actId="478"/>
          <ac:grpSpMkLst>
            <pc:docMk/>
            <pc:sldMk cId="913841101" sldId="1894"/>
            <ac:grpSpMk id="30" creationId="{0A2C7C47-BA24-283B-7A3B-D7BBCF2CD02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2.312" v="49406" actId="478"/>
          <ac:grpSpMkLst>
            <pc:docMk/>
            <pc:sldMk cId="913841101" sldId="1894"/>
            <ac:grpSpMk id="34" creationId="{EE952CE1-93C3-B2F2-14BD-ADAB5DF285DF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49:42.296" v="49399"/>
          <ac:grpSpMkLst>
            <pc:docMk/>
            <pc:sldMk cId="913841101" sldId="1894"/>
            <ac:grpSpMk id="35" creationId="{692E45FA-EA78-1AF9-6790-0A1FCF899A1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40" creationId="{A707C4D9-4815-78C0-71C6-8070331C3F03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47" creationId="{8427F7EC-FA18-9A8A-79F4-4EBF83989C35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51" creationId="{FF23E0B8-9086-6D0D-EBC2-12A03201810A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54" creationId="{939E0472-0A74-0CFA-FAF8-F6B7BD2985C4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59" creationId="{2945A47C-2870-3275-11BF-5C1DA8D6DCB4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60" creationId="{D6920690-08B8-4D28-30E1-F2E796DA7DF3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25" creationId="{ECD9A651-2783-FBA9-A0D5-8B12ABD14462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28" creationId="{C4A7D6AD-D823-58AD-372C-69F2D11436A2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50" creationId="{C77890E4-A4AE-F2A1-C162-A34DCFE79DC2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51" creationId="{0B0063A3-9787-53E0-0C63-9B9AF6932C65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54" creationId="{49DC16C2-8F4B-16AD-2592-2CD1E03CC5D0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56" creationId="{99ABD14B-9D0F-2AC3-31EF-62CA1DEE21C3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63" creationId="{ADA41651-A992-D10B-B6EA-BB94CE347AA9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67" creationId="{94AADBAF-D420-1BBB-09C4-D2B281EE55CF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70" creationId="{199CC9F2-B401-D90F-368B-C6856D65E674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74" creationId="{8F70641A-C51D-A4FA-8CCA-6EA221ACE41B}"/>
          </ac:grpSpMkLst>
        </pc:grpChg>
        <pc:grpChg chg="add del mod topLvl">
          <ac:chgData name="윤진숙(Celine) - 서비스기획2팀" userId="db3dbd84-8051-4777-a258-c2ff272a01d1" providerId="ADAL" clId="{8028E252-5847-4BDC-B1AB-0348FF4B7C6B}" dt="2024-05-31T08:53:28.220" v="49433" actId="478"/>
          <ac:grpSpMkLst>
            <pc:docMk/>
            <pc:sldMk cId="913841101" sldId="1894"/>
            <ac:grpSpMk id="1077" creationId="{AFD9E7A0-0602-ABC0-844D-FD7419E6888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3:17.466" v="49432" actId="478"/>
          <ac:grpSpMkLst>
            <pc:docMk/>
            <pc:sldMk cId="913841101" sldId="1894"/>
            <ac:grpSpMk id="1080" creationId="{1DAD6816-6384-F8B0-CBA9-0FEAB1218CB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9:04:27.759" v="49711" actId="478"/>
          <ac:grpSpMkLst>
            <pc:docMk/>
            <pc:sldMk cId="913841101" sldId="1894"/>
            <ac:grpSpMk id="2056" creationId="{6BF63F81-00F2-48F9-6839-B90EFA8E7CB0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9:02:26.239" v="49663" actId="164"/>
          <ac:grpSpMkLst>
            <pc:docMk/>
            <pc:sldMk cId="913841101" sldId="1894"/>
            <ac:grpSpMk id="2057" creationId="{DF2C0444-F564-F710-3BB8-7BFA419D88A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9:04:26.999" v="49710" actId="478"/>
          <ac:grpSpMkLst>
            <pc:docMk/>
            <pc:sldMk cId="913841101" sldId="1894"/>
            <ac:grpSpMk id="2063" creationId="{46D87B67-3962-C533-B958-84BD0EE1898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9:10:46.539" v="49858" actId="478"/>
          <ac:grpSpMkLst>
            <pc:docMk/>
            <pc:sldMk cId="913841101" sldId="1894"/>
            <ac:grpSpMk id="2069" creationId="{6F9D55DF-2167-6112-D5CD-1D5FFFF85245}"/>
          </ac:grpSpMkLst>
        </pc:grp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16" creationId="{AEC703FF-432F-EA71-4B64-B01FDEC10D28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17" creationId="{C3714167-A359-0A27-BF91-17A4AD7FA505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18" creationId="{95EF2773-19AD-633E-BF9C-449BDD5443AA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22" creationId="{AA83F8E1-9223-8D80-A79C-F00AF6C09994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23" creationId="{B58F4326-CC70-3F64-6169-D66E5D982534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24" creationId="{F5E42DD9-2EC7-217C-E0FD-BE7499623308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31" creationId="{1F9DC763-1F69-6E59-5CFB-B2E50B9DC1F0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38" creationId="{23DAB498-2B9A-7C0A-3235-7D024CDA3D08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42" creationId="{9FEF52D2-F3B3-8943-77ED-19ACDABD47F1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62" creationId="{5AE9DD04-BCF7-3BF6-E922-9F58D0C40D54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63" creationId="{09BAA959-0E0D-9E1A-6F26-2A98430083E1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24" creationId="{82F7C483-A15A-A8C8-F325-1C0C56F15454}"/>
          </ac:picMkLst>
        </pc:picChg>
        <pc:picChg chg="del">
          <ac:chgData name="윤진숙(Celine) - 서비스기획2팀" userId="db3dbd84-8051-4777-a258-c2ff272a01d1" providerId="ADAL" clId="{8028E252-5847-4BDC-B1AB-0348FF4B7C6B}" dt="2024-05-31T08:48:55.697" v="49387" actId="478"/>
          <ac:picMkLst>
            <pc:docMk/>
            <pc:sldMk cId="913841101" sldId="1894"/>
            <ac:picMk id="1026" creationId="{2385B20A-9D1A-3C61-C823-A1250894EE25}"/>
          </ac:picMkLst>
        </pc:picChg>
        <pc:picChg chg="del">
          <ac:chgData name="윤진숙(Celine) - 서비스기획2팀" userId="db3dbd84-8051-4777-a258-c2ff272a01d1" providerId="ADAL" clId="{8028E252-5847-4BDC-B1AB-0348FF4B7C6B}" dt="2024-05-31T08:48:56.656" v="49388" actId="478"/>
          <ac:picMkLst>
            <pc:docMk/>
            <pc:sldMk cId="913841101" sldId="1894"/>
            <ac:picMk id="1027" creationId="{9DAB6A16-A607-4A7C-C2C2-C9CB3A756B5D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29" creationId="{E759D7F1-617C-86F7-6B28-D56E682453EF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30" creationId="{5BBDBC84-7133-B8F2-66A8-F76F4342DB24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31" creationId="{50887931-003E-B825-2BF0-51DDA43B575C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38" creationId="{E6ED5AB0-5D57-90EA-50DF-A4B7DB7478D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39" creationId="{D6348364-AD4F-B5F8-D85E-0833ABE0E59D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0" creationId="{F7B3D007-387C-40DB-93A5-D9BF012C2A31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1" creationId="{7A019927-5761-43D8-60FD-1D046CC3A099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2" creationId="{0272ACE0-A2D6-86ED-68BC-A3D536588832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3" creationId="{A8D06F4C-AFF2-B9EB-1F40-88FA6DA5BA56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52" creationId="{2CFBC53C-FF4B-E1EE-5922-E0B7D7C4B59C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53" creationId="{1E626DCA-064A-9227-5CEF-30EECAD0B2DA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4" creationId="{4D5D868E-EDB3-DC4E-C6EA-81DB304B9AB9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5" creationId="{12EF48F4-454B-DB18-ADB9-22769E46C9E4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66" creationId="{1458A690-386C-F324-DEA1-0461F4C8ECF0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8" creationId="{4CEBAB1F-8376-B900-DFE7-5C804092343E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9" creationId="{1DC912A4-2B51-19AC-D0C3-91585EFBBA78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71" creationId="{2EFCA50D-0CF2-116D-2087-8317E87C543D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72" creationId="{4B1DC62A-6ADD-3657-A4AB-98CBF741ED3F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73" creationId="{C6A34132-450D-7D6D-B2EA-333BA0D020C3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76" creationId="{A1B3E60E-D507-BCA4-CFAB-B9F0E51F9DEC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4:35.538" v="49450" actId="1076"/>
          <ac:picMkLst>
            <pc:docMk/>
            <pc:sldMk cId="913841101" sldId="1894"/>
            <ac:picMk id="1082" creationId="{E74F6AA7-A9DB-04DF-3A6E-DB661C802BD4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4:44.706" v="49453" actId="1076"/>
          <ac:picMkLst>
            <pc:docMk/>
            <pc:sldMk cId="913841101" sldId="1894"/>
            <ac:picMk id="1084" creationId="{6B2122FD-73BB-A6AB-2C8A-5A8EF80BAD1F}"/>
          </ac:picMkLst>
        </pc:picChg>
        <pc:picChg chg="add">
          <ac:chgData name="윤진숙(Celine) - 서비스기획2팀" userId="db3dbd84-8051-4777-a258-c2ff272a01d1" providerId="ADAL" clId="{8028E252-5847-4BDC-B1AB-0348FF4B7C6B}" dt="2024-05-31T08:57:50.389" v="49498"/>
          <ac:picMkLst>
            <pc:docMk/>
            <pc:sldMk cId="913841101" sldId="1894"/>
            <ac:picMk id="2050" creationId="{82AEB3EE-F443-5554-8493-9734C87E9968}"/>
          </ac:picMkLst>
        </pc:picChg>
        <pc:picChg chg="add">
          <ac:chgData name="윤진숙(Celine) - 서비스기획2팀" userId="db3dbd84-8051-4777-a258-c2ff272a01d1" providerId="ADAL" clId="{8028E252-5847-4BDC-B1AB-0348FF4B7C6B}" dt="2024-05-31T08:58:01.436" v="49499"/>
          <ac:picMkLst>
            <pc:docMk/>
            <pc:sldMk cId="913841101" sldId="1894"/>
            <ac:picMk id="2052" creationId="{ACD74892-CB25-9391-F28C-9D78DAF30E5E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9:09:19.418" v="49819" actId="1076"/>
          <ac:picMkLst>
            <pc:docMk/>
            <pc:sldMk cId="913841101" sldId="1894"/>
            <ac:picMk id="2071" creationId="{2C057F17-7FB1-F012-2727-14394C8DDF2F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9:09:27.402" v="49822" actId="1076"/>
          <ac:picMkLst>
            <pc:docMk/>
            <pc:sldMk cId="913841101" sldId="1894"/>
            <ac:picMk id="2073" creationId="{04CEE72D-8B8D-053F-22EF-64B82424D13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9:10:19.651" v="49848" actId="1076"/>
          <ac:picMkLst>
            <pc:docMk/>
            <pc:sldMk cId="913841101" sldId="1894"/>
            <ac:picMk id="2075" creationId="{B100F630-1705-9D1C-CB2E-F29FEA8D38D5}"/>
          </ac:picMkLst>
        </pc:pic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4" creationId="{55FA6BC4-D085-69D6-8A3E-BEB4DB3893EB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1:16:36.936" v="66229" actId="478"/>
          <ac:cxnSpMkLst>
            <pc:docMk/>
            <pc:sldMk cId="913841101" sldId="1894"/>
            <ac:cxnSpMk id="4" creationId="{6E3BA9AA-7CDA-4C86-B58F-30C8A4442B6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1:16:35.632" v="66228" actId="478"/>
          <ac:cxnSpMkLst>
            <pc:docMk/>
            <pc:sldMk cId="913841101" sldId="1894"/>
            <ac:cxnSpMk id="5" creationId="{59E5645D-B84A-5A88-41B1-31918EEFEF92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5" creationId="{9169B201-49EC-5577-7DB7-DEB33B50DEE9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32" creationId="{18A16B9A-D430-031F-DCCA-A8D57E9BD4C1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39" creationId="{0437B54F-83B8-A29B-4C3F-C5165751D8D2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50:27.776" v="49408"/>
          <ac:cxnSpMkLst>
            <pc:docMk/>
            <pc:sldMk cId="913841101" sldId="1894"/>
            <ac:cxnSpMk id="49" creationId="{559643DD-2F16-46F4-5C1F-11D7E1FC3FF1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50:27.776" v="49408"/>
          <ac:cxnSpMkLst>
            <pc:docMk/>
            <pc:sldMk cId="913841101" sldId="1894"/>
            <ac:cxnSpMk id="50" creationId="{25C68629-FD85-CE6B-B735-7BC954B794F7}"/>
          </ac:cxnSpMkLst>
        </pc:cxnChg>
        <pc:cxnChg chg="add mod">
          <ac:chgData name="윤진숙(Celine) - 서비스기획2팀" userId="db3dbd84-8051-4777-a258-c2ff272a01d1" providerId="ADAL" clId="{8028E252-5847-4BDC-B1AB-0348FF4B7C6B}" dt="2024-05-31T09:02:54.202" v="49687" actId="208"/>
          <ac:cxnSpMkLst>
            <pc:docMk/>
            <pc:sldMk cId="913841101" sldId="1894"/>
            <ac:cxnSpMk id="2062" creationId="{4848462C-243C-4702-9957-4918F6A655E1}"/>
          </ac:cxnSpMkLst>
        </pc:cxnChg>
      </pc:sldChg>
      <pc:sldChg chg="delSp add del mod">
        <pc:chgData name="윤진숙(Celine) - 서비스기획2팀" userId="db3dbd84-8051-4777-a258-c2ff272a01d1" providerId="ADAL" clId="{8028E252-5847-4BDC-B1AB-0348FF4B7C6B}" dt="2024-06-03T04:37:34.406" v="51323" actId="47"/>
        <pc:sldMkLst>
          <pc:docMk/>
          <pc:sldMk cId="38886987" sldId="1931"/>
        </pc:sldMkLst>
        <pc:spChg chg="del">
          <ac:chgData name="윤진숙(Celine) - 서비스기획2팀" userId="db3dbd84-8051-4777-a258-c2ff272a01d1" providerId="ADAL" clId="{8028E252-5847-4BDC-B1AB-0348FF4B7C6B}" dt="2024-06-03T04:22:40.097" v="51267" actId="478"/>
          <ac:spMkLst>
            <pc:docMk/>
            <pc:sldMk cId="38886987" sldId="1931"/>
            <ac:spMk id="7" creationId="{0325F9FA-0B8B-485D-74AB-4467FC659C07}"/>
          </ac:spMkLst>
        </pc:spChg>
      </pc:sldChg>
      <pc:sldChg chg="add del">
        <pc:chgData name="윤진숙(Celine) - 서비스기획2팀" userId="db3dbd84-8051-4777-a258-c2ff272a01d1" providerId="ADAL" clId="{8028E252-5847-4BDC-B1AB-0348FF4B7C6B}" dt="2024-06-03T04:38:57.477" v="51342" actId="47"/>
        <pc:sldMkLst>
          <pc:docMk/>
          <pc:sldMk cId="1273284281" sldId="1931"/>
        </pc:sldMkLst>
      </pc:sldChg>
      <pc:sldChg chg="add del">
        <pc:chgData name="윤진숙(Celine) - 서비스기획2팀" userId="db3dbd84-8051-4777-a258-c2ff272a01d1" providerId="ADAL" clId="{8028E252-5847-4BDC-B1AB-0348FF4B7C6B}" dt="2024-06-03T02:32:33.979" v="51258" actId="47"/>
        <pc:sldMkLst>
          <pc:docMk/>
          <pc:sldMk cId="3449080899" sldId="1931"/>
        </pc:sldMkLst>
      </pc:sldChg>
      <pc:sldChg chg="add del">
        <pc:chgData name="윤진숙(Celine) - 서비스기획2팀" userId="db3dbd84-8051-4777-a258-c2ff272a01d1" providerId="ADAL" clId="{8028E252-5847-4BDC-B1AB-0348FF4B7C6B}" dt="2024-06-03T04:45:30.750" v="51540" actId="47"/>
        <pc:sldMkLst>
          <pc:docMk/>
          <pc:sldMk cId="3921545457" sldId="1931"/>
        </pc:sldMkLst>
      </pc:sldChg>
      <pc:sldChg chg="addSp delSp modSp add del mod">
        <pc:chgData name="윤진숙(Celine) - 서비스기획2팀" userId="db3dbd84-8051-4777-a258-c2ff272a01d1" providerId="ADAL" clId="{8028E252-5847-4BDC-B1AB-0348FF4B7C6B}" dt="2024-06-03T05:18:11.676" v="52269" actId="47"/>
        <pc:sldMkLst>
          <pc:docMk/>
          <pc:sldMk cId="4127066486" sldId="1931"/>
        </pc:sldMkLst>
        <pc:spChg chg="del">
          <ac:chgData name="윤진숙(Celine) - 서비스기획2팀" userId="db3dbd84-8051-4777-a258-c2ff272a01d1" providerId="ADAL" clId="{8028E252-5847-4BDC-B1AB-0348FF4B7C6B}" dt="2024-06-03T05:13:26.567" v="52178" actId="478"/>
          <ac:spMkLst>
            <pc:docMk/>
            <pc:sldMk cId="4127066486" sldId="1931"/>
            <ac:spMk id="7" creationId="{0325F9FA-0B8B-485D-74AB-4467FC659C07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10" creationId="{ABB712F1-B67A-72BA-5B09-7638056DA7F8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18" creationId="{1B194DF3-1CE5-6358-AE3E-A019EE124639}"/>
          </ac:spMkLst>
        </pc:spChg>
        <pc:spChg chg="del">
          <ac:chgData name="윤진숙(Celine) - 서비스기획2팀" userId="db3dbd84-8051-4777-a258-c2ff272a01d1" providerId="ADAL" clId="{8028E252-5847-4BDC-B1AB-0348FF4B7C6B}" dt="2024-06-03T05:13:22.591" v="52175" actId="478"/>
          <ac:spMkLst>
            <pc:docMk/>
            <pc:sldMk cId="4127066486" sldId="1931"/>
            <ac:spMk id="22" creationId="{1E1A6CB0-6CD8-5580-6248-C68F96A8D556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48" creationId="{F55D806E-4C38-7A6C-31C3-24438A1EED9E}"/>
          </ac:spMkLst>
        </pc:spChg>
        <pc:spChg chg="del">
          <ac:chgData name="윤진숙(Celine) - 서비스기획2팀" userId="db3dbd84-8051-4777-a258-c2ff272a01d1" providerId="ADAL" clId="{8028E252-5847-4BDC-B1AB-0348FF4B7C6B}" dt="2024-06-03T05:13:08.112" v="52166" actId="478"/>
          <ac:spMkLst>
            <pc:docMk/>
            <pc:sldMk cId="4127066486" sldId="1931"/>
            <ac:spMk id="50" creationId="{070CBA50-90AD-0CB4-D5D4-2164CF9E9F5E}"/>
          </ac:spMkLst>
        </pc:spChg>
        <pc:spChg chg="add mod">
          <ac:chgData name="윤진숙(Celine) - 서비스기획2팀" userId="db3dbd84-8051-4777-a258-c2ff272a01d1" providerId="ADAL" clId="{8028E252-5847-4BDC-B1AB-0348FF4B7C6B}" dt="2024-06-03T05:17:36.315" v="52255" actId="14100"/>
          <ac:spMkLst>
            <pc:docMk/>
            <pc:sldMk cId="4127066486" sldId="1931"/>
            <ac:spMk id="54" creationId="{82954215-D50B-9472-F5F7-78897CF0D5BF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6" creationId="{41095004-8B8B-34D8-FD29-6F3264C6D92B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7" creationId="{E587D330-8AB8-A78B-BE9D-A9BF5304B43B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9" creationId="{81179F5A-267C-9EC3-7A56-2366CF35ED78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60" creationId="{DE89CCEB-2F39-0469-6882-61018E4AD5BF}"/>
          </ac:spMkLst>
        </pc:spChg>
        <pc:spChg chg="del mod">
          <ac:chgData name="윤진숙(Celine) - 서비스기획2팀" userId="db3dbd84-8051-4777-a258-c2ff272a01d1" providerId="ADAL" clId="{8028E252-5847-4BDC-B1AB-0348FF4B7C6B}" dt="2024-06-03T05:13:28.120" v="52179" actId="478"/>
          <ac:spMkLst>
            <pc:docMk/>
            <pc:sldMk cId="4127066486" sldId="1931"/>
            <ac:spMk id="195" creationId="{DBD35A7F-3940-A8F0-F38F-0E05E03BD3DA}"/>
          </ac:spMkLst>
        </pc:spChg>
        <pc:spChg chg="del mod">
          <ac:chgData name="윤진숙(Celine) - 서비스기획2팀" userId="db3dbd84-8051-4777-a258-c2ff272a01d1" providerId="ADAL" clId="{8028E252-5847-4BDC-B1AB-0348FF4B7C6B}" dt="2024-06-03T05:13:04.400" v="52164" actId="478"/>
          <ac:spMkLst>
            <pc:docMk/>
            <pc:sldMk cId="4127066486" sldId="1931"/>
            <ac:spMk id="196" creationId="{770E887C-73C6-6655-52BB-59528F7A2A98}"/>
          </ac:spMkLst>
        </pc:spChg>
        <pc:spChg chg="del">
          <ac:chgData name="윤진숙(Celine) - 서비스기획2팀" userId="db3dbd84-8051-4777-a258-c2ff272a01d1" providerId="ADAL" clId="{8028E252-5847-4BDC-B1AB-0348FF4B7C6B}" dt="2024-06-03T05:13:06.072" v="52165" actId="478"/>
          <ac:spMkLst>
            <pc:docMk/>
            <pc:sldMk cId="4127066486" sldId="1931"/>
            <ac:spMk id="202" creationId="{F4AD6658-20A9-6449-BE75-128929F9FC70}"/>
          </ac:spMkLst>
        </pc:spChg>
        <pc:spChg chg="del">
          <ac:chgData name="윤진숙(Celine) - 서비스기획2팀" userId="db3dbd84-8051-4777-a258-c2ff272a01d1" providerId="ADAL" clId="{8028E252-5847-4BDC-B1AB-0348FF4B7C6B}" dt="2024-06-03T05:13:02.696" v="52163" actId="478"/>
          <ac:spMkLst>
            <pc:docMk/>
            <pc:sldMk cId="4127066486" sldId="1931"/>
            <ac:spMk id="203" creationId="{0DFB28B9-1896-DC79-D912-7FFBFCFBA8AA}"/>
          </ac:spMkLst>
        </pc:spChg>
        <pc:spChg chg="del">
          <ac:chgData name="윤진숙(Celine) - 서비스기획2팀" userId="db3dbd84-8051-4777-a258-c2ff272a01d1" providerId="ADAL" clId="{8028E252-5847-4BDC-B1AB-0348FF4B7C6B}" dt="2024-06-03T05:13:10.936" v="52168" actId="478"/>
          <ac:spMkLst>
            <pc:docMk/>
            <pc:sldMk cId="4127066486" sldId="1931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6-03T05:13:13.248" v="52169" actId="478"/>
          <ac:spMkLst>
            <pc:docMk/>
            <pc:sldMk cId="4127066486" sldId="1931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6-03T05:13:15.097" v="52170" actId="478"/>
          <ac:spMkLst>
            <pc:docMk/>
            <pc:sldMk cId="4127066486" sldId="1931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6-03T05:13:09.583" v="52167" actId="478"/>
          <ac:spMkLst>
            <pc:docMk/>
            <pc:sldMk cId="4127066486" sldId="1931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6-03T05:13:41.384" v="52181" actId="478"/>
          <ac:spMkLst>
            <pc:docMk/>
            <pc:sldMk cId="4127066486" sldId="1931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6-03T05:13:39.008" v="52180" actId="478"/>
          <ac:spMkLst>
            <pc:docMk/>
            <pc:sldMk cId="4127066486" sldId="1931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6-03T05:13:43.883" v="52182" actId="478"/>
          <ac:spMkLst>
            <pc:docMk/>
            <pc:sldMk cId="4127066486" sldId="1931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6-03T05:13:16.271" v="52171" actId="478"/>
          <ac:spMkLst>
            <pc:docMk/>
            <pc:sldMk cId="4127066486" sldId="1931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6-03T05:13:18.393" v="52172" actId="478"/>
          <ac:spMkLst>
            <pc:docMk/>
            <pc:sldMk cId="4127066486" sldId="1931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6-03T05:13:19.671" v="52173" actId="478"/>
          <ac:spMkLst>
            <pc:docMk/>
            <pc:sldMk cId="4127066486" sldId="1931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6-03T05:13:21.497" v="52174" actId="478"/>
          <ac:spMkLst>
            <pc:docMk/>
            <pc:sldMk cId="4127066486" sldId="1931"/>
            <ac:spMk id="254" creationId="{A52A52A3-7EE4-169E-857C-7EA06376C877}"/>
          </ac:spMkLst>
        </pc:s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" creationId="{E707B224-DFAD-7D24-039D-300740CB9BAA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8" creationId="{584A3ED2-8C54-42A6-35B6-2E7F4D82936D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11" creationId="{22006E59-9B45-159C-2CD1-32B828306338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58" creationId="{21B13ECE-0964-2A03-F80D-EEA975313B5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5:17:17.107" v="52201" actId="164"/>
          <ac:grpSpMkLst>
            <pc:docMk/>
            <pc:sldMk cId="4127066486" sldId="1931"/>
            <ac:grpSpMk id="197" creationId="{C0AE6E94-10D4-75B4-9344-5FE3E23A26FF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06" creationId="{18EA1678-415C-23B6-E58D-60A4A3DA887E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07" creationId="{2A5D6FBB-8EFA-DE44-46B4-D8F9710F7C5C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12" creationId="{097B19AF-72BA-8C7B-DFC7-D7EF7EB80B34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17" creationId="{88DA482A-919D-EB6D-BE93-4667140074BF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22" creationId="{E200C13B-4698-4AAA-4DBF-9BDD8CB89C46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27" creationId="{EFD0A0CE-0554-FB80-DDD9-CEBF7DB25680}"/>
          </ac:grpSpMkLst>
        </pc:grpChg>
        <pc:graphicFrameChg chg="mod">
          <ac:chgData name="윤진숙(Celine) - 서비스기획2팀" userId="db3dbd84-8051-4777-a258-c2ff272a01d1" providerId="ADAL" clId="{8028E252-5847-4BDC-B1AB-0348FF4B7C6B}" dt="2024-06-03T05:14:26.574" v="52185" actId="5736"/>
          <ac:graphicFrameMkLst>
            <pc:docMk/>
            <pc:sldMk cId="4127066486" sldId="1931"/>
            <ac:graphicFrameMk id="49" creationId="{ED69EABA-4D68-6B86-9D0E-441410E919B5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6-03T05:14:26.574" v="52185" actId="5736"/>
          <ac:picMkLst>
            <pc:docMk/>
            <pc:sldMk cId="4127066486" sldId="1931"/>
            <ac:picMk id="19" creationId="{24F547FF-3C59-2D6B-DE7A-5787201B90FC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17:17.107" v="52201" actId="164"/>
          <ac:picMkLst>
            <pc:docMk/>
            <pc:sldMk cId="4127066486" sldId="1931"/>
            <ac:picMk id="52" creationId="{CD22CAC2-6A16-1150-7676-2F92E140D0E6}"/>
          </ac:picMkLst>
        </pc:picChg>
        <pc:picChg chg="mod">
          <ac:chgData name="윤진숙(Celine) - 서비스기획2팀" userId="db3dbd84-8051-4777-a258-c2ff272a01d1" providerId="ADAL" clId="{8028E252-5847-4BDC-B1AB-0348FF4B7C6B}" dt="2024-06-03T05:14:26.574" v="52185" actId="5736"/>
          <ac:picMkLst>
            <pc:docMk/>
            <pc:sldMk cId="4127066486" sldId="1931"/>
            <ac:picMk id="250" creationId="{18CFBBF3-3535-88FB-3E9D-369A43873F45}"/>
          </ac:picMkLst>
        </pc:picChg>
        <pc:picChg chg="del mod">
          <ac:chgData name="윤진숙(Celine) - 서비스기획2팀" userId="db3dbd84-8051-4777-a258-c2ff272a01d1" providerId="ADAL" clId="{8028E252-5847-4BDC-B1AB-0348FF4B7C6B}" dt="2024-06-03T05:17:10.698" v="52199" actId="478"/>
          <ac:picMkLst>
            <pc:docMk/>
            <pc:sldMk cId="4127066486" sldId="1931"/>
            <ac:picMk id="268" creationId="{65503CEE-6D87-5F37-D529-F6A278DEF493}"/>
          </ac:picMkLst>
        </pc:picChg>
        <pc:cxnChg chg="mod">
          <ac:chgData name="윤진숙(Celine) - 서비스기획2팀" userId="db3dbd84-8051-4777-a258-c2ff272a01d1" providerId="ADAL" clId="{8028E252-5847-4BDC-B1AB-0348FF4B7C6B}" dt="2024-06-03T05:14:26.574" v="52185" actId="5736"/>
          <ac:cxnSpMkLst>
            <pc:docMk/>
            <pc:sldMk cId="4127066486" sldId="1931"/>
            <ac:cxnSpMk id="61" creationId="{2DA853BA-6FBC-D18A-3FF6-844F0DC43579}"/>
          </ac:cxnSpMkLst>
        </pc:cxnChg>
        <pc:cxnChg chg="mod">
          <ac:chgData name="윤진숙(Celine) - 서비스기획2팀" userId="db3dbd84-8051-4777-a258-c2ff272a01d1" providerId="ADAL" clId="{8028E252-5847-4BDC-B1AB-0348FF4B7C6B}" dt="2024-06-03T05:14:26.574" v="52185" actId="5736"/>
          <ac:cxnSpMkLst>
            <pc:docMk/>
            <pc:sldMk cId="4127066486" sldId="1931"/>
            <ac:cxnSpMk id="62" creationId="{88DB87BC-F611-EAF7-496C-090DDECF9D97}"/>
          </ac:cxnSpMkLst>
        </pc:cxnChg>
        <pc:cxnChg chg="del mod">
          <ac:chgData name="윤진숙(Celine) - 서비스기획2팀" userId="db3dbd84-8051-4777-a258-c2ff272a01d1" providerId="ADAL" clId="{8028E252-5847-4BDC-B1AB-0348FF4B7C6B}" dt="2024-06-03T05:13:23.687" v="52176" actId="478"/>
          <ac:cxnSpMkLst>
            <pc:docMk/>
            <pc:sldMk cId="4127066486" sldId="1931"/>
            <ac:cxnSpMk id="270" creationId="{94ECFEA7-7383-1E1B-A494-F9F7650EDFBD}"/>
          </ac:cxnSpMkLst>
        </pc:cxnChg>
      </pc:sldChg>
      <pc:sldChg chg="add del">
        <pc:chgData name="윤진숙(Celine) - 서비스기획2팀" userId="db3dbd84-8051-4777-a258-c2ff272a01d1" providerId="ADAL" clId="{8028E252-5847-4BDC-B1AB-0348FF4B7C6B}" dt="2024-06-03T04:45:19.194" v="51538" actId="47"/>
        <pc:sldMkLst>
          <pc:docMk/>
          <pc:sldMk cId="4217588555" sldId="1931"/>
        </pc:sldMkLst>
      </pc:sldChg>
      <pc:sldChg chg="add del">
        <pc:chgData name="윤진숙(Celine) - 서비스기획2팀" userId="db3dbd84-8051-4777-a258-c2ff272a01d1" providerId="ADAL" clId="{8028E252-5847-4BDC-B1AB-0348FF4B7C6B}" dt="2024-06-03T02:32:39.338" v="51259" actId="47"/>
        <pc:sldMkLst>
          <pc:docMk/>
          <pc:sldMk cId="1404646927" sldId="1932"/>
        </pc:sldMkLst>
      </pc:sldChg>
      <pc:sldChg chg="add del">
        <pc:chgData name="윤진숙(Celine) - 서비스기획2팀" userId="db3dbd84-8051-4777-a258-c2ff272a01d1" providerId="ADAL" clId="{8028E252-5847-4BDC-B1AB-0348FF4B7C6B}" dt="2024-06-03T02:32:40.680" v="51260" actId="47"/>
        <pc:sldMkLst>
          <pc:docMk/>
          <pc:sldMk cId="888148957" sldId="1933"/>
        </pc:sldMkLst>
      </pc:sldChg>
      <pc:sldChg chg="modSp add del mod">
        <pc:chgData name="윤진숙(Celine) - 서비스기획2팀" userId="db3dbd84-8051-4777-a258-c2ff272a01d1" providerId="ADAL" clId="{8028E252-5847-4BDC-B1AB-0348FF4B7C6B}" dt="2024-06-04T08:36:18.709" v="57656" actId="47"/>
        <pc:sldMkLst>
          <pc:docMk/>
          <pc:sldMk cId="947780992" sldId="1933"/>
        </pc:sldMkLst>
        <pc:graphicFrameChg chg="modGraphic">
          <ac:chgData name="윤진숙(Celine) - 서비스기획2팀" userId="db3dbd84-8051-4777-a258-c2ff272a01d1" providerId="ADAL" clId="{8028E252-5847-4BDC-B1AB-0348FF4B7C6B}" dt="2024-06-04T08:35:53.841" v="57647" actId="6549"/>
          <ac:graphicFrameMkLst>
            <pc:docMk/>
            <pc:sldMk cId="947780992" sldId="1933"/>
            <ac:graphicFrameMk id="49" creationId="{ED69EABA-4D68-6B86-9D0E-441410E919B5}"/>
          </ac:graphicFrameMkLst>
        </pc:graphicFrameChg>
      </pc:sldChg>
      <pc:sldChg chg="add del">
        <pc:chgData name="윤진숙(Celine) - 서비스기획2팀" userId="db3dbd84-8051-4777-a258-c2ff272a01d1" providerId="ADAL" clId="{8028E252-5847-4BDC-B1AB-0348FF4B7C6B}" dt="2024-06-04T11:51:19.120" v="66645" actId="47"/>
        <pc:sldMkLst>
          <pc:docMk/>
          <pc:sldMk cId="2590454247" sldId="1933"/>
        </pc:sldMkLst>
      </pc:sldChg>
      <pc:sldChg chg="addSp delSp modSp add mod ord">
        <pc:chgData name="윤진숙(Celine) - 서비스기획2팀" userId="db3dbd84-8051-4777-a258-c2ff272a01d1" providerId="ADAL" clId="{8028E252-5847-4BDC-B1AB-0348FF4B7C6B}" dt="2024-06-05T07:44:28.898" v="69340" actId="20577"/>
        <pc:sldMkLst>
          <pc:docMk/>
          <pc:sldMk cId="3646078612" sldId="1934"/>
        </pc:sldMkLst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2" creationId="{A93D1062-7847-6639-F084-5B97F1BC279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7" creationId="{0FF10999-7A6F-17A4-0D13-CE36F0C7DA9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9" creationId="{932317FA-8791-6BEB-39A1-FF071E2B6360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" creationId="{D3A806EB-5C7C-276A-D583-CE5CABB116C2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14" creationId="{713A0CE7-B667-24E4-9185-E15A46E12A76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8" creationId="{CE0621CD-DE96-7C5B-DFD4-EF8B67AEA2A9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21" creationId="{348CEF1F-3316-AE61-7104-18A211C589E2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22" creationId="{469AC58C-43DE-C215-7B1A-1D425D43DF22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5:58:32.522" v="54748" actId="478"/>
          <ac:spMkLst>
            <pc:docMk/>
            <pc:sldMk cId="3646078612" sldId="1934"/>
            <ac:spMk id="24" creationId="{2E54D137-B2F2-F37C-CC05-06B11C09C611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5:58:36.121" v="54750" actId="478"/>
          <ac:spMkLst>
            <pc:docMk/>
            <pc:sldMk cId="3646078612" sldId="1934"/>
            <ac:spMk id="25" creationId="{9056B937-463D-3E91-1034-114972535B1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58:34.504" v="54749" actId="478"/>
          <ac:spMkLst>
            <pc:docMk/>
            <pc:sldMk cId="3646078612" sldId="1934"/>
            <ac:spMk id="26" creationId="{C44E4853-83D3-B540-D331-084811AF543C}"/>
          </ac:spMkLst>
        </pc:spChg>
        <pc:spChg chg="add mod">
          <ac:chgData name="윤진숙(Celine) - 서비스기획2팀" userId="db3dbd84-8051-4777-a258-c2ff272a01d1" providerId="ADAL" clId="{8028E252-5847-4BDC-B1AB-0348FF4B7C6B}" dt="2024-06-05T07:44:28.898" v="69340" actId="20577"/>
          <ac:spMkLst>
            <pc:docMk/>
            <pc:sldMk cId="3646078612" sldId="1934"/>
            <ac:spMk id="27" creationId="{105098D8-E623-FB52-1DC0-EFE69B2950D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6:14:10.328" v="55078" actId="478"/>
          <ac:spMkLst>
            <pc:docMk/>
            <pc:sldMk cId="3646078612" sldId="1934"/>
            <ac:spMk id="28" creationId="{2F19F9EC-B475-7121-9986-FDB210323430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35" creationId="{36120168-312F-9E18-F30D-8BD47BCFED93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37" creationId="{A851560E-6CB6-FD90-AFCE-D6CE6652A0F8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39" creationId="{CAC1B4F8-645A-580F-422C-E9B0E5A197F5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41" creationId="{A7146CBF-D0A0-69EA-9537-C68B00C34A4F}"/>
          </ac:spMkLst>
        </pc:spChg>
        <pc:spChg chg="mod">
          <ac:chgData name="윤진숙(Celine) - 서비스기획2팀" userId="db3dbd84-8051-4777-a258-c2ff272a01d1" providerId="ADAL" clId="{8028E252-5847-4BDC-B1AB-0348FF4B7C6B}" dt="2024-06-04T09:52:57.912" v="59852" actId="14100"/>
          <ac:spMkLst>
            <pc:docMk/>
            <pc:sldMk cId="3646078612" sldId="1934"/>
            <ac:spMk id="44" creationId="{FEA1D581-6B93-8C31-C8E8-E8256B6CA771}"/>
          </ac:spMkLst>
        </pc:spChg>
        <pc:spChg chg="mod">
          <ac:chgData name="윤진숙(Celine) - 서비스기획2팀" userId="db3dbd84-8051-4777-a258-c2ff272a01d1" providerId="ADAL" clId="{8028E252-5847-4BDC-B1AB-0348FF4B7C6B}" dt="2024-06-04T09:58:09.573" v="59926" actId="6549"/>
          <ac:spMkLst>
            <pc:docMk/>
            <pc:sldMk cId="3646078612" sldId="1934"/>
            <ac:spMk id="47" creationId="{4EA402A2-90AD-0FAA-144E-175069009719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4" creationId="{72F6E20E-FA19-A72B-2387-8CDB69978EF8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5" creationId="{1095AE06-6116-8F9C-550B-F7B90DF41E79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6" creationId="{5CED5073-5D5D-938F-AE5E-58B3B9D58203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7" creationId="{E48CCAA3-B707-C62B-9F15-09B484F5E6C8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4:18.919" v="55082" actId="478"/>
          <ac:spMkLst>
            <pc:docMk/>
            <pc:sldMk cId="3646078612" sldId="1934"/>
            <ac:spMk id="58" creationId="{5B1179CA-AD96-B1DB-25F3-B2B30C4CDF78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9" creationId="{121D5FF2-D88F-52DB-DC2C-8A005AF24AE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6:14:17.207" v="55081" actId="478"/>
          <ac:spMkLst>
            <pc:docMk/>
            <pc:sldMk cId="3646078612" sldId="1934"/>
            <ac:spMk id="60" creationId="{311685F4-E487-F83D-5B30-FAA497D8B4C1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225" creationId="{18B41B05-D91A-F23A-AE2C-00C0BEBB5C56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239" creationId="{8F83B8CC-694F-D157-6C6C-3289CADA7399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247" creationId="{707E5136-2AD7-1F02-9B66-386DF29AD4FD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248" creationId="{B9324AD7-0187-EC08-E1AF-D0DB151E221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249" creationId="{F566603D-82B5-399D-926B-13147E8F3298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250" creationId="{31EF1CE5-AAF0-3384-4037-C88704D7F3BC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251" creationId="{2B12850C-61F6-27CE-C175-21BD5EB45F6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21:00.443" v="55929" actId="115"/>
          <ac:spMkLst>
            <pc:docMk/>
            <pc:sldMk cId="3646078612" sldId="1934"/>
            <ac:spMk id="252" creationId="{DA6DC7E2-686F-EDF2-4CF9-B51A1E2B14B3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253" creationId="{7FC68E48-4DE7-9EB0-0472-D46F101A3C05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409" creationId="{2614DBF5-28C4-CBA1-6F94-844BA05B8E93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410" creationId="{CD84CDEB-FEB4-B4BB-D9FC-134167E2185F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411" creationId="{E269F77B-FA38-675F-548A-D05523E2CE6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6:31:39.274" v="55550" actId="478"/>
          <ac:spMkLst>
            <pc:docMk/>
            <pc:sldMk cId="3646078612" sldId="1934"/>
            <ac:spMk id="415" creationId="{13D4B445-77B1-A769-2357-8B6A1058CCAE}"/>
          </ac:spMkLst>
        </pc:spChg>
        <pc:spChg chg="add mod">
          <ac:chgData name="윤진숙(Celine) - 서비스기획2팀" userId="db3dbd84-8051-4777-a258-c2ff272a01d1" providerId="ADAL" clId="{8028E252-5847-4BDC-B1AB-0348FF4B7C6B}" dt="2024-06-04T06:33:47.711" v="55589"/>
          <ac:spMkLst>
            <pc:docMk/>
            <pc:sldMk cId="3646078612" sldId="1934"/>
            <ac:spMk id="417" creationId="{D2541E10-EEA6-C89F-38D8-FEC7ED9C011B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0" creationId="{735F9B9C-3508-D793-EFB1-B875E5CE59B4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2" creationId="{5E84E86F-23A4-44F2-0692-46FD44430C5A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4" creationId="{89061218-86ED-340A-2FAB-334EA43E413B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5" creationId="{8E379366-C7B7-C7F6-527A-E7CFA1BD97E8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7" creationId="{72E5EE9A-BBD9-D1B4-60ED-9E5C81268471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8" creationId="{C9DC2537-C1AD-5E54-6A34-05C5FE688BFA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44" creationId="{271D3F26-29E7-AA69-5223-A44411075E2D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45" creationId="{AE17E259-4BFB-F1AA-0801-3F1530E777F2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25" creationId="{AD213B1D-DEC2-ED31-1052-C3778680C3B6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28" creationId="{42987FC9-07D4-56F8-E7C3-BA1EC16E4950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29" creationId="{F4CDEA0D-91E0-8413-571B-4839567DB7FD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36" creationId="{8E7208DD-D097-FE1A-6BD5-1F37BA6D68C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7:24.033" v="55849" actId="1076"/>
          <ac:spMkLst>
            <pc:docMk/>
            <pc:sldMk cId="3646078612" sldId="1934"/>
            <ac:spMk id="1038" creationId="{EE54123C-CA31-AFB3-3C8E-A78E1789DF5A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1039" creationId="{6D1AE7A9-9AAE-6EE4-D9FD-1230602984AD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1040" creationId="{F25577FD-FB39-908D-6E84-1BD31D5A8375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44" creationId="{688F3BBE-23D7-A3D1-FB97-004EA172ADA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1048" creationId="{B7038838-49B4-0B8C-14FA-38E6303747D7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51" creationId="{D020E110-75B1-3AB8-3777-A2EF92387D05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52" creationId="{56967553-99BB-791C-808C-B9C4325701DC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3" creationId="{A971046F-534B-823A-949F-B07A7337A471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4" creationId="{8C4A575F-EBB2-BDF4-BBAB-A2D9ED4377AA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5" creationId="{5584CDE3-86B9-6825-82CA-365139BEE0F4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6" creationId="{23C72874-09E5-07D3-8971-16AFA9C9E4C0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91" creationId="{311BE754-DA8C-80E8-4808-A39171E25507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92" creationId="{27DF9313-0F90-43E9-ACC0-BFAB5F7B7BA6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93" creationId="{1DF50CC3-1758-EE17-ED15-86A715AD3BD8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06" creationId="{4BEBB75A-6559-105F-7138-2B215F0D7B28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07" creationId="{FBC2A651-C36E-13EF-F188-22A17E00AA58}"/>
          </ac:spMkLst>
        </pc:spChg>
        <pc:spChg chg="del">
          <ac:chgData name="윤진숙(Celine) - 서비스기획2팀" userId="db3dbd84-8051-4777-a258-c2ff272a01d1" providerId="ADAL" clId="{8028E252-5847-4BDC-B1AB-0348FF4B7C6B}" dt="2024-06-04T07:16:38.495" v="55830" actId="478"/>
          <ac:spMkLst>
            <pc:docMk/>
            <pc:sldMk cId="3646078612" sldId="1934"/>
            <ac:spMk id="1108" creationId="{7B6086DC-9F7C-0B22-BB2C-6A3F2EF8DB82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09" creationId="{D58E6870-C3ED-D7C8-AB8B-C5EE699BF9B2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11" creationId="{7D73CC3A-BF6E-A72C-438B-9061C226769E}"/>
          </ac:spMkLst>
        </pc:spChg>
        <pc:spChg chg="del mod">
          <ac:chgData name="윤진숙(Celine) - 서비스기획2팀" userId="db3dbd84-8051-4777-a258-c2ff272a01d1" providerId="ADAL" clId="{8028E252-5847-4BDC-B1AB-0348FF4B7C6B}" dt="2024-06-04T06:30:46.737" v="55545" actId="478"/>
          <ac:spMkLst>
            <pc:docMk/>
            <pc:sldMk cId="3646078612" sldId="1934"/>
            <ac:spMk id="1114" creationId="{5369719E-7AF9-700B-BE3C-16CE70CF7961}"/>
          </ac:spMkLst>
        </pc:spChg>
        <pc:spChg chg="mod">
          <ac:chgData name="윤진숙(Celine) - 서비스기획2팀" userId="db3dbd84-8051-4777-a258-c2ff272a01d1" providerId="ADAL" clId="{8028E252-5847-4BDC-B1AB-0348FF4B7C6B}" dt="2024-06-04T06:32:09.304" v="55553" actId="1076"/>
          <ac:spMkLst>
            <pc:docMk/>
            <pc:sldMk cId="3646078612" sldId="1934"/>
            <ac:spMk id="1115" creationId="{ECE98EF2-037F-B724-3C44-DB69488AE982}"/>
          </ac:spMkLst>
        </pc:spChg>
        <pc:spChg chg="mod">
          <ac:chgData name="윤진숙(Celine) - 서비스기획2팀" userId="db3dbd84-8051-4777-a258-c2ff272a01d1" providerId="ADAL" clId="{8028E252-5847-4BDC-B1AB-0348FF4B7C6B}" dt="2024-06-04T06:32:16.583" v="55554" actId="1076"/>
          <ac:spMkLst>
            <pc:docMk/>
            <pc:sldMk cId="3646078612" sldId="1934"/>
            <ac:spMk id="1116" creationId="{9885121F-AB23-1806-F2CE-EF440517DEB5}"/>
          </ac:spMkLst>
        </pc:spChg>
        <pc:spChg chg="mod">
          <ac:chgData name="윤진숙(Celine) - 서비스기획2팀" userId="db3dbd84-8051-4777-a258-c2ff272a01d1" providerId="ADAL" clId="{8028E252-5847-4BDC-B1AB-0348FF4B7C6B}" dt="2024-06-04T06:32:09.304" v="55553" actId="1076"/>
          <ac:spMkLst>
            <pc:docMk/>
            <pc:sldMk cId="3646078612" sldId="1934"/>
            <ac:spMk id="1118" creationId="{D593FD79-B78B-B513-3043-A9A90CB740A9}"/>
          </ac:spMkLst>
        </pc:spChg>
        <pc:spChg chg="mod">
          <ac:chgData name="윤진숙(Celine) - 서비스기획2팀" userId="db3dbd84-8051-4777-a258-c2ff272a01d1" providerId="ADAL" clId="{8028E252-5847-4BDC-B1AB-0348FF4B7C6B}" dt="2024-06-04T06:32:16.583" v="55554" actId="1076"/>
          <ac:spMkLst>
            <pc:docMk/>
            <pc:sldMk cId="3646078612" sldId="1934"/>
            <ac:spMk id="1119" creationId="{3D5B89F8-2AC2-87DB-5E4D-5C04489BE312}"/>
          </ac:spMkLst>
        </pc:spChg>
        <pc:spChg chg="mod">
          <ac:chgData name="윤진숙(Celine) - 서비스기획2팀" userId="db3dbd84-8051-4777-a258-c2ff272a01d1" providerId="ADAL" clId="{8028E252-5847-4BDC-B1AB-0348FF4B7C6B}" dt="2024-06-04T06:31:57.087" v="55551" actId="1076"/>
          <ac:spMkLst>
            <pc:docMk/>
            <pc:sldMk cId="3646078612" sldId="1934"/>
            <ac:spMk id="1120" creationId="{863A0F5A-2C1C-BF1D-7EE8-01A5BF955A5F}"/>
          </ac:spMkLst>
        </pc:spChg>
        <pc:spChg chg="del mod">
          <ac:chgData name="윤진숙(Celine) - 서비스기획2팀" userId="db3dbd84-8051-4777-a258-c2ff272a01d1" providerId="ADAL" clId="{8028E252-5847-4BDC-B1AB-0348FF4B7C6B}" dt="2024-06-04T06:31:36.904" v="55549" actId="478"/>
          <ac:spMkLst>
            <pc:docMk/>
            <pc:sldMk cId="3646078612" sldId="1934"/>
            <ac:spMk id="1122" creationId="{E60DE424-004A-FFE3-5B2C-C1173482F899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26" creationId="{54F94CC7-849C-2D75-F397-4801EBADEF1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27" creationId="{E14128CE-C677-594A-C97F-D5F58C9139CC}"/>
          </ac:spMkLst>
        </pc:spChg>
        <pc:spChg chg="mod">
          <ac:chgData name="윤진숙(Celine) - 서비스기획2팀" userId="db3dbd84-8051-4777-a258-c2ff272a01d1" providerId="ADAL" clId="{8028E252-5847-4BDC-B1AB-0348FF4B7C6B}" dt="2024-06-04T06:17:54.950" v="55112"/>
          <ac:spMkLst>
            <pc:docMk/>
            <pc:sldMk cId="3646078612" sldId="1934"/>
            <ac:spMk id="1129" creationId="{AD18B962-EBC4-B3CF-26F9-78CCB3419757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34" creationId="{FEB068C9-D8F8-AC49-2E80-3322C34DB246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35" creationId="{CB0682F9-2ECD-000E-532F-FE7447857FA2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6-04T06:27:42.704" v="55493" actId="478"/>
          <ac:spMkLst>
            <pc:docMk/>
            <pc:sldMk cId="3646078612" sldId="1934"/>
            <ac:spMk id="1136" creationId="{C73B8184-72B7-B441-4D2A-463DBFE9030F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39" creationId="{338B5DAB-E517-CD80-D8B5-EEAB26898379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6:27:45.223" v="55494" actId="478"/>
          <ac:spMkLst>
            <pc:docMk/>
            <pc:sldMk cId="3646078612" sldId="1934"/>
            <ac:spMk id="1140" creationId="{E8F288C3-62C4-1498-0EBC-B0E379294B19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2" creationId="{3FE5E1AC-5541-107E-7375-00AA5D67AEDA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6:27:47.600" v="55495" actId="478"/>
          <ac:spMkLst>
            <pc:docMk/>
            <pc:sldMk cId="3646078612" sldId="1934"/>
            <ac:spMk id="1143" creationId="{228E28F5-3C1F-F81B-41AA-C7720031687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4" creationId="{8E0B3EF2-0BC1-371E-FB85-7D57C37B141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45" creationId="{867FD2A7-2912-E06C-D42F-911737263CD3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6" creationId="{22201FB6-DD8E-2DD8-800A-84B8EB1C33E4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7" creationId="{CB5D9E5D-CA61-DF40-90BB-D7B38967764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8" creationId="{DE4C35FD-C5FA-9151-3405-0A138143883C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9" creationId="{821F6B31-6ECD-0CE1-068E-0F73CBDB5B43}"/>
          </ac:spMkLst>
        </pc:spChg>
        <pc:spChg chg="add mod">
          <ac:chgData name="윤진숙(Celine) - 서비스기획2팀" userId="db3dbd84-8051-4777-a258-c2ff272a01d1" providerId="ADAL" clId="{8028E252-5847-4BDC-B1AB-0348FF4B7C6B}" dt="2024-06-04T06:37:30.487" v="55698" actId="207"/>
          <ac:spMkLst>
            <pc:docMk/>
            <pc:sldMk cId="3646078612" sldId="1934"/>
            <ac:spMk id="1150" creationId="{39548820-F5E8-9AF2-6F11-45A09C2446C8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51" creationId="{77B3DC0A-20DB-7177-EEFD-66A5F2A05464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4:55.057" v="55774" actId="164"/>
          <ac:spMkLst>
            <pc:docMk/>
            <pc:sldMk cId="3646078612" sldId="1934"/>
            <ac:spMk id="1152" creationId="{DDD76F04-132B-4BF9-49DE-0C3291A6826A}"/>
          </ac:spMkLst>
        </pc:spChg>
        <pc:spChg chg="mod">
          <ac:chgData name="윤진숙(Celine) - 서비스기획2팀" userId="db3dbd84-8051-4777-a258-c2ff272a01d1" providerId="ADAL" clId="{8028E252-5847-4BDC-B1AB-0348FF4B7C6B}" dt="2024-06-04T07:14:58.834" v="55775"/>
          <ac:spMkLst>
            <pc:docMk/>
            <pc:sldMk cId="3646078612" sldId="1934"/>
            <ac:spMk id="1155" creationId="{AF56D191-712B-2DAD-8DE8-1A92C8072C0B}"/>
          </ac:spMkLst>
        </pc:spChg>
        <pc:spChg chg="mod">
          <ac:chgData name="윤진숙(Celine) - 서비스기획2팀" userId="db3dbd84-8051-4777-a258-c2ff272a01d1" providerId="ADAL" clId="{8028E252-5847-4BDC-B1AB-0348FF4B7C6B}" dt="2024-06-04T07:14:59.123" v="55776"/>
          <ac:spMkLst>
            <pc:docMk/>
            <pc:sldMk cId="3646078612" sldId="1934"/>
            <ac:spMk id="1158" creationId="{692EB9F2-74A1-5477-BEC8-35CB6EF99961}"/>
          </ac:spMkLst>
        </pc:spChg>
        <pc:spChg chg="mod">
          <ac:chgData name="윤진숙(Celine) - 서비스기획2팀" userId="db3dbd84-8051-4777-a258-c2ff272a01d1" providerId="ADAL" clId="{8028E252-5847-4BDC-B1AB-0348FF4B7C6B}" dt="2024-06-04T07:14:59.364" v="55777"/>
          <ac:spMkLst>
            <pc:docMk/>
            <pc:sldMk cId="3646078612" sldId="1934"/>
            <ac:spMk id="1161" creationId="{1349A11D-DA8D-51CC-FF1A-4C83F7E9C9FF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7:20:51.941" v="55927" actId="1038"/>
          <ac:spMkLst>
            <pc:docMk/>
            <pc:sldMk cId="3646078612" sldId="1934"/>
            <ac:spMk id="1164" creationId="{267B756E-26D1-5ABB-2D24-7A517F63308A}"/>
          </ac:spMkLst>
        </pc:spChg>
        <pc:spChg chg="del mod">
          <ac:chgData name="윤진숙(Celine) - 서비스기획2팀" userId="db3dbd84-8051-4777-a258-c2ff272a01d1" providerId="ADAL" clId="{8028E252-5847-4BDC-B1AB-0348FF4B7C6B}" dt="2024-06-04T07:16:57.249" v="55834" actId="478"/>
          <ac:spMkLst>
            <pc:docMk/>
            <pc:sldMk cId="3646078612" sldId="1934"/>
            <ac:spMk id="1166" creationId="{D14B93AE-1DD1-9DCF-01AD-871C74040368}"/>
          </ac:spMkLst>
        </pc:spChg>
        <pc:spChg chg="del mod">
          <ac:chgData name="윤진숙(Celine) - 서비스기획2팀" userId="db3dbd84-8051-4777-a258-c2ff272a01d1" providerId="ADAL" clId="{8028E252-5847-4BDC-B1AB-0348FF4B7C6B}" dt="2024-06-04T07:16:54.567" v="55833" actId="478"/>
          <ac:spMkLst>
            <pc:docMk/>
            <pc:sldMk cId="3646078612" sldId="1934"/>
            <ac:spMk id="1168" creationId="{8710B688-6AEE-5C56-F24B-6E3A4C1B1D2C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13.039" v="56256" actId="20577"/>
          <ac:spMkLst>
            <pc:docMk/>
            <pc:sldMk cId="3646078612" sldId="1934"/>
            <ac:spMk id="1174" creationId="{DEFA8B8B-E8CB-1B69-C888-F958D6F66A3A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15.351" v="56258" actId="20577"/>
          <ac:spMkLst>
            <pc:docMk/>
            <pc:sldMk cId="3646078612" sldId="1934"/>
            <ac:spMk id="1175" creationId="{E3911F24-B66C-6110-8CC7-3A118B50B077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2:20.681" v="56188" actId="1035"/>
          <ac:spMkLst>
            <pc:docMk/>
            <pc:sldMk cId="3646078612" sldId="1934"/>
            <ac:spMk id="1176" creationId="{998D3629-359B-93B8-FDDC-9CF7834E627D}"/>
          </ac:spMkLst>
        </pc:spChg>
        <pc:spChg chg="add mod">
          <ac:chgData name="윤진숙(Celine) - 서비스기획2팀" userId="db3dbd84-8051-4777-a258-c2ff272a01d1" providerId="ADAL" clId="{8028E252-5847-4BDC-B1AB-0348FF4B7C6B}" dt="2024-06-04T09:08:12.110" v="59265" actId="1076"/>
          <ac:spMkLst>
            <pc:docMk/>
            <pc:sldMk cId="3646078612" sldId="1934"/>
            <ac:spMk id="1177" creationId="{C11ECC5D-9076-472A-0812-1FD667519105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25.160" v="56262" actId="20577"/>
          <ac:spMkLst>
            <pc:docMk/>
            <pc:sldMk cId="3646078612" sldId="1934"/>
            <ac:spMk id="1178" creationId="{91A28B53-712A-7C38-B706-E80C2B5D14FD}"/>
          </ac:spMkLst>
        </pc:spChg>
        <pc:spChg chg="add mod">
          <ac:chgData name="윤진숙(Celine) - 서비스기획2팀" userId="db3dbd84-8051-4777-a258-c2ff272a01d1" providerId="ADAL" clId="{8028E252-5847-4BDC-B1AB-0348FF4B7C6B}" dt="2024-06-04T09:53:24.432" v="59861" actId="1076"/>
          <ac:spMkLst>
            <pc:docMk/>
            <pc:sldMk cId="3646078612" sldId="1934"/>
            <ac:spMk id="1179" creationId="{A0D48FCF-3E9D-7D6D-AB63-245F13EB816D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29.800" v="56266" actId="20577"/>
          <ac:spMkLst>
            <pc:docMk/>
            <pc:sldMk cId="3646078612" sldId="1934"/>
            <ac:spMk id="1180" creationId="{621467FA-E3EC-CA30-7984-79302AA5E6BA}"/>
          </ac:spMkLst>
        </pc:spChg>
        <pc:spChg chg="add mod">
          <ac:chgData name="윤진숙(Celine) - 서비스기획2팀" userId="db3dbd84-8051-4777-a258-c2ff272a01d1" providerId="ADAL" clId="{8028E252-5847-4BDC-B1AB-0348FF4B7C6B}" dt="2024-06-04T09:53:32.775" v="59862" actId="1076"/>
          <ac:spMkLst>
            <pc:docMk/>
            <pc:sldMk cId="3646078612" sldId="1934"/>
            <ac:spMk id="1181" creationId="{1C5A3557-0EF4-0A4B-B0EF-725D873464CA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38.759" v="56274" actId="20577"/>
          <ac:spMkLst>
            <pc:docMk/>
            <pc:sldMk cId="3646078612" sldId="1934"/>
            <ac:spMk id="1182" creationId="{B947C4FF-9964-5DE5-3CC0-EA3CA786F4FC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43.079" v="56280" actId="20577"/>
          <ac:spMkLst>
            <pc:docMk/>
            <pc:sldMk cId="3646078612" sldId="1934"/>
            <ac:spMk id="1183" creationId="{B7E3BA23-32EC-FC74-AB87-E23F580ABA6E}"/>
          </ac:spMkLst>
        </pc:s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4" creationId="{BC0E9587-02E3-4440-E91B-BF850FEA8D10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6" creationId="{E9EA1A82-7323-85DD-9543-C77D9720C3C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2" creationId="{F2C52695-A0C4-85BB-85D2-6B7555A19D43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13" creationId="{CA657A60-D252-11F3-0BD5-D1FF3C76F4D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4:27.982" v="55084" actId="478"/>
          <ac:grpSpMkLst>
            <pc:docMk/>
            <pc:sldMk cId="3646078612" sldId="1934"/>
            <ac:grpSpMk id="20" creationId="{D95CAC82-5A21-0DAD-1002-DD20DA6C4EE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5:58:32.522" v="54748" actId="478"/>
          <ac:grpSpMkLst>
            <pc:docMk/>
            <pc:sldMk cId="3646078612" sldId="1934"/>
            <ac:grpSpMk id="23" creationId="{73230F64-238A-9C61-842E-E7B0FB5F075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3:48.615" v="55074" actId="478"/>
          <ac:grpSpMkLst>
            <pc:docMk/>
            <pc:sldMk cId="3646078612" sldId="1934"/>
            <ac:grpSpMk id="29" creationId="{86F39852-1DB2-BF70-E116-E40E3A9FC2F5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0" creationId="{06F77A55-8DAA-FA67-8B54-210E09317F0A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1" creationId="{10606FAA-C95B-7D22-20C6-54B476449196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2" creationId="{6F50E958-4004-6495-A2A2-D75C4CFD447C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3" creationId="{1E777D5B-4809-B416-ACE8-91A2B6AB75F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9:52:53.367" v="59851" actId="1076"/>
          <ac:grpSpMkLst>
            <pc:docMk/>
            <pc:sldMk cId="3646078612" sldId="1934"/>
            <ac:grpSpMk id="42" creationId="{B5A1ABA9-B11E-F93F-0C57-496AECD5055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4:25.768" v="55083" actId="478"/>
          <ac:grpSpMkLst>
            <pc:docMk/>
            <pc:sldMk cId="3646078612" sldId="1934"/>
            <ac:grpSpMk id="50" creationId="{FE5B9B44-9628-6A9C-34AB-9F2D9930A7AC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4:18.919" v="55082" actId="478"/>
          <ac:grpSpMkLst>
            <pc:docMk/>
            <pc:sldMk cId="3646078612" sldId="1934"/>
            <ac:grpSpMk id="51" creationId="{3DC166A1-2EF1-A55A-7773-56ECD74CCA10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52" creationId="{BF0FE575-332A-010B-11E7-505F0B079F70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53" creationId="{9174BEA9-DF11-7FB2-CE2A-80F047A1251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3:11.638" v="54838" actId="478"/>
          <ac:grpSpMkLst>
            <pc:docMk/>
            <pc:sldMk cId="3646078612" sldId="1934"/>
            <ac:grpSpMk id="62" creationId="{1A1AB117-D051-8609-792F-894FA34EBC00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97" creationId="{CDFE26A1-152C-3470-D850-657FCA855F1C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03" creationId="{77DB8DDE-4F4B-3C12-AD05-28E0CE701782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11" creationId="{09D46545-296E-3425-B2FA-C737721C2AAF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15" creationId="{0FE343A9-8273-F197-83B4-0444F4D59B21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20" creationId="{7275CBC7-833B-8340-C66B-BA7F327889DA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26" creationId="{A7BE014C-6B2B-83AF-E9C1-F7A70F572B3E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40" creationId="{12E946A9-E3EB-5C00-A936-797FA31B2466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43" creationId="{F433BE47-6E3D-91E1-E459-ABE7712A4F9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246" creationId="{E51648B8-B675-B3E1-1CCF-345C33BE5E9A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55" creationId="{85933F22-C1E9-B279-6E43-8420C4586BCD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386" creationId="{0238628A-4793-FA4E-681F-E75F5C5E300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392" creationId="{1C1286A0-765E-F3D1-9825-1342C8A6E2E1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402" creationId="{65F34A1A-8B27-8318-D768-9F897906405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403" creationId="{D6412D14-D8B0-5F62-8157-45AF103BEB7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406" creationId="{F9EAB5AA-5F4A-CB3A-0790-41FD9C383E8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9:52:48.431" v="59850" actId="1076"/>
          <ac:grpSpMkLst>
            <pc:docMk/>
            <pc:sldMk cId="3646078612" sldId="1934"/>
            <ac:grpSpMk id="416" creationId="{CF6EB85A-610A-B310-9835-0E9454A8A225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28" creationId="{67832BDD-B838-8A8A-2547-3428B578236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33" creationId="{4B60EAD4-102A-8A40-08FB-56F0DB665A7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36" creationId="{F01E1655-AB41-A62F-6FA7-C189336F8F8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39" creationId="{CE94073D-F99E-3C57-3F56-25C3A39039CB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43" creationId="{072C12D6-535A-ECED-DCF8-793DD169AE2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5:37.727" v="55095" actId="478"/>
          <ac:grpSpMkLst>
            <pc:docMk/>
            <pc:sldMk cId="3646078612" sldId="1934"/>
            <ac:grpSpMk id="1026" creationId="{6492FE22-A6AF-F751-00FE-36E669BAD3AA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1030" creationId="{0E366A05-E36A-6C90-8C92-EF2712BCA0B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1042" creationId="{E08FB78F-0BB4-E752-E8A4-A1438EDB00A2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28.439" v="55072"/>
          <ac:grpSpMkLst>
            <pc:docMk/>
            <pc:sldMk cId="3646078612" sldId="1934"/>
            <ac:grpSpMk id="1043" creationId="{B8F0B78C-47FA-6DF5-BF34-1F52964E294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1050" creationId="{61B092E1-BF73-30DE-BCD4-DDB4DDD5FD51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57" creationId="{E86E97A9-D9CF-2490-C323-3F9A1263FF4D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61" creationId="{284A8A0F-ED36-FB14-200B-F999F5CBA144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64" creationId="{29DFAC15-011C-6523-FA90-18075FA43AEF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69" creationId="{AAA10DE3-C5BB-8500-814D-7FE3823E789B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75" creationId="{1CE0F293-3DB4-3ABC-205A-1329D1332FE8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80" creationId="{AE761396-A649-9674-0628-C4D0027BF5C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1089" creationId="{C999FB96-794D-FED4-364A-3297A08678D9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28.439" v="55072"/>
          <ac:grpSpMkLst>
            <pc:docMk/>
            <pc:sldMk cId="3646078612" sldId="1934"/>
            <ac:grpSpMk id="1090" creationId="{1F125CE5-47EC-9D01-9CA6-D4BC25D366E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1103" creationId="{AB95B4C9-1396-861D-7CF0-91C954264095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28.439" v="55072"/>
          <ac:grpSpMkLst>
            <pc:docMk/>
            <pc:sldMk cId="3646078612" sldId="1934"/>
            <ac:grpSpMk id="1105" creationId="{AE64D3FF-5DCA-1CB8-E45D-72D87C1660C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31:03.858" v="55547" actId="164"/>
          <ac:grpSpMkLst>
            <pc:docMk/>
            <pc:sldMk cId="3646078612" sldId="1934"/>
            <ac:grpSpMk id="1112" creationId="{37403617-526E-450C-732D-C31797746EE3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52.979" v="55075"/>
          <ac:grpSpMkLst>
            <pc:docMk/>
            <pc:sldMk cId="3646078612" sldId="1934"/>
            <ac:grpSpMk id="1113" creationId="{E5772EEB-FDA9-B48D-6270-21661C1B714C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30:31.313" v="55542" actId="478"/>
          <ac:grpSpMkLst>
            <pc:docMk/>
            <pc:sldMk cId="3646078612" sldId="1934"/>
            <ac:grpSpMk id="1117" creationId="{D0E11BCB-0F2D-7FEE-F7F9-9F02E946DECB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28" creationId="{4D30B8BE-4097-6C1C-E7CE-AF327055FF1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27:42.704" v="55493" actId="478"/>
          <ac:grpSpMkLst>
            <pc:docMk/>
            <pc:sldMk cId="3646078612" sldId="1934"/>
            <ac:grpSpMk id="1137" creationId="{B93483CE-EBD5-0557-D481-315BD68E454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27:45.223" v="55494" actId="478"/>
          <ac:grpSpMkLst>
            <pc:docMk/>
            <pc:sldMk cId="3646078612" sldId="1934"/>
            <ac:grpSpMk id="1138" creationId="{B60C83DD-0BF9-C3D6-CBFC-EA76322A509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27:47.600" v="55495" actId="478"/>
          <ac:grpSpMkLst>
            <pc:docMk/>
            <pc:sldMk cId="3646078612" sldId="1934"/>
            <ac:grpSpMk id="1141" creationId="{6EB69F42-1192-13C3-8D6E-6A5F756BC19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53" creationId="{4453D77C-E26E-3483-7100-AD020CB4CC6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54" creationId="{069FF518-D374-57AA-9915-2957101F8DB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57" creationId="{CD56E749-BA43-D21D-1162-D304FC93D8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60" creationId="{21451B7B-0BD0-A70C-B786-F40F7FA38CF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17:04.206" v="55836" actId="478"/>
          <ac:grpSpMkLst>
            <pc:docMk/>
            <pc:sldMk cId="3646078612" sldId="1934"/>
            <ac:grpSpMk id="1163" creationId="{D4F4860F-F035-99E5-C2D3-8C636704297E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7:16:57.249" v="55834" actId="478"/>
          <ac:grpSpMkLst>
            <pc:docMk/>
            <pc:sldMk cId="3646078612" sldId="1934"/>
            <ac:grpSpMk id="1165" creationId="{07A31BCC-B958-091C-A68B-E1C9BF3713EA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4T10:50:30.442" v="64583"/>
          <ac:graphicFrameMkLst>
            <pc:docMk/>
            <pc:sldMk cId="3646078612" sldId="1934"/>
            <ac:graphicFrameMk id="198" creationId="{00000000-0000-0000-0000-000000000000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7:18:27.723" v="55925" actId="1038"/>
          <ac:graphicFrameMkLst>
            <pc:docMk/>
            <pc:sldMk cId="3646078612" sldId="1934"/>
            <ac:graphicFrameMk id="1123" creationId="{302497DB-A6EE-8D5B-FFDC-75E59C65B0C0}"/>
          </ac:graphicFrameMkLst>
        </pc:graphicFrameChg>
        <pc:picChg chg="del mod">
          <ac:chgData name="윤진숙(Celine) - 서비스기획2팀" userId="db3dbd84-8051-4777-a258-c2ff272a01d1" providerId="ADAL" clId="{8028E252-5847-4BDC-B1AB-0348FF4B7C6B}" dt="2024-06-04T06:13:20.014" v="55071" actId="478"/>
          <ac:picMkLst>
            <pc:docMk/>
            <pc:sldMk cId="3646078612" sldId="1934"/>
            <ac:picMk id="8" creationId="{FCD2495D-1C20-5E87-60F0-4B56F6BAB797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15" creationId="{A0FAB6A3-EFEB-73A9-45FB-BE031D7B3E6F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16" creationId="{A5E08BAD-EE39-BBFE-0F67-977A57EEC0A5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17" creationId="{DDC69A71-C110-02DC-B0A7-6257F10E0C19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18:27.723" v="55925" actId="1038"/>
          <ac:picMkLst>
            <pc:docMk/>
            <pc:sldMk cId="3646078612" sldId="1934"/>
            <ac:picMk id="19" creationId="{654ED0D1-69B1-643B-0EEF-9C72953BA62A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34" creationId="{E150DA47-9700-5214-5C11-674C3B7167B9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36" creationId="{00467539-A7A1-731E-D2E0-A41F6AF01AEC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38" creationId="{96746178-275A-8988-58F8-388CB1CCE0DC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40" creationId="{E2E4C2F9-91DA-98F1-C7A9-8F24A621CEE1}"/>
          </ac:picMkLst>
        </pc:picChg>
        <pc:picChg chg="mod">
          <ac:chgData name="윤진숙(Celine) - 서비스기획2팀" userId="db3dbd84-8051-4777-a258-c2ff272a01d1" providerId="ADAL" clId="{8028E252-5847-4BDC-B1AB-0348FF4B7C6B}" dt="2024-06-04T09:53:14.757" v="59860" actId="1038"/>
          <ac:picMkLst>
            <pc:docMk/>
            <pc:sldMk cId="3646078612" sldId="1934"/>
            <ac:picMk id="45" creationId="{947B3F68-ED15-DE35-32DF-55C11C07A1F2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6:14:16.039" v="55080" actId="478"/>
          <ac:picMkLst>
            <pc:docMk/>
            <pc:sldMk cId="3646078612" sldId="1934"/>
            <ac:picMk id="61" creationId="{43808E71-DF11-F5FB-F854-04950D2F6531}"/>
          </ac:picMkLst>
        </pc:picChg>
        <pc:picChg chg="del">
          <ac:chgData name="윤진숙(Celine) - 서비스기획2팀" userId="db3dbd84-8051-4777-a258-c2ff272a01d1" providerId="ADAL" clId="{8028E252-5847-4BDC-B1AB-0348FF4B7C6B}" dt="2024-06-04T05:57:52.501" v="54743" actId="478"/>
          <ac:picMkLst>
            <pc:docMk/>
            <pc:sldMk cId="3646078612" sldId="1934"/>
            <ac:picMk id="254" creationId="{A8E457D2-E4FD-9651-467A-E6B370FD1D45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31:57.087" v="55551" actId="1076"/>
          <ac:picMkLst>
            <pc:docMk/>
            <pc:sldMk cId="3646078612" sldId="1934"/>
            <ac:picMk id="393" creationId="{63994A8E-DDA4-4F8F-4974-E4211751BE58}"/>
          </ac:picMkLst>
        </pc:picChg>
        <pc:picChg chg="del">
          <ac:chgData name="윤진숙(Celine) - 서비스기획2팀" userId="db3dbd84-8051-4777-a258-c2ff272a01d1" providerId="ADAL" clId="{8028E252-5847-4BDC-B1AB-0348FF4B7C6B}" dt="2024-06-04T05:57:52.501" v="54743" actId="478"/>
          <ac:picMkLst>
            <pc:docMk/>
            <pc:sldMk cId="3646078612" sldId="1934"/>
            <ac:picMk id="401" creationId="{DF30446F-D434-C419-AD52-56380DDF8C60}"/>
          </ac:picMkLst>
        </pc:picChg>
        <pc:picChg chg="add mod ord">
          <ac:chgData name="윤진숙(Celine) - 서비스기획2팀" userId="db3dbd84-8051-4777-a258-c2ff272a01d1" providerId="ADAL" clId="{8028E252-5847-4BDC-B1AB-0348FF4B7C6B}" dt="2024-06-04T07:14:55.057" v="55774" actId="164"/>
          <ac:picMkLst>
            <pc:docMk/>
            <pc:sldMk cId="3646078612" sldId="1934"/>
            <ac:picMk id="447" creationId="{ABAD5745-B285-01F6-4339-EACC85C4D173}"/>
          </ac:picMkLst>
        </pc:picChg>
        <pc:picChg chg="del mod">
          <ac:chgData name="윤진숙(Celine) - 서비스기획2팀" userId="db3dbd84-8051-4777-a258-c2ff272a01d1" providerId="ADAL" clId="{8028E252-5847-4BDC-B1AB-0348FF4B7C6B}" dt="2024-06-04T06:13:20.014" v="55071" actId="478"/>
          <ac:picMkLst>
            <pc:docMk/>
            <pc:sldMk cId="3646078612" sldId="1934"/>
            <ac:picMk id="1041" creationId="{D780EE54-3028-C9AC-53F9-1438B4103C54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045" creationId="{12ED13F8-9279-9204-E5DA-2DAC8E44E0A8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046" creationId="{7D1E546A-21FA-CC72-AEF1-EDA3B3FDA1D6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047" creationId="{AE0D10B3-D92D-1F66-C9BC-C52EB41B436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13:32.969" v="55073" actId="1076"/>
          <ac:picMkLst>
            <pc:docMk/>
            <pc:sldMk cId="3646078612" sldId="1934"/>
            <ac:picMk id="1049" creationId="{D78D65CA-D14E-D3DD-291A-DB5B99BF264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13:32.969" v="55073" actId="1076"/>
          <ac:picMkLst>
            <pc:docMk/>
            <pc:sldMk cId="3646078612" sldId="1934"/>
            <ac:picMk id="1088" creationId="{F1CDA9CF-946E-7D48-6445-2922ADB9A99F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110" creationId="{FAD09CD2-8B75-2E0C-3F87-CD0471A4CE32}"/>
          </ac:picMkLst>
        </pc:picChg>
        <pc:picChg chg="del mod">
          <ac:chgData name="윤진숙(Celine) - 서비스기획2팀" userId="db3dbd84-8051-4777-a258-c2ff272a01d1" providerId="ADAL" clId="{8028E252-5847-4BDC-B1AB-0348FF4B7C6B}" dt="2024-06-04T06:30:31.313" v="55542" actId="478"/>
          <ac:picMkLst>
            <pc:docMk/>
            <pc:sldMk cId="3646078612" sldId="1934"/>
            <ac:picMk id="1121" creationId="{2CCAE5E7-E6BF-2B8C-2E22-558FAEA477F9}"/>
          </ac:picMkLst>
        </pc:picChg>
        <pc:picChg chg="mod">
          <ac:chgData name="윤진숙(Celine) - 서비스기획2팀" userId="db3dbd84-8051-4777-a258-c2ff272a01d1" providerId="ADAL" clId="{8028E252-5847-4BDC-B1AB-0348FF4B7C6B}" dt="2024-06-04T06:17:54.950" v="55112"/>
          <ac:picMkLst>
            <pc:docMk/>
            <pc:sldMk cId="3646078612" sldId="1934"/>
            <ac:picMk id="1130" creationId="{1651745F-E9BB-0B9D-EDB2-9E463DF6C05D}"/>
          </ac:picMkLst>
        </pc:picChg>
        <pc:picChg chg="mod">
          <ac:chgData name="윤진숙(Celine) - 서비스기획2팀" userId="db3dbd84-8051-4777-a258-c2ff272a01d1" providerId="ADAL" clId="{8028E252-5847-4BDC-B1AB-0348FF4B7C6B}" dt="2024-06-04T07:14:58.834" v="55775"/>
          <ac:picMkLst>
            <pc:docMk/>
            <pc:sldMk cId="3646078612" sldId="1934"/>
            <ac:picMk id="1156" creationId="{5866FE98-2A4C-C32C-2BF8-34F8A61ED7B3}"/>
          </ac:picMkLst>
        </pc:picChg>
        <pc:picChg chg="mod">
          <ac:chgData name="윤진숙(Celine) - 서비스기획2팀" userId="db3dbd84-8051-4777-a258-c2ff272a01d1" providerId="ADAL" clId="{8028E252-5847-4BDC-B1AB-0348FF4B7C6B}" dt="2024-06-04T07:14:59.123" v="55776"/>
          <ac:picMkLst>
            <pc:docMk/>
            <pc:sldMk cId="3646078612" sldId="1934"/>
            <ac:picMk id="1159" creationId="{76BD5A49-681E-CC1F-3C1B-76591E991A21}"/>
          </ac:picMkLst>
        </pc:picChg>
        <pc:picChg chg="mod">
          <ac:chgData name="윤진숙(Celine) - 서비스기획2팀" userId="db3dbd84-8051-4777-a258-c2ff272a01d1" providerId="ADAL" clId="{8028E252-5847-4BDC-B1AB-0348FF4B7C6B}" dt="2024-06-04T07:14:59.364" v="55777"/>
          <ac:picMkLst>
            <pc:docMk/>
            <pc:sldMk cId="3646078612" sldId="1934"/>
            <ac:picMk id="1162" creationId="{9C97ECAD-5AF5-22D7-9188-12E53353D253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07:17:04.206" v="55836" actId="478"/>
          <ac:picMkLst>
            <pc:docMk/>
            <pc:sldMk cId="3646078612" sldId="1934"/>
            <ac:picMk id="1167" creationId="{CDC32C9D-4B96-C670-50A8-556DC6554588}"/>
          </ac:picMkLst>
        </pc:picChg>
        <pc:cxnChg chg="mod topLvl">
          <ac:chgData name="윤진숙(Celine) - 서비스기획2팀" userId="db3dbd84-8051-4777-a258-c2ff272a01d1" providerId="ADAL" clId="{8028E252-5847-4BDC-B1AB-0348FF4B7C6B}" dt="2024-06-04T07:21:58.540" v="55960" actId="1035"/>
          <ac:cxnSpMkLst>
            <pc:docMk/>
            <pc:sldMk cId="3646078612" sldId="1934"/>
            <ac:cxnSpMk id="63" creationId="{F29F98C3-E89A-8541-E4D8-436BF1CA3840}"/>
          </ac:cxnSpMkLst>
        </pc:cxnChg>
        <pc:cxnChg chg="mod">
          <ac:chgData name="윤진숙(Celine) - 서비스기획2팀" userId="db3dbd84-8051-4777-a258-c2ff272a01d1" providerId="ADAL" clId="{8028E252-5847-4BDC-B1AB-0348FF4B7C6B}" dt="2024-06-04T06:36:56.484" v="55691"/>
          <ac:cxnSpMkLst>
            <pc:docMk/>
            <pc:sldMk cId="3646078612" sldId="1934"/>
            <ac:cxnSpMk id="440" creationId="{6CB1C0C5-CF04-890A-3C5A-4A1439C0A9D2}"/>
          </ac:cxnSpMkLst>
        </pc:cxnChg>
        <pc:cxnChg chg="mod">
          <ac:chgData name="윤진숙(Celine) - 서비스기획2팀" userId="db3dbd84-8051-4777-a258-c2ff272a01d1" providerId="ADAL" clId="{8028E252-5847-4BDC-B1AB-0348FF4B7C6B}" dt="2024-06-04T06:37:20.382" v="55697" actId="14100"/>
          <ac:cxnSpMkLst>
            <pc:docMk/>
            <pc:sldMk cId="3646078612" sldId="1934"/>
            <ac:cxnSpMk id="441" creationId="{D60EF5B1-8AAA-F645-09A6-EE9BFA78A925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06:03:11.638" v="54838" actId="478"/>
          <ac:cxnSpMkLst>
            <pc:docMk/>
            <pc:sldMk cId="3646078612" sldId="1934"/>
            <ac:cxnSpMk id="1024" creationId="{1B186D96-A72C-4379-EC4F-96A741EB5B8B}"/>
          </ac:cxnSpMkLst>
        </pc:cxnChg>
        <pc:cxnChg chg="mod topLvl">
          <ac:chgData name="윤진숙(Celine) - 서비스기획2팀" userId="db3dbd84-8051-4777-a258-c2ff272a01d1" providerId="ADAL" clId="{8028E252-5847-4BDC-B1AB-0348FF4B7C6B}" dt="2024-06-04T07:18:27.723" v="55925" actId="1038"/>
          <ac:cxnSpMkLst>
            <pc:docMk/>
            <pc:sldMk cId="3646078612" sldId="1934"/>
            <ac:cxnSpMk id="1027" creationId="{62015F7F-B1EF-A54D-53B3-4F30E46E664B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06:15:37.727" v="55095" actId="478"/>
          <ac:cxnSpMkLst>
            <pc:docMk/>
            <pc:sldMk cId="3646078612" sldId="1934"/>
            <ac:cxnSpMk id="1037" creationId="{E9CC3AB1-21A3-47A2-AF79-8657FB511854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05:57:56.032" v="54744" actId="478"/>
          <ac:cxnSpMkLst>
            <pc:docMk/>
            <pc:sldMk cId="3646078612" sldId="1934"/>
            <ac:cxnSpMk id="1104" creationId="{D6AE1BFF-233A-B601-AF35-F2E99FC5681A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7:18:27.723" v="55925" actId="1038"/>
          <ac:cxnSpMkLst>
            <pc:docMk/>
            <pc:sldMk cId="3646078612" sldId="1934"/>
            <ac:cxnSpMk id="1124" creationId="{CCA0A0E3-815E-224E-6FC6-BB75A40D9B59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7:18:27.723" v="55925" actId="1038"/>
          <ac:cxnSpMkLst>
            <pc:docMk/>
            <pc:sldMk cId="3646078612" sldId="1934"/>
            <ac:cxnSpMk id="1125" creationId="{722E2009-0F8E-512B-35DA-3E31F814F271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9:05:41.356" v="59222" actId="14100"/>
          <ac:cxnSpMkLst>
            <pc:docMk/>
            <pc:sldMk cId="3646078612" sldId="1934"/>
            <ac:cxnSpMk id="1169" creationId="{C8D752FC-5EDE-5D06-F923-A252AF055203}"/>
          </ac:cxnSpMkLst>
        </pc:cxnChg>
      </pc:sldChg>
      <pc:sldChg chg="addSp delSp modSp add del mod">
        <pc:chgData name="윤진숙(Celine) - 서비스기획2팀" userId="db3dbd84-8051-4777-a258-c2ff272a01d1" providerId="ADAL" clId="{8028E252-5847-4BDC-B1AB-0348FF4B7C6B}" dt="2024-06-04T08:04:00.825" v="56079" actId="47"/>
        <pc:sldMkLst>
          <pc:docMk/>
          <pc:sldMk cId="191024901" sldId="1935"/>
        </pc:sldMkLst>
        <pc:spChg chg="add mod">
          <ac:chgData name="윤진숙(Celine) - 서비스기획2팀" userId="db3dbd84-8051-4777-a258-c2ff272a01d1" providerId="ADAL" clId="{8028E252-5847-4BDC-B1AB-0348FF4B7C6B}" dt="2024-06-04T07:52:13.642" v="55981" actId="1076"/>
          <ac:spMkLst>
            <pc:docMk/>
            <pc:sldMk cId="191024901" sldId="1935"/>
            <ac:spMk id="2" creationId="{416D47AC-EB22-791C-D72F-D9DECC695D37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08.459" v="55980" actId="688"/>
          <ac:spMkLst>
            <pc:docMk/>
            <pc:sldMk cId="191024901" sldId="1935"/>
            <ac:spMk id="4" creationId="{1288A706-CB99-E006-FCB6-2A4817D79BD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16.050" v="55983" actId="1076"/>
          <ac:spMkLst>
            <pc:docMk/>
            <pc:sldMk cId="191024901" sldId="1935"/>
            <ac:spMk id="6" creationId="{094128B9-FD76-5511-DE76-1EC1C66FB15B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7" creationId="{0FF10999-7A6F-17A4-0D13-CE36F0C7DA9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31.778" v="55988" actId="207"/>
          <ac:spMkLst>
            <pc:docMk/>
            <pc:sldMk cId="191024901" sldId="1935"/>
            <ac:spMk id="8" creationId="{1404C083-4314-718F-FEE8-AF07A35F21AA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9" creationId="{932317FA-8791-6BEB-39A1-FF071E2B6360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35.538" v="55990" actId="1076"/>
          <ac:spMkLst>
            <pc:docMk/>
            <pc:sldMk cId="191024901" sldId="1935"/>
            <ac:spMk id="10" creationId="{2C263EE6-C768-4CA6-03F2-7C558AE611EC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" creationId="{D3A806EB-5C7C-276A-D583-CE5CABB116C2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8" creationId="{CE0621CD-DE96-7C5B-DFD4-EF8B67AEA2A9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40.018" v="55992" actId="1076"/>
          <ac:spMkLst>
            <pc:docMk/>
            <pc:sldMk cId="191024901" sldId="1935"/>
            <ac:spMk id="20" creationId="{F2794BB7-2C8C-264F-89F1-8DDFB2ED7416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43.466" v="55994" actId="1076"/>
          <ac:spMkLst>
            <pc:docMk/>
            <pc:sldMk cId="191024901" sldId="1935"/>
            <ac:spMk id="21" creationId="{8A9E0815-96C4-B32C-AD0F-B124C710F435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43.466" v="55994" actId="1076"/>
          <ac:spMkLst>
            <pc:docMk/>
            <pc:sldMk cId="191024901" sldId="1935"/>
            <ac:spMk id="22" creationId="{D3EAE0F2-627F-E597-548B-CA2A5752556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51.552" v="55997" actId="14100"/>
          <ac:spMkLst>
            <pc:docMk/>
            <pc:sldMk cId="191024901" sldId="1935"/>
            <ac:spMk id="23" creationId="{A87F1125-DB15-2715-3314-018EB24B794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3:02.578" v="56000" actId="207"/>
          <ac:spMkLst>
            <pc:docMk/>
            <pc:sldMk cId="191024901" sldId="1935"/>
            <ac:spMk id="24" creationId="{17B28157-0F97-FECE-652E-18E9E29FAAB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3:36.322" v="56006" actId="14100"/>
          <ac:spMkLst>
            <pc:docMk/>
            <pc:sldMk cId="191024901" sldId="1935"/>
            <ac:spMk id="25" creationId="{0D596934-2017-3C84-9C10-CB5788A10DB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3:47.890" v="56009" actId="14100"/>
          <ac:spMkLst>
            <pc:docMk/>
            <pc:sldMk cId="191024901" sldId="1935"/>
            <ac:spMk id="26" creationId="{3E33CA75-A4F7-D690-7B14-61E14665AF3F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7" creationId="{105098D8-E623-FB52-1DC0-EFE69B2950D8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49" creationId="{F566603D-82B5-399D-926B-13147E8F3298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50" creationId="{31EF1CE5-AAF0-3384-4037-C88704D7F3BC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51" creationId="{2B12850C-61F6-27CE-C175-21BD5EB45F62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52" creationId="{DA6DC7E2-686F-EDF2-4CF9-B51A1E2B14B3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38" creationId="{EE54123C-CA31-AFB3-3C8E-A78E1789DF5A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39" creationId="{6D1AE7A9-9AAE-6EE4-D9FD-1230602984AD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40" creationId="{F25577FD-FB39-908D-6E84-1BD31D5A8375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48" creationId="{B7038838-49B4-0B8C-14FA-38E6303747D7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26" creationId="{54F94CC7-849C-2D75-F397-4801EBADEF1F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27" creationId="{E14128CE-C677-594A-C97F-D5F58C9139CC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45" creationId="{867FD2A7-2912-E06C-D42F-911737263CD3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64" creationId="{267B756E-26D1-5ABB-2D24-7A517F63308A}"/>
          </ac:spMkLst>
        </pc:s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2" creationId="{F2C52695-A0C4-85BB-85D2-6B7555A19D43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2" creationId="{B5A1ABA9-B11E-F93F-0C57-496AECD50554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246" creationId="{E51648B8-B675-B3E1-1CCF-345C33BE5E9A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392" creationId="{1C1286A0-765E-F3D1-9825-1342C8A6E2E1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16" creationId="{CF6EB85A-610A-B310-9835-0E9454A8A225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28" creationId="{67832BDD-B838-8A8A-2547-3428B578236C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33" creationId="{4B60EAD4-102A-8A40-08FB-56F0DB665A7A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36" creationId="{F01E1655-AB41-A62F-6FA7-C189336F8F88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39" creationId="{CE94073D-F99E-3C57-3F56-25C3A39039CB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43" creationId="{072C12D6-535A-ECED-DCF8-793DD169AE28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042" creationId="{E08FB78F-0BB4-E752-E8A4-A1438EDB00A2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050" creationId="{61B092E1-BF73-30DE-BCD4-DDB4DDD5FD51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089" creationId="{C999FB96-794D-FED4-364A-3297A08678D9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28" creationId="{4D30B8BE-4097-6C1C-E7CE-AF327055FF19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53" creationId="{4453D77C-E26E-3483-7100-AD020CB4CC62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54" creationId="{069FF518-D374-57AA-9915-2957101F8DB3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57" creationId="{CD56E749-BA43-D21D-1162-D304FC93D846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60" creationId="{21451B7B-0BD0-A70C-B786-F40F7FA38CF5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6-04T07:51:36.193" v="55973" actId="478"/>
          <ac:graphicFrameMkLst>
            <pc:docMk/>
            <pc:sldMk cId="191024901" sldId="1935"/>
            <ac:graphicFrameMk id="1123" creationId="{302497DB-A6EE-8D5B-FFDC-75E59C65B0C0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6-04T07:51:36.193" v="55973" actId="478"/>
          <ac:picMkLst>
            <pc:docMk/>
            <pc:sldMk cId="191024901" sldId="1935"/>
            <ac:picMk id="19" creationId="{654ED0D1-69B1-643B-0EEF-9C72953BA62A}"/>
          </ac:picMkLst>
        </pc:picChg>
        <pc:picChg chg="del">
          <ac:chgData name="윤진숙(Celine) - 서비스기획2팀" userId="db3dbd84-8051-4777-a258-c2ff272a01d1" providerId="ADAL" clId="{8028E252-5847-4BDC-B1AB-0348FF4B7C6B}" dt="2024-06-04T07:51:36.193" v="55973" actId="478"/>
          <ac:picMkLst>
            <pc:docMk/>
            <pc:sldMk cId="191024901" sldId="1935"/>
            <ac:picMk id="1049" creationId="{D78D65CA-D14E-D3DD-291A-DB5B99BF2643}"/>
          </ac:picMkLst>
        </pc:picChg>
        <pc:picChg chg="del">
          <ac:chgData name="윤진숙(Celine) - 서비스기획2팀" userId="db3dbd84-8051-4777-a258-c2ff272a01d1" providerId="ADAL" clId="{8028E252-5847-4BDC-B1AB-0348FF4B7C6B}" dt="2024-06-04T07:51:36.193" v="55973" actId="478"/>
          <ac:picMkLst>
            <pc:docMk/>
            <pc:sldMk cId="191024901" sldId="1935"/>
            <ac:picMk id="1088" creationId="{F1CDA9CF-946E-7D48-6445-2922ADB9A99F}"/>
          </ac:picMkLst>
        </pc:pic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63" creationId="{F29F98C3-E89A-8541-E4D8-436BF1CA3840}"/>
          </ac:cxnSpMkLst>
        </pc:cxn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027" creationId="{62015F7F-B1EF-A54D-53B3-4F30E46E664B}"/>
          </ac:cxnSpMkLst>
        </pc:cxn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124" creationId="{CCA0A0E3-815E-224E-6FC6-BB75A40D9B59}"/>
          </ac:cxnSpMkLst>
        </pc:cxn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125" creationId="{722E2009-0F8E-512B-35DA-3E31F814F271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169" creationId="{C8D752FC-5EDE-5D06-F923-A252AF055203}"/>
          </ac:cxnSpMkLst>
        </pc:cxnChg>
      </pc:sldChg>
      <pc:sldChg chg="add del">
        <pc:chgData name="윤진숙(Celine) - 서비스기획2팀" userId="db3dbd84-8051-4777-a258-c2ff272a01d1" providerId="ADAL" clId="{8028E252-5847-4BDC-B1AB-0348FF4B7C6B}" dt="2024-06-04T10:58:15.554" v="65378" actId="47"/>
        <pc:sldMkLst>
          <pc:docMk/>
          <pc:sldMk cId="981461437" sldId="1935"/>
        </pc:sldMkLst>
      </pc:sldChg>
      <pc:sldChg chg="add del">
        <pc:chgData name="윤진숙(Celine) - 서비스기획2팀" userId="db3dbd84-8051-4777-a258-c2ff272a01d1" providerId="ADAL" clId="{8028E252-5847-4BDC-B1AB-0348FF4B7C6B}" dt="2024-06-04T11:52:09.797" v="66663" actId="47"/>
        <pc:sldMkLst>
          <pc:docMk/>
          <pc:sldMk cId="3496051098" sldId="1935"/>
        </pc:sldMkLst>
      </pc:sldChg>
      <pc:sldChg chg="add del">
        <pc:chgData name="윤진숙(Celine) - 서비스기획2팀" userId="db3dbd84-8051-4777-a258-c2ff272a01d1" providerId="ADAL" clId="{8028E252-5847-4BDC-B1AB-0348FF4B7C6B}" dt="2024-06-04T09:01:06.697" v="59018" actId="47"/>
        <pc:sldMkLst>
          <pc:docMk/>
          <pc:sldMk cId="602984985" sldId="1936"/>
        </pc:sldMkLst>
      </pc:sldChg>
      <pc:sldChg chg="add del">
        <pc:chgData name="윤진숙(Celine) - 서비스기획2팀" userId="db3dbd84-8051-4777-a258-c2ff272a01d1" providerId="ADAL" clId="{8028E252-5847-4BDC-B1AB-0348FF4B7C6B}" dt="2024-06-04T11:54:20.233" v="66706" actId="47"/>
        <pc:sldMkLst>
          <pc:docMk/>
          <pc:sldMk cId="3063042116" sldId="1936"/>
        </pc:sldMkLst>
      </pc:sldChg>
      <pc:sldChg chg="addSp delSp modSp add del mod">
        <pc:chgData name="윤진숙(Celine) - 서비스기획2팀" userId="db3dbd84-8051-4777-a258-c2ff272a01d1" providerId="ADAL" clId="{8028E252-5847-4BDC-B1AB-0348FF4B7C6B}" dt="2024-06-04T08:04:00.825" v="56079" actId="47"/>
        <pc:sldMkLst>
          <pc:docMk/>
          <pc:sldMk cId="3581708490" sldId="1936"/>
        </pc:sldMkLst>
        <pc:spChg chg="add mod">
          <ac:chgData name="윤진숙(Celine) - 서비스기획2팀" userId="db3dbd84-8051-4777-a258-c2ff272a01d1" providerId="ADAL" clId="{8028E252-5847-4BDC-B1AB-0348FF4B7C6B}" dt="2024-06-04T07:55:42.385" v="56019" actId="14100"/>
          <ac:spMkLst>
            <pc:docMk/>
            <pc:sldMk cId="3581708490" sldId="1936"/>
            <ac:spMk id="7" creationId="{A1C2BCF1-45E7-1A24-F6DD-964C0190EAB4}"/>
          </ac:spMkLst>
        </pc:spChg>
        <pc:spChg chg="del mod">
          <ac:chgData name="윤진숙(Celine) - 서비스기획2팀" userId="db3dbd84-8051-4777-a258-c2ff272a01d1" providerId="ADAL" clId="{8028E252-5847-4BDC-B1AB-0348FF4B7C6B}" dt="2024-06-04T07:54:20.627" v="56012" actId="478"/>
          <ac:spMkLst>
            <pc:docMk/>
            <pc:sldMk cId="3581708490" sldId="1936"/>
            <ac:spMk id="8" creationId="{1404C083-4314-718F-FEE8-AF07A35F21A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6:02.150" v="56022" actId="207"/>
          <ac:spMkLst>
            <pc:docMk/>
            <pc:sldMk cId="3581708490" sldId="1936"/>
            <ac:spMk id="9" creationId="{706D72AF-F631-670F-B9F5-0A8F8B665F1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6:15.428" v="56024" actId="1076"/>
          <ac:spMkLst>
            <pc:docMk/>
            <pc:sldMk cId="3581708490" sldId="1936"/>
            <ac:spMk id="11" creationId="{EA340805-EC60-87ED-C178-6F9E6105AC3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7:04.806" v="56078" actId="207"/>
          <ac:spMkLst>
            <pc:docMk/>
            <pc:sldMk cId="3581708490" sldId="1936"/>
            <ac:spMk id="12" creationId="{0EF08A0C-F654-AA45-13D3-B11B87400B1E}"/>
          </ac:spMkLst>
        </pc:spChg>
        <pc:spChg chg="del">
          <ac:chgData name="윤진숙(Celine) - 서비스기획2팀" userId="db3dbd84-8051-4777-a258-c2ff272a01d1" providerId="ADAL" clId="{8028E252-5847-4BDC-B1AB-0348FF4B7C6B}" dt="2024-06-04T07:54:22.419" v="56014" actId="478"/>
          <ac:spMkLst>
            <pc:docMk/>
            <pc:sldMk cId="3581708490" sldId="1936"/>
            <ac:spMk id="20" creationId="{F2794BB7-2C8C-264F-89F1-8DDFB2ED7416}"/>
          </ac:spMkLst>
        </pc:spChg>
        <pc:spChg chg="del">
          <ac:chgData name="윤진숙(Celine) - 서비스기획2팀" userId="db3dbd84-8051-4777-a258-c2ff272a01d1" providerId="ADAL" clId="{8028E252-5847-4BDC-B1AB-0348FF4B7C6B}" dt="2024-06-04T07:54:23.675" v="56016" actId="478"/>
          <ac:spMkLst>
            <pc:docMk/>
            <pc:sldMk cId="3581708490" sldId="1936"/>
            <ac:spMk id="24" creationId="{17B28157-0F97-FECE-652E-18E9E29FAAB2}"/>
          </ac:spMkLst>
        </pc:spChg>
        <pc:spChg chg="del">
          <ac:chgData name="윤진숙(Celine) - 서비스기획2팀" userId="db3dbd84-8051-4777-a258-c2ff272a01d1" providerId="ADAL" clId="{8028E252-5847-4BDC-B1AB-0348FF4B7C6B}" dt="2024-06-04T07:54:21.523" v="56013" actId="478"/>
          <ac:spMkLst>
            <pc:docMk/>
            <pc:sldMk cId="3581708490" sldId="1936"/>
            <ac:spMk id="25" creationId="{0D596934-2017-3C84-9C10-CB5788A10DBB}"/>
          </ac:spMkLst>
        </pc:spChg>
        <pc:spChg chg="del">
          <ac:chgData name="윤진숙(Celine) - 서비스기획2팀" userId="db3dbd84-8051-4777-a258-c2ff272a01d1" providerId="ADAL" clId="{8028E252-5847-4BDC-B1AB-0348FF4B7C6B}" dt="2024-06-04T07:54:23.271" v="56015" actId="478"/>
          <ac:spMkLst>
            <pc:docMk/>
            <pc:sldMk cId="3581708490" sldId="1936"/>
            <ac:spMk id="26" creationId="{3E33CA75-A4F7-D690-7B14-61E14665AF3F}"/>
          </ac:spMkLst>
        </pc:spChg>
      </pc:sldChg>
      <pc:sldChg chg="delSp modSp add del mod">
        <pc:chgData name="윤진숙(Celine) - 서비스기획2팀" userId="db3dbd84-8051-4777-a258-c2ff272a01d1" providerId="ADAL" clId="{8028E252-5847-4BDC-B1AB-0348FF4B7C6B}" dt="2024-06-04T08:38:18.878" v="57725" actId="47"/>
        <pc:sldMkLst>
          <pc:docMk/>
          <pc:sldMk cId="1349160926" sldId="1937"/>
        </pc:sldMkLst>
        <pc:spChg chg="del">
          <ac:chgData name="윤진숙(Celine) - 서비스기획2팀" userId="db3dbd84-8051-4777-a258-c2ff272a01d1" providerId="ADAL" clId="{8028E252-5847-4BDC-B1AB-0348FF4B7C6B}" dt="2024-06-04T08:37:18.464" v="57675" actId="478"/>
          <ac:spMkLst>
            <pc:docMk/>
            <pc:sldMk cId="1349160926" sldId="1937"/>
            <ac:spMk id="7" creationId="{0325F9FA-0B8B-485D-74AB-4467FC659C07}"/>
          </ac:spMkLst>
        </pc:spChg>
        <pc:spChg chg="del">
          <ac:chgData name="윤진숙(Celine) - 서비스기획2팀" userId="db3dbd84-8051-4777-a258-c2ff272a01d1" providerId="ADAL" clId="{8028E252-5847-4BDC-B1AB-0348FF4B7C6B}" dt="2024-06-04T08:37:05.179" v="57668" actId="478"/>
          <ac:spMkLst>
            <pc:docMk/>
            <pc:sldMk cId="1349160926" sldId="1937"/>
            <ac:spMk id="22" creationId="{1E1A6CB0-6CD8-5580-6248-C68F96A8D556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50" creationId="{070CBA50-90AD-0CB4-D5D4-2164CF9E9F5E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55" creationId="{0576FB85-D957-93FD-8E54-9B313DED0852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56" creationId="{41095004-8B8B-34D8-FD29-6F3264C6D92B}"/>
          </ac:spMkLst>
        </pc:spChg>
        <pc:spChg chg="del mod">
          <ac:chgData name="윤진숙(Celine) - 서비스기획2팀" userId="db3dbd84-8051-4777-a258-c2ff272a01d1" providerId="ADAL" clId="{8028E252-5847-4BDC-B1AB-0348FF4B7C6B}" dt="2024-06-04T08:37:16.242" v="57674" actId="478"/>
          <ac:spMkLst>
            <pc:docMk/>
            <pc:sldMk cId="1349160926" sldId="1937"/>
            <ac:spMk id="195" creationId="{DBD35A7F-3940-A8F0-F38F-0E05E03BD3DA}"/>
          </ac:spMkLst>
        </pc:spChg>
        <pc:spChg chg="del mod">
          <ac:chgData name="윤진숙(Celine) - 서비스기획2팀" userId="db3dbd84-8051-4777-a258-c2ff272a01d1" providerId="ADAL" clId="{8028E252-5847-4BDC-B1AB-0348FF4B7C6B}" dt="2024-06-04T08:36:58.809" v="57665" actId="478"/>
          <ac:spMkLst>
            <pc:docMk/>
            <pc:sldMk cId="1349160926" sldId="1937"/>
            <ac:spMk id="196" creationId="{770E887C-73C6-6655-52BB-59528F7A2A98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02" creationId="{F4AD6658-20A9-6449-BE75-128929F9FC70}"/>
          </ac:spMkLst>
        </pc:spChg>
        <pc:spChg chg="del">
          <ac:chgData name="윤진숙(Celine) - 서비스기획2팀" userId="db3dbd84-8051-4777-a258-c2ff272a01d1" providerId="ADAL" clId="{8028E252-5847-4BDC-B1AB-0348FF4B7C6B}" dt="2024-06-04T08:36:57.825" v="57664" actId="478"/>
          <ac:spMkLst>
            <pc:docMk/>
            <pc:sldMk cId="1349160926" sldId="1937"/>
            <ac:spMk id="203" creationId="{0DFB28B9-1896-DC79-D912-7FFBFCFBA8AA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6-04T08:37:08.178" v="57670" actId="478"/>
          <ac:spMkLst>
            <pc:docMk/>
            <pc:sldMk cId="1349160926" sldId="1937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6-04T08:37:10.628" v="57671" actId="478"/>
          <ac:spMkLst>
            <pc:docMk/>
            <pc:sldMk cId="1349160926" sldId="1937"/>
            <ac:spMk id="244" creationId="{AAF6F65C-8B2A-D6EF-0E8C-122D163818CA}"/>
          </ac:spMkLst>
        </pc:spChg>
        <pc:spChg chg="del">
          <ac:chgData name="윤진숙(Celine) - 서비스기획2팀" userId="db3dbd84-8051-4777-a258-c2ff272a01d1" providerId="ADAL" clId="{8028E252-5847-4BDC-B1AB-0348FF4B7C6B}" dt="2024-06-04T08:37:12.113" v="57672" actId="478"/>
          <ac:spMkLst>
            <pc:docMk/>
            <pc:sldMk cId="1349160926" sldId="1937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6-04T08:37:14.277" v="57673" actId="478"/>
          <ac:spMkLst>
            <pc:docMk/>
            <pc:sldMk cId="1349160926" sldId="1937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6-04T08:37:02.217" v="57666" actId="478"/>
          <ac:spMkLst>
            <pc:docMk/>
            <pc:sldMk cId="1349160926" sldId="1937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6-04T08:37:02.217" v="57666" actId="478"/>
          <ac:spMkLst>
            <pc:docMk/>
            <pc:sldMk cId="1349160926" sldId="1937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6-04T08:37:02.217" v="57666" actId="478"/>
          <ac:spMkLst>
            <pc:docMk/>
            <pc:sldMk cId="1349160926" sldId="1937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6-04T08:37:03.838" v="57667" actId="478"/>
          <ac:spMkLst>
            <pc:docMk/>
            <pc:sldMk cId="1349160926" sldId="1937"/>
            <ac:spMk id="254" creationId="{A52A52A3-7EE4-169E-857C-7EA06376C877}"/>
          </ac:spMkLst>
        </pc:spChg>
        <pc:cxnChg chg="del mod">
          <ac:chgData name="윤진숙(Celine) - 서비스기획2팀" userId="db3dbd84-8051-4777-a258-c2ff272a01d1" providerId="ADAL" clId="{8028E252-5847-4BDC-B1AB-0348FF4B7C6B}" dt="2024-06-04T08:37:06.016" v="57669" actId="478"/>
          <ac:cxnSpMkLst>
            <pc:docMk/>
            <pc:sldMk cId="1349160926" sldId="1937"/>
            <ac:cxnSpMk id="270" creationId="{94ECFEA7-7383-1E1B-A494-F9F7650EDFBD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4:12:08.728" v="69336" actId="478"/>
        <pc:sldMkLst>
          <pc:docMk/>
          <pc:sldMk cId="1559116031" sldId="1937"/>
        </pc:sldMkLst>
        <pc:spChg chg="mod">
          <ac:chgData name="윤진숙(Celine) - 서비스기획2팀" userId="db3dbd84-8051-4777-a258-c2ff272a01d1" providerId="ADAL" clId="{8028E252-5847-4BDC-B1AB-0348FF4B7C6B}" dt="2024-06-04T08:46:17.296" v="58336" actId="1076"/>
          <ac:spMkLst>
            <pc:docMk/>
            <pc:sldMk cId="1559116031" sldId="1937"/>
            <ac:spMk id="3" creationId="{BF7410D7-8BF7-75D4-4DDC-62CD0E30EA1B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7" creationId="{0FF10999-7A6F-17A4-0D13-CE36F0C7DA9B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9" creationId="{932317FA-8791-6BEB-39A1-FF071E2B6360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1" creationId="{D3A806EB-5C7C-276A-D583-CE5CABB116C2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8" creationId="{CE0621CD-DE96-7C5B-DFD4-EF8B67AEA2A9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4" creationId="{5FB437A0-3FFC-7D49-0158-266E422F195D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5" creationId="{A499299E-5562-D906-E045-83C9A82D2C9C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27" creationId="{105098D8-E623-FB52-1DC0-EFE69B2950D8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8" creationId="{119C26D6-8E14-D65E-9058-220AA1580C55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9" creationId="{0DC72CCB-F74A-4E5F-23BC-1D7E91329B90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1" creationId="{C6960BBD-704E-3FCE-BE89-D087C60F6CD8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2" creationId="{604C5D6C-7D40-F97B-9553-095B50C00568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7" creationId="{0E91B22F-58F3-E3CB-EF06-C7B397AFE936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8" creationId="{17A9FB7F-50B9-627D-030E-6356F94E2AF0}"/>
          </ac:spMkLst>
        </pc:spChg>
        <pc:spChg chg="add mod">
          <ac:chgData name="윤진숙(Celine) - 서비스기획2팀" userId="db3dbd84-8051-4777-a258-c2ff272a01d1" providerId="ADAL" clId="{8028E252-5847-4BDC-B1AB-0348FF4B7C6B}" dt="2024-06-04T08:48:48.747" v="58363" actId="164"/>
          <ac:spMkLst>
            <pc:docMk/>
            <pc:sldMk cId="1559116031" sldId="1937"/>
            <ac:spMk id="39" creationId="{2173EAE2-FBA0-1C4B-61F5-6FC5E88A0AC0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6-04T10:36:11.705" v="63280" actId="1076"/>
          <ac:spMkLst>
            <pc:docMk/>
            <pc:sldMk cId="1559116031" sldId="1937"/>
            <ac:spMk id="46" creationId="{E585DBCC-25FB-8D0B-469A-EA03796273B2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6-04T10:52:41.969" v="64776" actId="478"/>
          <ac:spMkLst>
            <pc:docMk/>
            <pc:sldMk cId="1559116031" sldId="1937"/>
            <ac:spMk id="48" creationId="{B299DFDB-67B0-9406-BD89-3651BE283344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3:18.041" v="64117" actId="1037"/>
          <ac:spMkLst>
            <pc:docMk/>
            <pc:sldMk cId="1559116031" sldId="1937"/>
            <ac:spMk id="50" creationId="{0A3ADEF9-7933-BF61-EEE7-0B5F06C69604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0:34.976" v="63047" actId="1076"/>
          <ac:spMkLst>
            <pc:docMk/>
            <pc:sldMk cId="1559116031" sldId="1937"/>
            <ac:spMk id="51" creationId="{1A29E2DD-1972-B789-EDC3-8D713619BC6F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4:52.516" v="64170" actId="1035"/>
          <ac:spMkLst>
            <pc:docMk/>
            <pc:sldMk cId="1559116031" sldId="1937"/>
            <ac:spMk id="52" creationId="{956BC9DA-22DC-8C01-D51E-97BDB81E0037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55" creationId="{8F19F615-4B3B-5461-8AC0-14A6A81321A4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0:34.976" v="63047" actId="1076"/>
          <ac:spMkLst>
            <pc:docMk/>
            <pc:sldMk cId="1559116031" sldId="1937"/>
            <ac:spMk id="59" creationId="{2BFD33E9-609B-C183-DC9B-C18B635752C6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2:02.211" v="63080" actId="207"/>
          <ac:spMkLst>
            <pc:docMk/>
            <pc:sldMk cId="1559116031" sldId="1937"/>
            <ac:spMk id="61" creationId="{11C029F3-8EBD-222D-C4BD-6E82C823E42C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92" creationId="{4B566704-9D6E-7F75-1519-6738A0D96F8E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94" creationId="{1EFFD0AA-0172-D5E6-D79B-0BB319EFFDC6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97" creationId="{1A32E25F-20CF-11FD-DCF7-3531E23F7D5A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201" creationId="{6CC4DFBA-E968-B2A2-0F06-0851F42B450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204" creationId="{E60BD04E-C9C2-B689-C5AF-6CEBC8E7E85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2.908" v="63086" actId="478"/>
          <ac:spMkLst>
            <pc:docMk/>
            <pc:sldMk cId="1559116031" sldId="1937"/>
            <ac:spMk id="206" creationId="{70852414-292E-06D5-F0C7-64B96C6101C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4.266" v="63087" actId="478"/>
          <ac:spMkLst>
            <pc:docMk/>
            <pc:sldMk cId="1559116031" sldId="1937"/>
            <ac:spMk id="207" creationId="{ED532855-53EC-5F5D-B07C-E15C8F78824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1.435" v="63085" actId="478"/>
          <ac:spMkLst>
            <pc:docMk/>
            <pc:sldMk cId="1559116031" sldId="1937"/>
            <ac:spMk id="208" creationId="{C15B6479-0269-F50B-C05E-82630F1A4113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45.756" v="63053" actId="478"/>
          <ac:spMkLst>
            <pc:docMk/>
            <pc:sldMk cId="1559116031" sldId="1937"/>
            <ac:spMk id="209" creationId="{B6FC995F-68FD-F44A-F0D1-CA87A23D1E7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47.578" v="63054" actId="478"/>
          <ac:spMkLst>
            <pc:docMk/>
            <pc:sldMk cId="1559116031" sldId="1937"/>
            <ac:spMk id="210" creationId="{24F8CEFD-A85F-EDAC-3948-982CE18C159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0.523" v="63084" actId="478"/>
          <ac:spMkLst>
            <pc:docMk/>
            <pc:sldMk cId="1559116031" sldId="1937"/>
            <ac:spMk id="211" creationId="{CB654272-78BF-24DD-AA5E-A9FAC83FFE3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06.267" v="63081" actId="478"/>
          <ac:spMkLst>
            <pc:docMk/>
            <pc:sldMk cId="1559116031" sldId="1937"/>
            <ac:spMk id="212" creationId="{13D67816-E2BC-94F7-3BF0-B6C876EEDEAD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07.738" v="63082" actId="478"/>
          <ac:spMkLst>
            <pc:docMk/>
            <pc:sldMk cId="1559116031" sldId="1937"/>
            <ac:spMk id="213" creationId="{73DB654B-A83B-8E0C-7447-3AD03D8B71C2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09.314" v="63083" actId="478"/>
          <ac:spMkLst>
            <pc:docMk/>
            <pc:sldMk cId="1559116031" sldId="1937"/>
            <ac:spMk id="214" creationId="{8342D24E-1413-C4B5-6C57-D1D226C92A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1:14.674" v="63059" actId="478"/>
          <ac:spMkLst>
            <pc:docMk/>
            <pc:sldMk cId="1559116031" sldId="1937"/>
            <ac:spMk id="215" creationId="{82B6B350-2F45-22F8-A56F-01BC2352D4C0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1:51.109" v="63078" actId="164"/>
          <ac:spMkLst>
            <pc:docMk/>
            <pc:sldMk cId="1559116031" sldId="1937"/>
            <ac:spMk id="216" creationId="{181D092E-D201-639B-42E4-63010862952C}"/>
          </ac:spMkLst>
        </pc:spChg>
        <pc:spChg chg="add mod">
          <ac:chgData name="윤진숙(Celine) - 서비스기획2팀" userId="db3dbd84-8051-4777-a258-c2ff272a01d1" providerId="ADAL" clId="{8028E252-5847-4BDC-B1AB-0348FF4B7C6B}" dt="2024-06-04T10:58:02.823" v="65375" actId="6549"/>
          <ac:spMkLst>
            <pc:docMk/>
            <pc:sldMk cId="1559116031" sldId="1937"/>
            <ac:spMk id="218" creationId="{33C08F6D-F4BF-0AD6-3A55-C3F167EC932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47:01.136" v="64250" actId="478"/>
          <ac:spMkLst>
            <pc:docMk/>
            <pc:sldMk cId="1559116031" sldId="1937"/>
            <ac:spMk id="220" creationId="{3BCEA2C0-CB46-3F05-0D29-83E6A13EC95D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1:49.675" v="64104" actId="6549"/>
          <ac:spMkLst>
            <pc:docMk/>
            <pc:sldMk cId="1559116031" sldId="1937"/>
            <ac:spMk id="221" creationId="{89EC57AD-6781-CF61-84DA-5386DD3CD837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6:06.406" v="64248" actId="14100"/>
          <ac:spMkLst>
            <pc:docMk/>
            <pc:sldMk cId="1559116031" sldId="1937"/>
            <ac:spMk id="226" creationId="{783D6FB7-BD9A-D867-AB05-DFB4DA6B00D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52:41.479" v="64775" actId="6549"/>
          <ac:spMkLst>
            <pc:docMk/>
            <pc:sldMk cId="1559116031" sldId="1937"/>
            <ac:spMk id="228" creationId="{07C424FE-6473-F707-4DB4-82E975D64C3A}"/>
          </ac:spMkLst>
        </pc:spChg>
        <pc:spChg chg="add del mod ord">
          <ac:chgData name="윤진숙(Celine) - 서비스기획2팀" userId="db3dbd84-8051-4777-a258-c2ff272a01d1" providerId="ADAL" clId="{8028E252-5847-4BDC-B1AB-0348FF4B7C6B}" dt="2024-06-04T11:01:49.229" v="65395" actId="1076"/>
          <ac:spMkLst>
            <pc:docMk/>
            <pc:sldMk cId="1559116031" sldId="1937"/>
            <ac:spMk id="229" creationId="{58CEBDC6-11F0-7C9C-BA95-59C7B891E8DC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7:50.580" v="64266"/>
          <ac:spMkLst>
            <pc:docMk/>
            <pc:sldMk cId="1559116031" sldId="1937"/>
            <ac:spMk id="230" creationId="{8AE71BBC-CB81-AD22-7AF1-8D7B6FD70F9B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34" creationId="{EB9975B0-4265-666F-2FC8-5A0636F367C8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37" creationId="{20CFF54B-2E91-0D32-E7FF-200FCEB2BEE7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40" creationId="{3BBB542D-0B4E-568B-AAA8-32697510C8BB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43" creationId="{7E8F7685-0093-C4F8-31CE-D9DFA7286B93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01:38.534" v="65393" actId="478"/>
          <ac:spMkLst>
            <pc:docMk/>
            <pc:sldMk cId="1559116031" sldId="1937"/>
            <ac:spMk id="245" creationId="{E8F3A7A2-B417-518D-CA93-ED95E8D57AC0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49" creationId="{F566603D-82B5-399D-926B-13147E8F3298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50" creationId="{31EF1CE5-AAF0-3384-4037-C88704D7F3BC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51" creationId="{2B12850C-61F6-27CE-C175-21BD5EB45F62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52" creationId="{DA6DC7E2-686F-EDF2-4CF9-B51A1E2B14B3}"/>
          </ac:spMkLst>
        </pc:spChg>
        <pc:spChg chg="add mod">
          <ac:chgData name="윤진숙(Celine) - 서비스기획2팀" userId="db3dbd84-8051-4777-a258-c2ff272a01d1" providerId="ADAL" clId="{8028E252-5847-4BDC-B1AB-0348FF4B7C6B}" dt="2024-06-04T11:02:03.781" v="65407" actId="20577"/>
          <ac:spMkLst>
            <pc:docMk/>
            <pc:sldMk cId="1559116031" sldId="1937"/>
            <ac:spMk id="253" creationId="{953700D2-8AEF-7B42-6C38-D96E1FAD951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24" creationId="{7A6170D7-40D9-D836-C151-054301A723E4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26" creationId="{241E0CD0-6921-80C8-63DA-5C9BEFCE2FC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42.411" v="63051" actId="478"/>
          <ac:spMkLst>
            <pc:docMk/>
            <pc:sldMk cId="1559116031" sldId="1937"/>
            <ac:spMk id="1033" creationId="{96C927AE-6A08-1E05-C4C1-D284E272512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38.763" v="63048" actId="478"/>
          <ac:spMkLst>
            <pc:docMk/>
            <pc:sldMk cId="1559116031" sldId="1937"/>
            <ac:spMk id="1034" creationId="{8DB0E3ED-10F7-35FD-FEFB-1161AA4D85E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1:14.674" v="63059" actId="478"/>
          <ac:spMkLst>
            <pc:docMk/>
            <pc:sldMk cId="1559116031" sldId="1937"/>
            <ac:spMk id="1035" creationId="{67D8B4F3-FFFF-CB50-1A77-8FD7410FD7E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37" creationId="{46378EE5-DBF8-B248-ED7F-49E07C229A82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1038" creationId="{EE54123C-CA31-AFB3-3C8E-A78E1789DF5A}"/>
          </ac:spMkLst>
        </pc:spChg>
        <pc:spChg chg="del mod">
          <ac:chgData name="윤진숙(Celine) - 서비스기획2팀" userId="db3dbd84-8051-4777-a258-c2ff272a01d1" providerId="ADAL" clId="{8028E252-5847-4BDC-B1AB-0348FF4B7C6B}" dt="2024-06-04T08:46:38.494" v="58338" actId="478"/>
          <ac:spMkLst>
            <pc:docMk/>
            <pc:sldMk cId="1559116031" sldId="1937"/>
            <ac:spMk id="1039" creationId="{6D1AE7A9-9AAE-6EE4-D9FD-1230602984AD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1040" creationId="{F25577FD-FB39-908D-6E84-1BD31D5A8375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41" creationId="{A36FD51D-537B-D746-2886-CA7089DBE9A3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1048" creationId="{B7038838-49B4-0B8C-14FA-38E6303747D7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3" creationId="{AB4F76FD-00BA-8E02-666B-DF27897F29EA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4" creationId="{A0840FB7-738B-8BE4-694B-B35C664E0267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5" creationId="{148F96A1-5700-695D-F223-9E5703173F03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6" creationId="{8819E3E5-56BB-0194-712D-A8AE8F76C63F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7" creationId="{BEA7ECF5-D3C1-624C-C005-83025A07FD3A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8" creationId="{435919F9-F21E-494B-3647-52796E37FCD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9" creationId="{1A4464D4-5F22-8510-2880-EAB9C953DF91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0" creationId="{80A1C4DB-0EF8-C346-8973-E4C2129D937F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1" creationId="{43AF3708-4B8F-CCE1-58A9-0832CA7535C1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3" creationId="{57C31BEB-B737-9320-C73C-7D59191328DD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9" creationId="{99772488-61EB-4829-712C-E4730D3F4604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0" creationId="{F286451E-D263-0E77-9068-3DEFF78FF846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1" creationId="{32501ECE-9889-12C8-128C-D6B6311F3A1C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2" creationId="{BA270B87-02C0-591E-D94C-C58C40F3A288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3" creationId="{8539F283-F2F5-B655-E076-B937730CA2CD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5" creationId="{18E98904-90AE-9BAE-81AB-FF62518A36C3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6" creationId="{1439FAED-4E35-5E88-9B7A-69997455FF35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8" creationId="{DFBF57D6-F121-714C-8547-162F0F6B0F80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9" creationId="{0A4B3C97-9C5D-054D-0B0E-748BF5787E33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81" creationId="{8DA9F552-B79B-B575-B118-BEE2E2DFD77F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82" creationId="{F697E831-268E-99A5-CA5C-4C4DDCD1E4F0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87" creationId="{6395EF8F-153F-2335-D74D-AE08062816BF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091" creationId="{311BE754-DA8C-80E8-4808-A39171E25507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092" creationId="{27DF9313-0F90-43E9-ACC0-BFAB5F7B7BA6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093" creationId="{1DF50CC3-1758-EE17-ED15-86A715AD3BD8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06" creationId="{4BEBB75A-6559-105F-7138-2B215F0D7B28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07" creationId="{FBC2A651-C36E-13EF-F188-22A17E00AA58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09" creationId="{D58E6870-C3ED-D7C8-AB8B-C5EE699BF9B2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11" creationId="{7D73CC3A-BF6E-A72C-438B-9061C226769E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5.466" v="63044" actId="478"/>
          <ac:spMkLst>
            <pc:docMk/>
            <pc:sldMk cId="1559116031" sldId="1937"/>
            <ac:spMk id="1126" creationId="{54F94CC7-849C-2D75-F397-4801EBADEF1F}"/>
          </ac:spMkLst>
        </pc:spChg>
        <pc:spChg chg="del mod">
          <ac:chgData name="윤진숙(Celine) - 서비스기획2팀" userId="db3dbd84-8051-4777-a258-c2ff272a01d1" providerId="ADAL" clId="{8028E252-5847-4BDC-B1AB-0348FF4B7C6B}" dt="2024-06-04T10:29:54.372" v="63040" actId="478"/>
          <ac:spMkLst>
            <pc:docMk/>
            <pc:sldMk cId="1559116031" sldId="1937"/>
            <ac:spMk id="1127" creationId="{E14128CE-C677-594A-C97F-D5F58C9139CC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145" creationId="{867FD2A7-2912-E06C-D42F-911737263CD3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164" creationId="{267B756E-26D1-5ABB-2D24-7A517F63308A}"/>
          </ac:spMkLst>
        </pc:spChg>
        <pc:spChg chg="del">
          <ac:chgData name="윤진숙(Celine) - 서비스기획2팀" userId="db3dbd84-8051-4777-a258-c2ff272a01d1" providerId="ADAL" clId="{8028E252-5847-4BDC-B1AB-0348FF4B7C6B}" dt="2024-06-04T08:45:45.399" v="58326" actId="478"/>
          <ac:spMkLst>
            <pc:docMk/>
            <pc:sldMk cId="1559116031" sldId="1937"/>
            <ac:spMk id="1174" creationId="{DEFA8B8B-E8CB-1B69-C888-F958D6F66A3A}"/>
          </ac:spMkLst>
        </pc:spChg>
        <pc:spChg chg="del">
          <ac:chgData name="윤진숙(Celine) - 서비스기획2팀" userId="db3dbd84-8051-4777-a258-c2ff272a01d1" providerId="ADAL" clId="{8028E252-5847-4BDC-B1AB-0348FF4B7C6B}" dt="2024-06-04T08:45:44.389" v="58325" actId="478"/>
          <ac:spMkLst>
            <pc:docMk/>
            <pc:sldMk cId="1559116031" sldId="1937"/>
            <ac:spMk id="1175" creationId="{E3911F24-B66C-6110-8CC7-3A118B50B077}"/>
          </ac:spMkLst>
        </pc:spChg>
        <pc:spChg chg="del">
          <ac:chgData name="윤진숙(Celine) - 서비스기획2팀" userId="db3dbd84-8051-4777-a258-c2ff272a01d1" providerId="ADAL" clId="{8028E252-5847-4BDC-B1AB-0348FF4B7C6B}" dt="2024-06-04T08:45:48.093" v="58328" actId="478"/>
          <ac:spMkLst>
            <pc:docMk/>
            <pc:sldMk cId="1559116031" sldId="1937"/>
            <ac:spMk id="1176" creationId="{998D3629-359B-93B8-FDDC-9CF7834E627D}"/>
          </ac:spMkLst>
        </pc:spChg>
        <pc:spChg chg="del">
          <ac:chgData name="윤진숙(Celine) - 서비스기획2팀" userId="db3dbd84-8051-4777-a258-c2ff272a01d1" providerId="ADAL" clId="{8028E252-5847-4BDC-B1AB-0348FF4B7C6B}" dt="2024-06-04T08:45:47.118" v="58327" actId="478"/>
          <ac:spMkLst>
            <pc:docMk/>
            <pc:sldMk cId="1559116031" sldId="1937"/>
            <ac:spMk id="1177" creationId="{C11ECC5D-9076-472A-0812-1FD667519105}"/>
          </ac:spMkLst>
        </pc:spChg>
        <pc:spChg chg="del">
          <ac:chgData name="윤진숙(Celine) - 서비스기획2팀" userId="db3dbd84-8051-4777-a258-c2ff272a01d1" providerId="ADAL" clId="{8028E252-5847-4BDC-B1AB-0348FF4B7C6B}" dt="2024-06-04T08:45:50.190" v="58329" actId="478"/>
          <ac:spMkLst>
            <pc:docMk/>
            <pc:sldMk cId="1559116031" sldId="1937"/>
            <ac:spMk id="1178" creationId="{91A28B53-712A-7C38-B706-E80C2B5D14FD}"/>
          </ac:spMkLst>
        </pc:spChg>
        <pc:spChg chg="del">
          <ac:chgData name="윤진숙(Celine) - 서비스기획2팀" userId="db3dbd84-8051-4777-a258-c2ff272a01d1" providerId="ADAL" clId="{8028E252-5847-4BDC-B1AB-0348FF4B7C6B}" dt="2024-06-04T08:45:37.750" v="58324" actId="478"/>
          <ac:spMkLst>
            <pc:docMk/>
            <pc:sldMk cId="1559116031" sldId="1937"/>
            <ac:spMk id="1179" creationId="{A0D48FCF-3E9D-7D6D-AB63-245F13EB816D}"/>
          </ac:spMkLst>
        </pc:spChg>
        <pc:spChg chg="del">
          <ac:chgData name="윤진숙(Celine) - 서비스기획2팀" userId="db3dbd84-8051-4777-a258-c2ff272a01d1" providerId="ADAL" clId="{8028E252-5847-4BDC-B1AB-0348FF4B7C6B}" dt="2024-06-04T08:45:51.837" v="58330" actId="478"/>
          <ac:spMkLst>
            <pc:docMk/>
            <pc:sldMk cId="1559116031" sldId="1937"/>
            <ac:spMk id="1180" creationId="{621467FA-E3EC-CA30-7984-79302AA5E6BA}"/>
          </ac:spMkLst>
        </pc:spChg>
        <pc:spChg chg="del">
          <ac:chgData name="윤진숙(Celine) - 서비스기획2팀" userId="db3dbd84-8051-4777-a258-c2ff272a01d1" providerId="ADAL" clId="{8028E252-5847-4BDC-B1AB-0348FF4B7C6B}" dt="2024-06-04T08:45:53.062" v="58331" actId="478"/>
          <ac:spMkLst>
            <pc:docMk/>
            <pc:sldMk cId="1559116031" sldId="1937"/>
            <ac:spMk id="1181" creationId="{1C5A3557-0EF4-0A4B-B0EF-725D873464CA}"/>
          </ac:spMkLst>
        </pc:spChg>
        <pc:spChg chg="del">
          <ac:chgData name="윤진숙(Celine) - 서비스기획2팀" userId="db3dbd84-8051-4777-a258-c2ff272a01d1" providerId="ADAL" clId="{8028E252-5847-4BDC-B1AB-0348FF4B7C6B}" dt="2024-06-04T08:45:36.670" v="58323" actId="478"/>
          <ac:spMkLst>
            <pc:docMk/>
            <pc:sldMk cId="1559116031" sldId="1937"/>
            <ac:spMk id="1182" creationId="{B947C4FF-9964-5DE5-3CC0-EA3CA786F4FC}"/>
          </ac:spMkLst>
        </pc:spChg>
        <pc:spChg chg="del">
          <ac:chgData name="윤진숙(Celine) - 서비스기획2팀" userId="db3dbd84-8051-4777-a258-c2ff272a01d1" providerId="ADAL" clId="{8028E252-5847-4BDC-B1AB-0348FF4B7C6B}" dt="2024-06-04T08:45:55.254" v="58332" actId="478"/>
          <ac:spMkLst>
            <pc:docMk/>
            <pc:sldMk cId="1559116031" sldId="1937"/>
            <ac:spMk id="1183" creationId="{B7E3BA23-32EC-FC74-AB87-E23F580ABA6E}"/>
          </ac:spMkLst>
        </pc:s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2" creationId="{F2C52695-A0C4-85BB-85D2-6B7555A19D4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23" creationId="{CBCFBC65-587A-B9D0-D3CC-BEE5E5091CD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26" creationId="{B0212702-9B20-973B-EBB3-B8058868003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30" creationId="{C63B5DA8-6146-CDD0-2528-F4E29238375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33" creationId="{0597DFF7-1A99-2826-5C38-144E52FF0C0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36" creationId="{2D884564-7543-156E-4F9F-1C17D164B0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8:48:41.174" v="58362" actId="164"/>
          <ac:grpSpMkLst>
            <pc:docMk/>
            <pc:sldMk cId="1559116031" sldId="1937"/>
            <ac:grpSpMk id="40" creationId="{1C1C754D-C67C-CCDC-75AA-F7EE3396D13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41" creationId="{1656D404-2BF4-1C32-89E5-899100097109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2" creationId="{B5A1ABA9-B11E-F93F-0C57-496AECD5055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30:34.976" v="63047" actId="1076"/>
          <ac:grpSpMkLst>
            <pc:docMk/>
            <pc:sldMk cId="1559116031" sldId="1937"/>
            <ac:grpSpMk id="53" creationId="{56A95227-9DEE-5E8C-8AFE-CD5F950ADD3D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30:21.530" v="63046"/>
          <ac:grpSpMkLst>
            <pc:docMk/>
            <pc:sldMk cId="1559116031" sldId="1937"/>
            <ac:grpSpMk id="54" creationId="{5AF4EA84-9F93-7262-8473-7E3F9D900F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32:20.467" v="63088" actId="1076"/>
          <ac:grpSpMkLst>
            <pc:docMk/>
            <pc:sldMk cId="1559116031" sldId="1937"/>
            <ac:grpSpMk id="62" creationId="{171477E3-071C-1F77-B4BF-C4C3512E531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5.756" v="63053" actId="478"/>
          <ac:grpSpMkLst>
            <pc:docMk/>
            <pc:sldMk cId="1559116031" sldId="1937"/>
            <ac:grpSpMk id="193" creationId="{E12232E7-E0F2-B696-AA3D-9AEB644A724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5.756" v="63053" actId="478"/>
          <ac:grpSpMkLst>
            <pc:docMk/>
            <pc:sldMk cId="1559116031" sldId="1937"/>
            <ac:grpSpMk id="196" creationId="{C998F88F-5CCD-24EB-55B6-59B535D244F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5.756" v="63053" actId="478"/>
          <ac:grpSpMkLst>
            <pc:docMk/>
            <pc:sldMk cId="1559116031" sldId="1937"/>
            <ac:grpSpMk id="200" creationId="{BEE09BB5-CD66-280A-6FA2-3CB76A4B860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3.307" v="63052" actId="478"/>
          <ac:grpSpMkLst>
            <pc:docMk/>
            <pc:sldMk cId="1559116031" sldId="1937"/>
            <ac:grpSpMk id="203" creationId="{7F55EAFF-5511-92B9-548E-7013EE7E4FC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31:55.465" v="63079" actId="1076"/>
          <ac:grpSpMkLst>
            <pc:docMk/>
            <pc:sldMk cId="1559116031" sldId="1937"/>
            <ac:grpSpMk id="217" creationId="{29DDA8B9-1ECA-E485-EF00-D7CC92F8BAD8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6-04T10:36:06.160" v="63279" actId="165"/>
          <ac:grpSpMkLst>
            <pc:docMk/>
            <pc:sldMk cId="1559116031" sldId="1937"/>
            <ac:grpSpMk id="219" creationId="{4F9DBEF6-E5F0-2599-7D00-7D5130AB339B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33" creationId="{0FBB4860-1C23-2E5B-4AB6-81F944C2170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36" creationId="{FDB9E290-82F4-4CD8-C992-C4336D7AFE9B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39" creationId="{787D53E2-87B0-8D94-F3D7-2ADEABA34FD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42" creationId="{329B3857-B306-C987-45F0-891B1216D217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246" creationId="{E51648B8-B675-B3E1-1CCF-345C33BE5E9A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392" creationId="{1C1286A0-765E-F3D1-9825-1342C8A6E2E1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16" creationId="{CF6EB85A-610A-B310-9835-0E9454A8A225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28" creationId="{67832BDD-B838-8A8A-2547-3428B578236C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33" creationId="{4B60EAD4-102A-8A40-08FB-56F0DB665A7A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36" creationId="{F01E1655-AB41-A62F-6FA7-C189336F8F88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39" creationId="{CE94073D-F99E-3C57-3F56-25C3A39039CB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5.466" v="63044" actId="478"/>
          <ac:grpSpMkLst>
            <pc:docMk/>
            <pc:sldMk cId="1559116031" sldId="1937"/>
            <ac:grpSpMk id="443" creationId="{072C12D6-535A-ECED-DCF8-793DD169AE2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1:14.674" v="63059" actId="478"/>
          <ac:grpSpMkLst>
            <pc:docMk/>
            <pc:sldMk cId="1559116031" sldId="1937"/>
            <ac:grpSpMk id="1036" creationId="{64D95FAC-EFC0-F779-7996-10312EC1C50C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1042" creationId="{E08FB78F-0BB4-E752-E8A4-A1438EDB00A2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1050" creationId="{61B092E1-BF73-30DE-BCD4-DDB4DDD5FD5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1:14.674" v="63059" actId="478"/>
          <ac:grpSpMkLst>
            <pc:docMk/>
            <pc:sldMk cId="1559116031" sldId="1937"/>
            <ac:grpSpMk id="1062" creationId="{D50B6BEF-E51F-71B0-63FD-52F1CB1F6CA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1:31.451" v="63064" actId="478"/>
          <ac:grpSpMkLst>
            <pc:docMk/>
            <pc:sldMk cId="1559116031" sldId="1937"/>
            <ac:grpSpMk id="1065" creationId="{8EC8B90F-5A02-6FD7-51F6-EC7F4E1A30A5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0:31:51.109" v="63078" actId="164"/>
          <ac:grpSpMkLst>
            <pc:docMk/>
            <pc:sldMk cId="1559116031" sldId="1937"/>
            <ac:grpSpMk id="1066" creationId="{34CCF838-810D-8E51-03C2-C8F846B3963C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30:21.530" v="63046"/>
          <ac:grpSpMkLst>
            <pc:docMk/>
            <pc:sldMk cId="1559116031" sldId="1937"/>
            <ac:grpSpMk id="1068" creationId="{176C7D1D-D2B7-EA01-CB13-5AC00F0F1F9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74" creationId="{184C1E69-8B3A-E2E1-C737-7605AFE9270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77" creationId="{1EDE0592-3DC2-9395-4A8F-A4AF9C34B8E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80" creationId="{08A5EB6C-3A46-EF46-E49C-C600D3AAF64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83" creationId="{19F2996D-AF6E-FACE-DA86-A589E756740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86" creationId="{349E8574-3B4F-7F27-29E0-3A0309243AE2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48:48.747" v="58363" actId="164"/>
          <ac:grpSpMkLst>
            <pc:docMk/>
            <pc:sldMk cId="1559116031" sldId="1937"/>
            <ac:grpSpMk id="1089" creationId="{C999FB96-794D-FED4-364A-3297A08678D9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48:41.174" v="58362" actId="164"/>
          <ac:grpSpMkLst>
            <pc:docMk/>
            <pc:sldMk cId="1559116031" sldId="1937"/>
            <ac:grpSpMk id="1090" creationId="{1F125CE5-47EC-9D01-9CA6-D4BC25D366E2}"/>
          </ac:grpSpMkLst>
        </pc:grpChg>
        <pc:grpChg chg="del">
          <ac:chgData name="윤진숙(Celine) - 서비스기획2팀" userId="db3dbd84-8051-4777-a258-c2ff272a01d1" providerId="ADAL" clId="{8028E252-5847-4BDC-B1AB-0348FF4B7C6B}" dt="2024-06-04T08:48:19.631" v="58359" actId="478"/>
          <ac:grpSpMkLst>
            <pc:docMk/>
            <pc:sldMk cId="1559116031" sldId="1937"/>
            <ac:grpSpMk id="1105" creationId="{AE64D3FF-5DCA-1CB8-E45D-72D87C1660C6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28" creationId="{4D30B8BE-4097-6C1C-E7CE-AF327055FF19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53" creationId="{4453D77C-E26E-3483-7100-AD020CB4CC6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54" creationId="{069FF518-D374-57AA-9915-2957101F8DB3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57" creationId="{CD56E749-BA43-D21D-1162-D304FC93D846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5.466" v="63044" actId="478"/>
          <ac:grpSpMkLst>
            <pc:docMk/>
            <pc:sldMk cId="1559116031" sldId="1937"/>
            <ac:grpSpMk id="1160" creationId="{21451B7B-0BD0-A70C-B786-F40F7FA38CF5}"/>
          </ac:grpSpMkLst>
        </pc:grpChg>
        <pc:graphicFrameChg chg="del mod modGraphic">
          <ac:chgData name="윤진숙(Celine) - 서비스기획2팀" userId="db3dbd84-8051-4777-a258-c2ff272a01d1" providerId="ADAL" clId="{8028E252-5847-4BDC-B1AB-0348FF4B7C6B}" dt="2024-06-04T10:44:33.012" v="64168" actId="478"/>
          <ac:graphicFrameMkLst>
            <pc:docMk/>
            <pc:sldMk cId="1559116031" sldId="1937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4T10:47:44.048" v="64265" actId="478"/>
          <ac:graphicFrameMkLst>
            <pc:docMk/>
            <pc:sldMk cId="1559116031" sldId="1937"/>
            <ac:graphicFrameMk id="227" creationId="{EB5163CB-D68B-60E5-9FB5-1A161443A65A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11:07:39.911" v="65877" actId="6549"/>
          <ac:graphicFrameMkLst>
            <pc:docMk/>
            <pc:sldMk cId="1559116031" sldId="1937"/>
            <ac:graphicFrameMk id="231" creationId="{4C50E85C-1F43-AEA4-E909-3D604D76C3D5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4T10:31:06.139" v="63057" actId="478"/>
          <ac:graphicFrameMkLst>
            <pc:docMk/>
            <pc:sldMk cId="1559116031" sldId="1937"/>
            <ac:graphicFrameMk id="1030" creationId="{DF0FDCE2-B277-D59C-D369-024B8464E619}"/>
          </ac:graphicFrameMkLst>
        </pc:graphicFrameChg>
        <pc:graphicFrameChg chg="del mod">
          <ac:chgData name="윤진숙(Celine) - 서비스기획2팀" userId="db3dbd84-8051-4777-a258-c2ff272a01d1" providerId="ADAL" clId="{8028E252-5847-4BDC-B1AB-0348FF4B7C6B}" dt="2024-06-04T10:30:01.747" v="63043" actId="478"/>
          <ac:graphicFrameMkLst>
            <pc:docMk/>
            <pc:sldMk cId="1559116031" sldId="1937"/>
            <ac:graphicFrameMk id="1123" creationId="{302497DB-A6EE-8D5B-FFDC-75E59C65B0C0}"/>
          </ac:graphicFrameMkLst>
        </pc:graphicFrameChg>
        <pc:picChg chg="del mod">
          <ac:chgData name="윤진숙(Celine) - 서비스기획2팀" userId="db3dbd84-8051-4777-a258-c2ff272a01d1" providerId="ADAL" clId="{8028E252-5847-4BDC-B1AB-0348FF4B7C6B}" dt="2024-06-04T10:30:01.747" v="63043" actId="478"/>
          <ac:picMkLst>
            <pc:docMk/>
            <pc:sldMk cId="1559116031" sldId="1937"/>
            <ac:picMk id="19" creationId="{654ED0D1-69B1-643B-0EEF-9C72953BA62A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56" creationId="{E75003B7-786F-D043-7681-55175E812B3E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57" creationId="{4169ACCB-7CB2-A644-ABF4-629F9F973868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58" creationId="{465818BB-10E4-82EC-0673-42F79BBF4295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0:30:34.976" v="63047" actId="1076"/>
          <ac:picMkLst>
            <pc:docMk/>
            <pc:sldMk cId="1559116031" sldId="1937"/>
            <ac:picMk id="60" creationId="{F3035129-628C-3901-E2E4-72F874A1F1D3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95" creationId="{D734FA93-E16C-B14D-C43B-4639A3D68BF6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99" creationId="{212C90A6-07EF-4D38-7BF6-9A5330F43322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202" creationId="{A31BAE5B-C754-B2AA-44B2-D317F57069BE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205" creationId="{8D4612E3-2E1B-FF97-666A-6F0F47104A1B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0:44:02.930" v="64131" actId="1037"/>
          <ac:picMkLst>
            <pc:docMk/>
            <pc:sldMk cId="1559116031" sldId="1937"/>
            <ac:picMk id="223" creationId="{3B864661-5C96-C393-C31D-F0E30B66A509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0:42:57.893" v="64110" actId="478"/>
          <ac:picMkLst>
            <pc:docMk/>
            <pc:sldMk cId="1559116031" sldId="1937"/>
            <ac:picMk id="225" creationId="{4BC6EA3B-6E60-3960-8A2F-44ACE5BF3C06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35" creationId="{BC486930-E1A6-E1B5-5BDD-CC32E4BD11BA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38" creationId="{F6D04F9D-0B9B-7CB9-16D8-22EB1432040B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41" creationId="{74D3E867-4F7D-3351-3AD6-E4DBAE56E010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44" creationId="{C8E07C3A-B0A5-14F3-5FF1-9252EB72A296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025" creationId="{D11ACAC9-C9A4-CD2B-FAC7-81E00B2F0B98}"/>
          </ac:picMkLst>
        </pc:picChg>
        <pc:picChg chg="mod">
          <ac:chgData name="윤진숙(Celine) - 서비스기획2팀" userId="db3dbd84-8051-4777-a258-c2ff272a01d1" providerId="ADAL" clId="{8028E252-5847-4BDC-B1AB-0348FF4B7C6B}" dt="2024-06-04T10:45:46.550" v="64236" actId="1076"/>
          <ac:picMkLst>
            <pc:docMk/>
            <pc:sldMk cId="1559116031" sldId="1937"/>
            <ac:picMk id="1049" creationId="{D78D65CA-D14E-D3DD-291A-DB5B99BF2643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064" creationId="{6AF068E4-872F-F312-4EAF-C9E30AF4AD9D}"/>
          </ac:picMkLst>
        </pc:picChg>
        <pc:picChg chg="add del mod topLvl">
          <ac:chgData name="윤진숙(Celine) - 서비스기획2팀" userId="db3dbd84-8051-4777-a258-c2ff272a01d1" providerId="ADAL" clId="{8028E252-5847-4BDC-B1AB-0348FF4B7C6B}" dt="2024-06-04T10:31:31.451" v="63064" actId="478"/>
          <ac:picMkLst>
            <pc:docMk/>
            <pc:sldMk cId="1559116031" sldId="1937"/>
            <ac:picMk id="1067" creationId="{202124F5-07F5-384D-ED67-D53A4BA4E9AE}"/>
          </ac:picMkLst>
        </pc:picChg>
        <pc:picChg chg="mod">
          <ac:chgData name="윤진숙(Celine) - 서비스기획2팀" userId="db3dbd84-8051-4777-a258-c2ff272a01d1" providerId="ADAL" clId="{8028E252-5847-4BDC-B1AB-0348FF4B7C6B}" dt="2024-06-04T10:45:46.550" v="64236" actId="1076"/>
          <ac:picMkLst>
            <pc:docMk/>
            <pc:sldMk cId="1559116031" sldId="1937"/>
            <ac:picMk id="1088" creationId="{F1CDA9CF-946E-7D48-6445-2922ADB9A99F}"/>
          </ac:picMkLst>
        </pc:picChg>
        <pc:picChg chg="del">
          <ac:chgData name="윤진숙(Celine) - 서비스기획2팀" userId="db3dbd84-8051-4777-a258-c2ff272a01d1" providerId="ADAL" clId="{8028E252-5847-4BDC-B1AB-0348FF4B7C6B}" dt="2024-06-04T08:48:19.631" v="58359" actId="478"/>
          <ac:picMkLst>
            <pc:docMk/>
            <pc:sldMk cId="1559116031" sldId="1937"/>
            <ac:picMk id="1110" creationId="{FAD09CD2-8B75-2E0C-3F87-CD0471A4CE32}"/>
          </ac:picMkLst>
        </pc:picChg>
        <pc:cxnChg chg="mod">
          <ac:chgData name="윤진숙(Celine) - 서비스기획2팀" userId="db3dbd84-8051-4777-a258-c2ff272a01d1" providerId="ADAL" clId="{8028E252-5847-4BDC-B1AB-0348FF4B7C6B}" dt="2024-06-04T08:47:48.813" v="58351"/>
          <ac:cxnSpMkLst>
            <pc:docMk/>
            <pc:sldMk cId="1559116031" sldId="1937"/>
            <ac:cxnSpMk id="34" creationId="{F4F69510-D088-809F-9BEE-EC83AEC7F51E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47:48.813" v="58351"/>
          <ac:cxnSpMkLst>
            <pc:docMk/>
            <pc:sldMk cId="1559116031" sldId="1937"/>
            <ac:cxnSpMk id="35" creationId="{BB67DCB8-B83C-7FDA-AD5F-A015923F75EF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30:01.747" v="63043" actId="478"/>
          <ac:cxnSpMkLst>
            <pc:docMk/>
            <pc:sldMk cId="1559116031" sldId="1937"/>
            <ac:cxnSpMk id="63" creationId="{F29F98C3-E89A-8541-E4D8-436BF1CA384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5T04:12:08.728" v="69336" actId="478"/>
          <ac:cxnSpMkLst>
            <pc:docMk/>
            <pc:sldMk cId="1559116031" sldId="1937"/>
            <ac:cxnSpMk id="232" creationId="{9878CC77-C766-EC88-00D9-E56581BC89CA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30:01.747" v="63043" actId="478"/>
          <ac:cxnSpMkLst>
            <pc:docMk/>
            <pc:sldMk cId="1559116031" sldId="1937"/>
            <ac:cxnSpMk id="1027" creationId="{62015F7F-B1EF-A54D-53B3-4F30E46E664B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0:30:34.976" v="63047" actId="1076"/>
          <ac:cxnSpMkLst>
            <pc:docMk/>
            <pc:sldMk cId="1559116031" sldId="1937"/>
            <ac:cxnSpMk id="1028" creationId="{59817253-39D9-893D-0A33-7189C8C644CB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0:32:20.467" v="63088" actId="1076"/>
          <ac:cxnSpMkLst>
            <pc:docMk/>
            <pc:sldMk cId="1559116031" sldId="1937"/>
            <ac:cxnSpMk id="1029" creationId="{A9AAE420-0593-8256-C7C8-C7C485E0D43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0:30:41.106" v="63050" actId="478"/>
          <ac:cxnSpMkLst>
            <pc:docMk/>
            <pc:sldMk cId="1559116031" sldId="1937"/>
            <ac:cxnSpMk id="1031" creationId="{4EC958DE-5E1A-DC28-437D-036A1E1CF0FB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0:30:39.690" v="63049" actId="478"/>
          <ac:cxnSpMkLst>
            <pc:docMk/>
            <pc:sldMk cId="1559116031" sldId="1937"/>
            <ac:cxnSpMk id="1032" creationId="{9903D29F-CE23-6E8B-D715-EFC0F8460234}"/>
          </ac:cxnSpMkLst>
        </pc:cxnChg>
        <pc:cxnChg chg="mod">
          <ac:chgData name="윤진숙(Celine) - 서비스기획2팀" userId="db3dbd84-8051-4777-a258-c2ff272a01d1" providerId="ADAL" clId="{8028E252-5847-4BDC-B1AB-0348FF4B7C6B}" dt="2024-06-04T10:30:21.530" v="63046"/>
          <ac:cxnSpMkLst>
            <pc:docMk/>
            <pc:sldMk cId="1559116031" sldId="1937"/>
            <ac:cxnSpMk id="1084" creationId="{FCB78D27-2DB9-DD0C-14DD-1A215945448C}"/>
          </ac:cxnSpMkLst>
        </pc:cxnChg>
        <pc:cxnChg chg="mod">
          <ac:chgData name="윤진숙(Celine) - 서비스기획2팀" userId="db3dbd84-8051-4777-a258-c2ff272a01d1" providerId="ADAL" clId="{8028E252-5847-4BDC-B1AB-0348FF4B7C6B}" dt="2024-06-04T10:30:21.530" v="63046"/>
          <ac:cxnSpMkLst>
            <pc:docMk/>
            <pc:sldMk cId="1559116031" sldId="1937"/>
            <ac:cxnSpMk id="1085" creationId="{B8DE880D-1B33-B962-E317-13C196D688FB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29:56.674" v="63042" actId="478"/>
          <ac:cxnSpMkLst>
            <pc:docMk/>
            <pc:sldMk cId="1559116031" sldId="1937"/>
            <ac:cxnSpMk id="1124" creationId="{CCA0A0E3-815E-224E-6FC6-BB75A40D9B59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29:55.410" v="63041" actId="478"/>
          <ac:cxnSpMkLst>
            <pc:docMk/>
            <pc:sldMk cId="1559116031" sldId="1937"/>
            <ac:cxnSpMk id="1125" creationId="{722E2009-0F8E-512B-35DA-3E31F814F271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30:07.825" v="63045" actId="478"/>
          <ac:cxnSpMkLst>
            <pc:docMk/>
            <pc:sldMk cId="1559116031" sldId="1937"/>
            <ac:cxnSpMk id="1169" creationId="{C8D752FC-5EDE-5D06-F923-A252AF055203}"/>
          </ac:cxnSpMkLst>
        </pc:cxnChg>
      </pc:sldChg>
      <pc:sldChg chg="addSp delSp modSp add del mod setBg">
        <pc:chgData name="윤진숙(Celine) - 서비스기획2팀" userId="db3dbd84-8051-4777-a258-c2ff272a01d1" providerId="ADAL" clId="{8028E252-5847-4BDC-B1AB-0348FF4B7C6B}" dt="2024-06-04T15:19:45.914" v="69333" actId="47"/>
        <pc:sldMkLst>
          <pc:docMk/>
          <pc:sldMk cId="2320743124" sldId="1938"/>
        </pc:sldMkLst>
        <pc:spChg chg="mod">
          <ac:chgData name="윤진숙(Celine) - 서비스기획2팀" userId="db3dbd84-8051-4777-a258-c2ff272a01d1" providerId="ADAL" clId="{8028E252-5847-4BDC-B1AB-0348FF4B7C6B}" dt="2024-06-04T11:51:45.211" v="66662" actId="20577"/>
          <ac:spMkLst>
            <pc:docMk/>
            <pc:sldMk cId="2320743124" sldId="1938"/>
            <ac:spMk id="2" creationId="{8928909E-0A08-851F-5473-866F61BC32D5}"/>
          </ac:spMkLst>
        </pc:spChg>
        <pc:spChg chg="mod">
          <ac:chgData name="윤진숙(Celine) - 서비스기획2팀" userId="db3dbd84-8051-4777-a258-c2ff272a01d1" providerId="ADAL" clId="{8028E252-5847-4BDC-B1AB-0348FF4B7C6B}" dt="2024-06-04T11:31:01.669" v="66292" actId="14100"/>
          <ac:spMkLst>
            <pc:docMk/>
            <pc:sldMk cId="2320743124" sldId="1938"/>
            <ac:spMk id="3" creationId="{461B8A44-E160-8713-FE37-F834B9226A37}"/>
          </ac:spMkLst>
        </pc:spChg>
        <pc:spChg chg="mod">
          <ac:chgData name="윤진숙(Celine) - 서비스기획2팀" userId="db3dbd84-8051-4777-a258-c2ff272a01d1" providerId="ADAL" clId="{8028E252-5847-4BDC-B1AB-0348FF4B7C6B}" dt="2024-06-04T11:30:36.677" v="66289" actId="14100"/>
          <ac:spMkLst>
            <pc:docMk/>
            <pc:sldMk cId="2320743124" sldId="1938"/>
            <ac:spMk id="9" creationId="{3456F250-91FA-CD80-2340-8725BB54E06A}"/>
          </ac:spMkLst>
        </pc:spChg>
        <pc:spChg chg="mod">
          <ac:chgData name="윤진숙(Celine) - 서비스기획2팀" userId="db3dbd84-8051-4777-a258-c2ff272a01d1" providerId="ADAL" clId="{8028E252-5847-4BDC-B1AB-0348FF4B7C6B}" dt="2024-06-04T11:49:06.164" v="66598" actId="14100"/>
          <ac:spMkLst>
            <pc:docMk/>
            <pc:sldMk cId="2320743124" sldId="1938"/>
            <ac:spMk id="17" creationId="{439C4A98-F5A6-E054-6704-A0A3F1E032BF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31.871" v="66702" actId="1076"/>
          <ac:spMkLst>
            <pc:docMk/>
            <pc:sldMk cId="2320743124" sldId="1938"/>
            <ac:spMk id="22" creationId="{7348ACD7-0451-43BB-BC63-491C56F5BE8C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37.431" v="66703" actId="1076"/>
          <ac:spMkLst>
            <pc:docMk/>
            <pc:sldMk cId="2320743124" sldId="1938"/>
            <ac:spMk id="23" creationId="{7C7E2827-9556-CF80-436B-DF7212928CE1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37.431" v="66703" actId="1076"/>
          <ac:spMkLst>
            <pc:docMk/>
            <pc:sldMk cId="2320743124" sldId="1938"/>
            <ac:spMk id="24" creationId="{DA8002C2-EBEC-E09A-FB6C-023CA75FA99A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47.638" v="66704" actId="1076"/>
          <ac:spMkLst>
            <pc:docMk/>
            <pc:sldMk cId="2320743124" sldId="1938"/>
            <ac:spMk id="27" creationId="{1B3A52D5-7326-D3EC-EE4B-A34E14CB89DC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47.638" v="66704" actId="1076"/>
          <ac:spMkLst>
            <pc:docMk/>
            <pc:sldMk cId="2320743124" sldId="1938"/>
            <ac:spMk id="28" creationId="{3C533029-A861-0AF7-0C2F-D835D0D1B04B}"/>
          </ac:spMkLst>
        </pc:spChg>
        <pc:spChg chg="mod">
          <ac:chgData name="윤진숙(Celine) - 서비스기획2팀" userId="db3dbd84-8051-4777-a258-c2ff272a01d1" providerId="ADAL" clId="{8028E252-5847-4BDC-B1AB-0348FF4B7C6B}" dt="2024-06-04T11:50:20.030" v="66604" actId="14100"/>
          <ac:spMkLst>
            <pc:docMk/>
            <pc:sldMk cId="2320743124" sldId="1938"/>
            <ac:spMk id="30" creationId="{EB512697-7EB4-DE89-D614-E14F7CF74452}"/>
          </ac:spMkLst>
        </pc:spChg>
        <pc:spChg chg="mod">
          <ac:chgData name="윤진숙(Celine) - 서비스기획2팀" userId="db3dbd84-8051-4777-a258-c2ff272a01d1" providerId="ADAL" clId="{8028E252-5847-4BDC-B1AB-0348FF4B7C6B}" dt="2024-06-04T11:16:48.750" v="66239" actId="20577"/>
          <ac:spMkLst>
            <pc:docMk/>
            <pc:sldMk cId="2320743124" sldId="1938"/>
            <ac:spMk id="45" creationId="{0F243608-C5F1-4F66-A939-98C7CE6F57B4}"/>
          </ac:spMkLst>
        </pc:spChg>
        <pc:spChg chg="mod">
          <ac:chgData name="윤진숙(Celine) - 서비스기획2팀" userId="db3dbd84-8051-4777-a258-c2ff272a01d1" providerId="ADAL" clId="{8028E252-5847-4BDC-B1AB-0348FF4B7C6B}" dt="2024-06-04T11:53:31.871" v="66702" actId="1076"/>
          <ac:spMkLst>
            <pc:docMk/>
            <pc:sldMk cId="2320743124" sldId="1938"/>
            <ac:spMk id="1085" creationId="{CA5C607D-21D5-5304-ECA0-9E29E775F901}"/>
          </ac:spMkLst>
        </pc:spChg>
        <pc:spChg chg="del mod">
          <ac:chgData name="윤진숙(Celine) - 서비스기획2팀" userId="db3dbd84-8051-4777-a258-c2ff272a01d1" providerId="ADAL" clId="{8028E252-5847-4BDC-B1AB-0348FF4B7C6B}" dt="2024-06-04T11:53:01.663" v="66699" actId="478"/>
          <ac:spMkLst>
            <pc:docMk/>
            <pc:sldMk cId="2320743124" sldId="1938"/>
            <ac:spMk id="1086" creationId="{7AE42845-3FE5-77DE-083F-AF52CDC25525}"/>
          </ac:spMkLst>
        </pc:spChg>
        <pc:grpChg chg="add mod">
          <ac:chgData name="윤진숙(Celine) - 서비스기획2팀" userId="db3dbd84-8051-4777-a258-c2ff272a01d1" providerId="ADAL" clId="{8028E252-5847-4BDC-B1AB-0348FF4B7C6B}" dt="2024-06-04T11:53:31.871" v="66702" actId="1076"/>
          <ac:grpSpMkLst>
            <pc:docMk/>
            <pc:sldMk cId="2320743124" sldId="1938"/>
            <ac:grpSpMk id="7" creationId="{FD3F1AA0-F85D-B77B-1D09-823C367F642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1:34:16.404" v="66300" actId="478"/>
          <ac:grpSpMkLst>
            <pc:docMk/>
            <pc:sldMk cId="2320743124" sldId="1938"/>
            <ac:grpSpMk id="8" creationId="{E6A3C0A0-7472-4199-EA80-329A1676CDF9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53:37.431" v="66703" actId="1076"/>
          <ac:grpSpMkLst>
            <pc:docMk/>
            <pc:sldMk cId="2320743124" sldId="1938"/>
            <ac:grpSpMk id="16" creationId="{08951102-298B-3668-8045-D79B221E125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53:47.638" v="66704" actId="1076"/>
          <ac:grpSpMkLst>
            <pc:docMk/>
            <pc:sldMk cId="2320743124" sldId="1938"/>
            <ac:grpSpMk id="29" creationId="{2B071F3A-49D7-CCE8-77F1-12542F697D38}"/>
          </ac:grpSpMkLst>
        </pc:grpChg>
        <pc:picChg chg="add del mod">
          <ac:chgData name="윤진숙(Celine) - 서비스기획2팀" userId="db3dbd84-8051-4777-a258-c2ff272a01d1" providerId="ADAL" clId="{8028E252-5847-4BDC-B1AB-0348FF4B7C6B}" dt="2024-06-04T11:50:58.442" v="66641" actId="478"/>
          <ac:picMkLst>
            <pc:docMk/>
            <pc:sldMk cId="2320743124" sldId="1938"/>
            <ac:picMk id="21" creationId="{229ADA47-B970-CB7B-A216-330E8033D3B8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1.952" v="66244" actId="478"/>
          <ac:picMkLst>
            <pc:docMk/>
            <pc:sldMk cId="2320743124" sldId="1938"/>
            <ac:picMk id="1082" creationId="{E74F6AA7-A9DB-04DF-3A6E-DB661C802BD4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5.830" v="66245" actId="478"/>
          <ac:picMkLst>
            <pc:docMk/>
            <pc:sldMk cId="2320743124" sldId="1938"/>
            <ac:picMk id="1084" creationId="{6B2122FD-73BB-A6AB-2C8A-5A8EF80BAD1F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5.830" v="66245" actId="478"/>
          <ac:picMkLst>
            <pc:docMk/>
            <pc:sldMk cId="2320743124" sldId="1938"/>
            <ac:picMk id="2071" creationId="{2C057F17-7FB1-F012-2727-14394C8DDF2F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5.830" v="66245" actId="478"/>
          <ac:picMkLst>
            <pc:docMk/>
            <pc:sldMk cId="2320743124" sldId="1938"/>
            <ac:picMk id="2073" creationId="{04CEE72D-8B8D-053F-22EF-64B82424D135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1.952" v="66244" actId="478"/>
          <ac:picMkLst>
            <pc:docMk/>
            <pc:sldMk cId="2320743124" sldId="1938"/>
            <ac:picMk id="2075" creationId="{B100F630-1705-9D1C-CB2E-F29FEA8D38D5}"/>
          </ac:picMkLst>
        </pc:picChg>
        <pc:cxnChg chg="mod">
          <ac:chgData name="윤진숙(Celine) - 서비스기획2팀" userId="db3dbd84-8051-4777-a258-c2ff272a01d1" providerId="ADAL" clId="{8028E252-5847-4BDC-B1AB-0348FF4B7C6B}" dt="2024-06-04T11:34:09.546" v="66299" actId="14100"/>
          <ac:cxnSpMkLst>
            <pc:docMk/>
            <pc:sldMk cId="2320743124" sldId="1938"/>
            <ac:cxnSpMk id="4" creationId="{6E3BA9AA-7CDA-4C86-B58F-30C8A4442B67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33:28.969" v="66298" actId="14100"/>
          <ac:cxnSpMkLst>
            <pc:docMk/>
            <pc:sldMk cId="2320743124" sldId="1938"/>
            <ac:cxnSpMk id="5" creationId="{59E5645D-B84A-5A88-41B1-31918EEFEF92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28:41.103" v="66247"/>
          <ac:cxnSpMkLst>
            <pc:docMk/>
            <pc:sldMk cId="2320743124" sldId="1938"/>
            <ac:cxnSpMk id="10" creationId="{EDEE8B14-3756-3111-D8BD-367353E904E9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28:41.103" v="66247"/>
          <ac:cxnSpMkLst>
            <pc:docMk/>
            <pc:sldMk cId="2320743124" sldId="1938"/>
            <ac:cxnSpMk id="11" creationId="{6FBA00F9-2673-963A-65C2-0E7880C5DA0E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49:12.560" v="66599" actId="14100"/>
          <ac:cxnSpMkLst>
            <pc:docMk/>
            <pc:sldMk cId="2320743124" sldId="1938"/>
            <ac:cxnSpMk id="18" creationId="{AB8D82B1-F058-06CD-797F-EE0923F6CEC5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49:31.864" v="66602" actId="14100"/>
          <ac:cxnSpMkLst>
            <pc:docMk/>
            <pc:sldMk cId="2320743124" sldId="1938"/>
            <ac:cxnSpMk id="19" creationId="{4E693995-7D50-D303-C122-BB2B3E3250CF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50:25.592" v="66605" actId="14100"/>
          <ac:cxnSpMkLst>
            <pc:docMk/>
            <pc:sldMk cId="2320743124" sldId="1938"/>
            <ac:cxnSpMk id="31" creationId="{3A753C97-F8A5-D82D-09C1-9777810CA3E5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50:35.793" v="66607" actId="14100"/>
          <ac:cxnSpMkLst>
            <pc:docMk/>
            <pc:sldMk cId="2320743124" sldId="1938"/>
            <ac:cxnSpMk id="32" creationId="{81DDB6C8-EB44-43C9-9D36-F91965B97A21}"/>
          </ac:cxnSpMkLst>
        </pc:cxnChg>
      </pc:sldChg>
      <pc:sldChg chg="modSp add del mod">
        <pc:chgData name="윤진숙(Celine) - 서비스기획2팀" userId="db3dbd84-8051-4777-a258-c2ff272a01d1" providerId="ADAL" clId="{8028E252-5847-4BDC-B1AB-0348FF4B7C6B}" dt="2024-06-04T12:22:42.955" v="67840" actId="47"/>
        <pc:sldMkLst>
          <pc:docMk/>
          <pc:sldMk cId="2888365313" sldId="1939"/>
        </pc:sldMkLst>
        <pc:picChg chg="mod">
          <ac:chgData name="윤진숙(Celine) - 서비스기획2팀" userId="db3dbd84-8051-4777-a258-c2ff272a01d1" providerId="ADAL" clId="{8028E252-5847-4BDC-B1AB-0348FF4B7C6B}" dt="2024-06-04T11:59:17.323" v="66875" actId="1076"/>
          <ac:picMkLst>
            <pc:docMk/>
            <pc:sldMk cId="2888365313" sldId="1939"/>
            <ac:picMk id="45" creationId="{0C0EA3AB-369D-2965-616C-6EACFE78A5E4}"/>
          </ac:picMkLst>
        </pc:picChg>
      </pc:sldChg>
      <pc:sldChg chg="addSp delSp modSp add mod">
        <pc:chgData name="윤진숙(Celine) - 서비스기획2팀" userId="db3dbd84-8051-4777-a258-c2ff272a01d1" providerId="ADAL" clId="{8028E252-5847-4BDC-B1AB-0348FF4B7C6B}" dt="2024-06-04T15:19:50.155" v="69334" actId="478"/>
        <pc:sldMkLst>
          <pc:docMk/>
          <pc:sldMk cId="304506682" sldId="1940"/>
        </pc:sldMkLst>
        <pc:spChg chg="mod">
          <ac:chgData name="윤진숙(Celine) - 서비스기획2팀" userId="db3dbd84-8051-4777-a258-c2ff272a01d1" providerId="ADAL" clId="{8028E252-5847-4BDC-B1AB-0348FF4B7C6B}" dt="2024-06-04T12:07:12.800" v="67116" actId="21"/>
          <ac:spMkLst>
            <pc:docMk/>
            <pc:sldMk cId="304506682" sldId="1940"/>
            <ac:spMk id="3" creationId="{461B8A44-E160-8713-FE37-F834B9226A37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7:49.583" v="66803" actId="164"/>
          <ac:spMkLst>
            <pc:docMk/>
            <pc:sldMk cId="304506682" sldId="1940"/>
            <ac:spMk id="8" creationId="{572CF310-A9C1-0FBD-6B51-5FC310CA006E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6:06.747" v="66723" actId="478"/>
          <ac:spMkLst>
            <pc:docMk/>
            <pc:sldMk cId="304506682" sldId="1940"/>
            <ac:spMk id="10" creationId="{E470E0CF-0A41-35D7-CD75-78348081E4F1}"/>
          </ac:spMkLst>
        </pc:spChg>
        <pc:spChg chg="mod">
          <ac:chgData name="윤진숙(Celine) - 서비스기획2팀" userId="db3dbd84-8051-4777-a258-c2ff272a01d1" providerId="ADAL" clId="{8028E252-5847-4BDC-B1AB-0348FF4B7C6B}" dt="2024-06-04T12:07:20.173" v="67120"/>
          <ac:spMkLst>
            <pc:docMk/>
            <pc:sldMk cId="304506682" sldId="1940"/>
            <ac:spMk id="12" creationId="{AB1312B6-ABA3-889A-564F-6EB2F13371E5}"/>
          </ac:spMkLst>
        </pc:spChg>
        <pc:spChg chg="mod">
          <ac:chgData name="윤진숙(Celine) - 서비스기획2팀" userId="db3dbd84-8051-4777-a258-c2ff272a01d1" providerId="ADAL" clId="{8028E252-5847-4BDC-B1AB-0348FF4B7C6B}" dt="2024-06-04T11:54:38.719" v="66710" actId="1076"/>
          <ac:spMkLst>
            <pc:docMk/>
            <pc:sldMk cId="304506682" sldId="1940"/>
            <ac:spMk id="22" creationId="{7348ACD7-0451-43BB-BC63-491C56F5BE8C}"/>
          </ac:spMkLst>
        </pc:spChg>
        <pc:spChg chg="mod">
          <ac:chgData name="윤진숙(Celine) - 서비스기획2팀" userId="db3dbd84-8051-4777-a258-c2ff272a01d1" providerId="ADAL" clId="{8028E252-5847-4BDC-B1AB-0348FF4B7C6B}" dt="2024-06-04T11:54:44.648" v="66711" actId="1076"/>
          <ac:spMkLst>
            <pc:docMk/>
            <pc:sldMk cId="304506682" sldId="1940"/>
            <ac:spMk id="23" creationId="{7C7E2827-9556-CF80-436B-DF7212928CE1}"/>
          </ac:spMkLst>
        </pc:spChg>
        <pc:spChg chg="mod">
          <ac:chgData name="윤진숙(Celine) - 서비스기획2팀" userId="db3dbd84-8051-4777-a258-c2ff272a01d1" providerId="ADAL" clId="{8028E252-5847-4BDC-B1AB-0348FF4B7C6B}" dt="2024-06-04T11:54:44.648" v="66711" actId="1076"/>
          <ac:spMkLst>
            <pc:docMk/>
            <pc:sldMk cId="304506682" sldId="1940"/>
            <ac:spMk id="24" creationId="{DA8002C2-EBEC-E09A-FB6C-023CA75FA99A}"/>
          </ac:spMkLst>
        </pc:spChg>
        <pc:spChg chg="mod">
          <ac:chgData name="윤진숙(Celine) - 서비스기획2팀" userId="db3dbd84-8051-4777-a258-c2ff272a01d1" providerId="ADAL" clId="{8028E252-5847-4BDC-B1AB-0348FF4B7C6B}" dt="2024-06-04T11:59:00.060" v="66873" actId="14100"/>
          <ac:spMkLst>
            <pc:docMk/>
            <pc:sldMk cId="304506682" sldId="1940"/>
            <ac:spMk id="26" creationId="{C8982EF4-CDC6-1633-F3EF-51E92D50A1C7}"/>
          </ac:spMkLst>
        </pc:spChg>
        <pc:spChg chg="mod">
          <ac:chgData name="윤진숙(Celine) - 서비스기획2팀" userId="db3dbd84-8051-4777-a258-c2ff272a01d1" providerId="ADAL" clId="{8028E252-5847-4BDC-B1AB-0348FF4B7C6B}" dt="2024-06-04T11:54:50.864" v="66712" actId="1076"/>
          <ac:spMkLst>
            <pc:docMk/>
            <pc:sldMk cId="304506682" sldId="1940"/>
            <ac:spMk id="27" creationId="{1B3A52D5-7326-D3EC-EE4B-A34E14CB89DC}"/>
          </ac:spMkLst>
        </pc:spChg>
        <pc:spChg chg="mod">
          <ac:chgData name="윤진숙(Celine) - 서비스기획2팀" userId="db3dbd84-8051-4777-a258-c2ff272a01d1" providerId="ADAL" clId="{8028E252-5847-4BDC-B1AB-0348FF4B7C6B}" dt="2024-06-04T11:54:50.864" v="66712" actId="1076"/>
          <ac:spMkLst>
            <pc:docMk/>
            <pc:sldMk cId="304506682" sldId="1940"/>
            <ac:spMk id="28" creationId="{3C533029-A861-0AF7-0C2F-D835D0D1B04B}"/>
          </ac:spMkLst>
        </pc:spChg>
        <pc:spChg chg="mod">
          <ac:chgData name="윤진숙(Celine) - 서비스기획2팀" userId="db3dbd84-8051-4777-a258-c2ff272a01d1" providerId="ADAL" clId="{8028E252-5847-4BDC-B1AB-0348FF4B7C6B}" dt="2024-06-04T11:55:10.275" v="66714" actId="1076"/>
          <ac:spMkLst>
            <pc:docMk/>
            <pc:sldMk cId="304506682" sldId="1940"/>
            <ac:spMk id="33" creationId="{49332352-60E3-DC7A-63A2-E8836EA4995E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7:57.775" v="66807" actId="478"/>
          <ac:spMkLst>
            <pc:docMk/>
            <pc:sldMk cId="304506682" sldId="1940"/>
            <ac:spMk id="34" creationId="{5DE21B5F-4212-AE31-1DEF-13483B02AB8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6:16.715" v="66724" actId="478"/>
          <ac:spMkLst>
            <pc:docMk/>
            <pc:sldMk cId="304506682" sldId="1940"/>
            <ac:spMk id="39" creationId="{C387FB03-73E8-BEC5-57DB-83D981B1B9C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15.024" v="66716" actId="478"/>
          <ac:spMkLst>
            <pc:docMk/>
            <pc:sldMk cId="304506682" sldId="1940"/>
            <ac:spMk id="40" creationId="{78CE0267-9B96-129C-6563-5D882D16F3C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1.745" v="66719" actId="478"/>
          <ac:spMkLst>
            <pc:docMk/>
            <pc:sldMk cId="304506682" sldId="1940"/>
            <ac:spMk id="41" creationId="{A92B6AA4-1224-77E4-3BD7-3F3F51354A5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4.737" v="66721" actId="478"/>
          <ac:spMkLst>
            <pc:docMk/>
            <pc:sldMk cId="304506682" sldId="1940"/>
            <ac:spMk id="42" creationId="{30E6D295-5870-26EB-240D-6677BB503D9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2.930" v="66720" actId="478"/>
          <ac:spMkLst>
            <pc:docMk/>
            <pc:sldMk cId="304506682" sldId="1940"/>
            <ac:spMk id="43" creationId="{4C8C32F0-2313-C723-8E46-E457B414BCF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0.386" v="66718" actId="478"/>
          <ac:spMkLst>
            <pc:docMk/>
            <pc:sldMk cId="304506682" sldId="1940"/>
            <ac:spMk id="44" creationId="{95CD50DA-38CD-9CF9-1671-15B78F4A20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6.619" v="66722" actId="478"/>
          <ac:spMkLst>
            <pc:docMk/>
            <pc:sldMk cId="304506682" sldId="1940"/>
            <ac:spMk id="46" creationId="{471546F4-1762-6F61-ED36-BEBECC5E401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18.577" v="66717" actId="478"/>
          <ac:spMkLst>
            <pc:docMk/>
            <pc:sldMk cId="304506682" sldId="1940"/>
            <ac:spMk id="47" creationId="{0B0AFA8B-CA82-CBE2-11F8-F882ECBD0A42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5:19:50.155" v="69334" actId="478"/>
          <ac:spMkLst>
            <pc:docMk/>
            <pc:sldMk cId="304506682" sldId="1940"/>
            <ac:spMk id="48" creationId="{4FC247BD-2CE7-EABA-1D82-4EA9C37DBCD2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12:02:19.638" v="67000" actId="478"/>
          <ac:spMkLst>
            <pc:docMk/>
            <pc:sldMk cId="304506682" sldId="1940"/>
            <ac:spMk id="52" creationId="{5171E293-E825-133D-411D-41A031BEA9CC}"/>
          </ac:spMkLst>
        </pc:spChg>
        <pc:spChg chg="mod ord">
          <ac:chgData name="윤진숙(Celine) - 서비스기획2팀" userId="db3dbd84-8051-4777-a258-c2ff272a01d1" providerId="ADAL" clId="{8028E252-5847-4BDC-B1AB-0348FF4B7C6B}" dt="2024-06-04T12:07:16.680" v="67119"/>
          <ac:spMkLst>
            <pc:docMk/>
            <pc:sldMk cId="304506682" sldId="1940"/>
            <ac:spMk id="56" creationId="{25B24AB8-1BB4-CE87-8FDA-35A9008304BC}"/>
          </ac:spMkLst>
        </pc:spChg>
        <pc:spChg chg="add mod">
          <ac:chgData name="윤진숙(Celine) - 서비스기획2팀" userId="db3dbd84-8051-4777-a258-c2ff272a01d1" providerId="ADAL" clId="{8028E252-5847-4BDC-B1AB-0348FF4B7C6B}" dt="2024-06-04T12:03:05.976" v="67008" actId="164"/>
          <ac:spMkLst>
            <pc:docMk/>
            <pc:sldMk cId="304506682" sldId="1940"/>
            <ac:spMk id="1025" creationId="{3E07B4C2-4F2F-DC29-20F0-A547ECEC7350}"/>
          </ac:spMkLst>
        </pc:spChg>
        <pc:spChg chg="add mod">
          <ac:chgData name="윤진숙(Celine) - 서비스기획2팀" userId="db3dbd84-8051-4777-a258-c2ff272a01d1" providerId="ADAL" clId="{8028E252-5847-4BDC-B1AB-0348FF4B7C6B}" dt="2024-06-04T12:38:35.200" v="67862" actId="1076"/>
          <ac:spMkLst>
            <pc:docMk/>
            <pc:sldMk cId="304506682" sldId="1940"/>
            <ac:spMk id="1036" creationId="{5F13A039-90ED-61B4-C3CE-B2FAFFAABBB6}"/>
          </ac:spMkLst>
        </pc:spChg>
        <pc:spChg chg="add mod">
          <ac:chgData name="윤진숙(Celine) - 서비스기획2팀" userId="db3dbd84-8051-4777-a258-c2ff272a01d1" providerId="ADAL" clId="{8028E252-5847-4BDC-B1AB-0348FF4B7C6B}" dt="2024-06-04T12:03:37.667" v="67041"/>
          <ac:spMkLst>
            <pc:docMk/>
            <pc:sldMk cId="304506682" sldId="1940"/>
            <ac:spMk id="1037" creationId="{F76E5BE2-7DE4-B5A4-DB14-1B79F1D27AC5}"/>
          </ac:spMkLst>
        </pc:spChg>
        <pc:spChg chg="add mod">
          <ac:chgData name="윤진숙(Celine) - 서비스기획2팀" userId="db3dbd84-8051-4777-a258-c2ff272a01d1" providerId="ADAL" clId="{8028E252-5847-4BDC-B1AB-0348FF4B7C6B}" dt="2024-06-04T12:38:35.200" v="67862" actId="1076"/>
          <ac:spMkLst>
            <pc:docMk/>
            <pc:sldMk cId="304506682" sldId="1940"/>
            <ac:spMk id="1038" creationId="{AB15E7EA-91E4-600D-CB37-297439A4EF65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2:14.594" v="68013" actId="6549"/>
          <ac:spMkLst>
            <pc:docMk/>
            <pc:sldMk cId="304506682" sldId="1940"/>
            <ac:spMk id="1039" creationId="{5E4C4DBB-3471-F234-CDAD-E51E6A505B52}"/>
          </ac:spMkLst>
        </pc:spChg>
        <pc:spChg chg="mod">
          <ac:chgData name="윤진숙(Celine) - 서비스기획2팀" userId="db3dbd84-8051-4777-a258-c2ff272a01d1" providerId="ADAL" clId="{8028E252-5847-4BDC-B1AB-0348FF4B7C6B}" dt="2024-06-04T12:05:55.914" v="67099"/>
          <ac:spMkLst>
            <pc:docMk/>
            <pc:sldMk cId="304506682" sldId="1940"/>
            <ac:spMk id="1041" creationId="{FE5F1415-DFF9-59A6-1A13-25AA0AE42860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12:08:58.927" v="67159" actId="164"/>
          <ac:spMkLst>
            <pc:docMk/>
            <pc:sldMk cId="304506682" sldId="1940"/>
            <ac:spMk id="1044" creationId="{47BC28A6-7CEC-D733-6EC7-99F4761985EE}"/>
          </ac:spMkLst>
        </pc:spChg>
        <pc:spChg chg="add mod">
          <ac:chgData name="윤진숙(Celine) - 서비스기획2팀" userId="db3dbd84-8051-4777-a258-c2ff272a01d1" providerId="ADAL" clId="{8028E252-5847-4BDC-B1AB-0348FF4B7C6B}" dt="2024-06-04T12:08:50.205" v="67158" actId="164"/>
          <ac:spMkLst>
            <pc:docMk/>
            <pc:sldMk cId="304506682" sldId="1940"/>
            <ac:spMk id="1048" creationId="{F5B10D97-638C-53EE-18C3-536436A66C7A}"/>
          </ac:spMkLst>
        </pc:spChg>
        <pc:spChg chg="mod">
          <ac:chgData name="윤진숙(Celine) - 서비스기획2팀" userId="db3dbd84-8051-4777-a258-c2ff272a01d1" providerId="ADAL" clId="{8028E252-5847-4BDC-B1AB-0348FF4B7C6B}" dt="2024-06-04T12:26:03.717" v="67851" actId="1035"/>
          <ac:spMkLst>
            <pc:docMk/>
            <pc:sldMk cId="304506682" sldId="1940"/>
            <ac:spMk id="1050" creationId="{866F9D6F-6352-DA6E-4142-54950B51A26F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1:03.188" v="67912" actId="1035"/>
          <ac:spMkLst>
            <pc:docMk/>
            <pc:sldMk cId="304506682" sldId="1940"/>
            <ac:spMk id="1055" creationId="{9D8A2058-42A5-994E-6FBA-9F39EEA56EC3}"/>
          </ac:spMkLst>
        </pc:spChg>
        <pc:spChg chg="mod">
          <ac:chgData name="윤진숙(Celine) - 서비스기획2팀" userId="db3dbd84-8051-4777-a258-c2ff272a01d1" providerId="ADAL" clId="{8028E252-5847-4BDC-B1AB-0348FF4B7C6B}" dt="2024-06-04T12:23:07.092" v="67841"/>
          <ac:spMkLst>
            <pc:docMk/>
            <pc:sldMk cId="304506682" sldId="1940"/>
            <ac:spMk id="1057" creationId="{F7A9FF49-DE1E-94D7-FEC1-2A548C40ACFC}"/>
          </ac:spMkLst>
        </pc:spChg>
        <pc:spChg chg="mod">
          <ac:chgData name="윤진숙(Celine) - 서비스기획2팀" userId="db3dbd84-8051-4777-a258-c2ff272a01d1" providerId="ADAL" clId="{8028E252-5847-4BDC-B1AB-0348FF4B7C6B}" dt="2024-06-04T12:23:35.270" v="67844" actId="14100"/>
          <ac:spMkLst>
            <pc:docMk/>
            <pc:sldMk cId="304506682" sldId="1940"/>
            <ac:spMk id="1060" creationId="{8FB31141-840E-4E5F-F6AB-D7AF87A9F7C8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2:10.791" v="68012" actId="6549"/>
          <ac:spMkLst>
            <pc:docMk/>
            <pc:sldMk cId="304506682" sldId="1940"/>
            <ac:spMk id="1068" creationId="{5C3E74DF-BABB-D533-1DC6-0F6121193281}"/>
          </ac:spMkLst>
        </pc:spChg>
        <pc:spChg chg="mod topLvl">
          <ac:chgData name="윤진숙(Celine) - 서비스기획2팀" userId="db3dbd84-8051-4777-a258-c2ff272a01d1" providerId="ADAL" clId="{8028E252-5847-4BDC-B1AB-0348FF4B7C6B}" dt="2024-06-04T12:40:44.204" v="67899" actId="164"/>
          <ac:spMkLst>
            <pc:docMk/>
            <pc:sldMk cId="304506682" sldId="1940"/>
            <ac:spMk id="1070" creationId="{F0B18279-838D-4A4B-3855-2DFB7636A736}"/>
          </ac:spMkLst>
        </pc:spChg>
        <pc:spChg chg="del mod">
          <ac:chgData name="윤진숙(Celine) - 서비스기획2팀" userId="db3dbd84-8051-4777-a258-c2ff272a01d1" providerId="ADAL" clId="{8028E252-5847-4BDC-B1AB-0348FF4B7C6B}" dt="2024-06-04T12:39:10.188" v="67870" actId="478"/>
          <ac:spMkLst>
            <pc:docMk/>
            <pc:sldMk cId="304506682" sldId="1940"/>
            <ac:spMk id="1072" creationId="{0D5E8597-395D-93BD-F6E5-8365AA79091B}"/>
          </ac:spMkLst>
        </pc:spChg>
        <pc:spChg chg="mod topLvl">
          <ac:chgData name="윤진숙(Celine) - 서비스기획2팀" userId="db3dbd84-8051-4777-a258-c2ff272a01d1" providerId="ADAL" clId="{8028E252-5847-4BDC-B1AB-0348FF4B7C6B}" dt="2024-06-04T12:40:49.342" v="67900" actId="164"/>
          <ac:spMkLst>
            <pc:docMk/>
            <pc:sldMk cId="304506682" sldId="1940"/>
            <ac:spMk id="1076" creationId="{A3541A4B-259C-776A-8B92-D362F27E465B}"/>
          </ac:spMkLst>
        </pc:spChg>
        <pc:spChg chg="del mod">
          <ac:chgData name="윤진숙(Celine) - 서비스기획2팀" userId="db3dbd84-8051-4777-a258-c2ff272a01d1" providerId="ADAL" clId="{8028E252-5847-4BDC-B1AB-0348FF4B7C6B}" dt="2024-06-04T12:39:17.306" v="67871" actId="478"/>
          <ac:spMkLst>
            <pc:docMk/>
            <pc:sldMk cId="304506682" sldId="1940"/>
            <ac:spMk id="1078" creationId="{6F2BB83C-9B69-2C97-8266-792FB9BB222D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1:25.178" v="67958" actId="1035"/>
          <ac:spMkLst>
            <pc:docMk/>
            <pc:sldMk cId="304506682" sldId="1940"/>
            <ac:spMk id="1081" creationId="{865B45A8-DD3E-5238-C153-A7A85FEEA402}"/>
          </ac:spMkLst>
        </pc:spChg>
        <pc:spChg chg="mod">
          <ac:chgData name="윤진숙(Celine) - 서비스기획2팀" userId="db3dbd84-8051-4777-a258-c2ff272a01d1" providerId="ADAL" clId="{8028E252-5847-4BDC-B1AB-0348FF4B7C6B}" dt="2024-06-04T12:39:35.261" v="67878"/>
          <ac:spMkLst>
            <pc:docMk/>
            <pc:sldMk cId="304506682" sldId="1940"/>
            <ac:spMk id="1083" creationId="{9C4A4DEB-4B69-E71C-D2B4-5F0AB3B74238}"/>
          </ac:spMkLst>
        </pc:spChg>
        <pc:spChg chg="mod">
          <ac:chgData name="윤진숙(Celine) - 서비스기획2팀" userId="db3dbd84-8051-4777-a258-c2ff272a01d1" providerId="ADAL" clId="{8028E252-5847-4BDC-B1AB-0348FF4B7C6B}" dt="2024-06-04T11:56:35.651" v="66731" actId="1076"/>
          <ac:spMkLst>
            <pc:docMk/>
            <pc:sldMk cId="304506682" sldId="1940"/>
            <ac:spMk id="1085" creationId="{CA5C607D-21D5-5304-ECA0-9E29E775F901}"/>
          </ac:spMkLst>
        </pc:spChg>
        <pc:spChg chg="mod">
          <ac:chgData name="윤진숙(Celine) - 서비스기획2팀" userId="db3dbd84-8051-4777-a258-c2ff272a01d1" providerId="ADAL" clId="{8028E252-5847-4BDC-B1AB-0348FF4B7C6B}" dt="2024-06-04T12:39:49.908" v="67882"/>
          <ac:spMkLst>
            <pc:docMk/>
            <pc:sldMk cId="304506682" sldId="1940"/>
            <ac:spMk id="1088" creationId="{A644D0A7-69BB-5A74-ACC4-8793E863F990}"/>
          </ac:spMkLst>
        </pc:spChg>
        <pc:grpChg chg="mod">
          <ac:chgData name="윤진숙(Celine) - 서비스기획2팀" userId="db3dbd84-8051-4777-a258-c2ff272a01d1" providerId="ADAL" clId="{8028E252-5847-4BDC-B1AB-0348FF4B7C6B}" dt="2024-06-04T11:54:38.719" v="66710" actId="1076"/>
          <ac:grpSpMkLst>
            <pc:docMk/>
            <pc:sldMk cId="304506682" sldId="1940"/>
            <ac:grpSpMk id="7" creationId="{FD3F1AA0-F85D-B77B-1D09-823C367F642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57:49.583" v="66803" actId="164"/>
          <ac:grpSpMkLst>
            <pc:docMk/>
            <pc:sldMk cId="304506682" sldId="1940"/>
            <ac:grpSpMk id="11" creationId="{06EA8981-CCC5-2BDF-A481-D0E38A74445B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54:44.648" v="66711" actId="1076"/>
          <ac:grpSpMkLst>
            <pc:docMk/>
            <pc:sldMk cId="304506682" sldId="1940"/>
            <ac:grpSpMk id="16" creationId="{08951102-298B-3668-8045-D79B221E125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1:59:28.118" v="66877" actId="478"/>
          <ac:grpSpMkLst>
            <pc:docMk/>
            <pc:sldMk cId="304506682" sldId="1940"/>
            <ac:grpSpMk id="25" creationId="{5F8906F9-72C0-70BE-C602-DA4DCFEF654D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54:50.864" v="66712" actId="1076"/>
          <ac:grpSpMkLst>
            <pc:docMk/>
            <pc:sldMk cId="304506682" sldId="1940"/>
            <ac:grpSpMk id="29" creationId="{2B071F3A-49D7-CCE8-77F1-12542F697D3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31.435" v="67965" actId="1035"/>
          <ac:grpSpMkLst>
            <pc:docMk/>
            <pc:sldMk cId="304506682" sldId="1940"/>
            <ac:grpSpMk id="50" creationId="{B6F5F013-7F92-CA5E-F70B-9810166EEF61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6-04T12:02:19.638" v="67000" actId="478"/>
          <ac:grpSpMkLst>
            <pc:docMk/>
            <pc:sldMk cId="304506682" sldId="1940"/>
            <ac:grpSpMk id="51" creationId="{70C6D8AD-0760-7572-374C-4E441A0D0EAC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03:05.976" v="67008" actId="164"/>
          <ac:grpSpMkLst>
            <pc:docMk/>
            <pc:sldMk cId="304506682" sldId="1940"/>
            <ac:grpSpMk id="53" creationId="{AD599820-6376-A4E8-64BA-70C4AE612B9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31.435" v="67965" actId="1035"/>
          <ac:grpSpMkLst>
            <pc:docMk/>
            <pc:sldMk cId="304506682" sldId="1940"/>
            <ac:grpSpMk id="1035" creationId="{A4347588-D120-713E-1082-51AC4C4DECFF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12:08:58.927" v="67159" actId="164"/>
          <ac:grpSpMkLst>
            <pc:docMk/>
            <pc:sldMk cId="304506682" sldId="1940"/>
            <ac:grpSpMk id="1040" creationId="{FECFAC8A-D100-4A8C-9678-F021FDEE86B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07:37.671" v="67123" actId="478"/>
          <ac:grpSpMkLst>
            <pc:docMk/>
            <pc:sldMk cId="304506682" sldId="1940"/>
            <ac:grpSpMk id="1047" creationId="{99D66196-2AE3-0DF6-8A79-B3818495BE6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08:50.205" v="67158" actId="164"/>
          <ac:grpSpMkLst>
            <pc:docMk/>
            <pc:sldMk cId="304506682" sldId="1940"/>
            <ac:grpSpMk id="1049" creationId="{EEA6F0BB-7713-6054-D0A3-3229866C247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1.037" v="68008" actId="1037"/>
          <ac:grpSpMkLst>
            <pc:docMk/>
            <pc:sldMk cId="304506682" sldId="1940"/>
            <ac:grpSpMk id="1053" creationId="{9122A7C1-C448-F5AF-2393-FC9C4675CF2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1.037" v="68008" actId="1037"/>
          <ac:grpSpMkLst>
            <pc:docMk/>
            <pc:sldMk cId="304506682" sldId="1940"/>
            <ac:grpSpMk id="1054" creationId="{031BB07A-7CF8-A404-F853-6816A227F7D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31.435" v="67965" actId="1035"/>
          <ac:grpSpMkLst>
            <pc:docMk/>
            <pc:sldMk cId="304506682" sldId="1940"/>
            <ac:grpSpMk id="1056" creationId="{42785E2F-6BC8-F8CA-CC98-E6733B4C1737}"/>
          </ac:grpSpMkLst>
        </pc:grpChg>
        <pc:grpChg chg="mod">
          <ac:chgData name="윤진숙(Celine) - 서비스기획2팀" userId="db3dbd84-8051-4777-a258-c2ff272a01d1" providerId="ADAL" clId="{8028E252-5847-4BDC-B1AB-0348FF4B7C6B}" dt="2024-06-04T12:23:07.092" v="67841"/>
          <ac:grpSpMkLst>
            <pc:docMk/>
            <pc:sldMk cId="304506682" sldId="1940"/>
            <ac:grpSpMk id="1058" creationId="{0D857AC1-F02A-ECD6-FC51-4D417B8E4E1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39:23.545" v="67875" actId="478"/>
          <ac:grpSpMkLst>
            <pc:docMk/>
            <pc:sldMk cId="304506682" sldId="1940"/>
            <ac:grpSpMk id="1069" creationId="{D8A91A2D-D161-7489-0F31-9DEDB87A3853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2:39:22.440" v="67874" actId="478"/>
          <ac:grpSpMkLst>
            <pc:docMk/>
            <pc:sldMk cId="304506682" sldId="1940"/>
            <ac:grpSpMk id="1071" creationId="{DFC8958F-A345-2D20-D402-824F09B7088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39:20.536" v="67873" actId="478"/>
          <ac:grpSpMkLst>
            <pc:docMk/>
            <pc:sldMk cId="304506682" sldId="1940"/>
            <ac:grpSpMk id="1075" creationId="{9D8B4AE7-3A95-2950-8C0F-5C98F4AFF864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2:39:19.264" v="67872" actId="478"/>
          <ac:grpSpMkLst>
            <pc:docMk/>
            <pc:sldMk cId="304506682" sldId="1940"/>
            <ac:grpSpMk id="1077" creationId="{B5530591-BC9D-0297-2A70-2FB5BEA8957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0:44.204" v="67899" actId="164"/>
          <ac:grpSpMkLst>
            <pc:docMk/>
            <pc:sldMk cId="304506682" sldId="1940"/>
            <ac:grpSpMk id="1082" creationId="{E4420ACB-EBDE-31F6-D429-17610890A63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0:49.342" v="67900" actId="164"/>
          <ac:grpSpMkLst>
            <pc:docMk/>
            <pc:sldMk cId="304506682" sldId="1940"/>
            <ac:grpSpMk id="1087" creationId="{811EAAC4-6F8C-F947-D532-EA66187D839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4.173" v="68011" actId="1037"/>
          <ac:grpSpMkLst>
            <pc:docMk/>
            <pc:sldMk cId="304506682" sldId="1940"/>
            <ac:grpSpMk id="1091" creationId="{8D8C2623-138C-A9F5-7D97-F84AD5095DC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4.173" v="68011" actId="1037"/>
          <ac:grpSpMkLst>
            <pc:docMk/>
            <pc:sldMk cId="304506682" sldId="1940"/>
            <ac:grpSpMk id="1092" creationId="{B7B530E5-6B5C-61E7-B106-DE3801F62B3A}"/>
          </ac:grpSpMkLst>
        </pc:grpChg>
        <pc:picChg chg="add del mod">
          <ac:chgData name="윤진숙(Celine) - 서비스기획2팀" userId="db3dbd84-8051-4777-a258-c2ff272a01d1" providerId="ADAL" clId="{8028E252-5847-4BDC-B1AB-0348FF4B7C6B}" dt="2024-06-04T11:57:34.754" v="66800" actId="478"/>
          <ac:picMkLst>
            <pc:docMk/>
            <pc:sldMk cId="304506682" sldId="1940"/>
            <ac:picMk id="9" creationId="{AD5E9641-2347-37EC-E484-4572D0ECF491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3.281" v="66726" actId="478"/>
          <ac:picMkLst>
            <pc:docMk/>
            <pc:sldMk cId="304506682" sldId="1940"/>
            <ac:picMk id="15" creationId="{7ADE5511-93E0-0F95-EB2C-CF7ED9994C99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1.657" v="66725" actId="478"/>
          <ac:picMkLst>
            <pc:docMk/>
            <pc:sldMk cId="304506682" sldId="1940"/>
            <ac:picMk id="20" creationId="{2EF61E86-68EF-D8A9-EB53-3C40757A02E1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02:51.507" v="67007" actId="478"/>
          <ac:picMkLst>
            <pc:docMk/>
            <pc:sldMk cId="304506682" sldId="1940"/>
            <ac:picMk id="21" creationId="{D233E080-BAB8-BF52-7A33-0B3332ED75F5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5.793" v="66727" actId="478"/>
          <ac:picMkLst>
            <pc:docMk/>
            <pc:sldMk cId="304506682" sldId="1940"/>
            <ac:picMk id="35" creationId="{21EBE574-FA2F-3BD2-D6AF-EEA827AD0E4E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8.154" v="66728" actId="478"/>
          <ac:picMkLst>
            <pc:docMk/>
            <pc:sldMk cId="304506682" sldId="1940"/>
            <ac:picMk id="36" creationId="{B31A4801-6AFD-8DE3-4E43-811776856142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8:21.554" v="66826" actId="478"/>
          <ac:picMkLst>
            <pc:docMk/>
            <pc:sldMk cId="304506682" sldId="1940"/>
            <ac:picMk id="37" creationId="{0D9E775A-621E-72CC-1178-8E5491707C2C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1:57:49.583" v="66803" actId="164"/>
          <ac:picMkLst>
            <pc:docMk/>
            <pc:sldMk cId="304506682" sldId="1940"/>
            <ac:picMk id="38" creationId="{E8B3AE14-1F77-7722-0290-4EEF6D975A58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22:15.607" v="67838" actId="478"/>
          <ac:picMkLst>
            <pc:docMk/>
            <pc:sldMk cId="304506682" sldId="1940"/>
            <ac:picMk id="49" creationId="{A7270228-047F-A285-F005-75CE303B6ABD}"/>
          </ac:picMkLst>
        </pc:picChg>
        <pc:picChg chg="mod">
          <ac:chgData name="윤진숙(Celine) - 서비스기획2팀" userId="db3dbd84-8051-4777-a258-c2ff272a01d1" providerId="ADAL" clId="{8028E252-5847-4BDC-B1AB-0348FF4B7C6B}" dt="2024-06-04T11:59:31.245" v="66878"/>
          <ac:picMkLst>
            <pc:docMk/>
            <pc:sldMk cId="304506682" sldId="1940"/>
            <ac:picMk id="54" creationId="{0B58C404-B6AE-A031-4F33-21C7F83E99FB}"/>
          </ac:picMkLst>
        </pc:picChg>
        <pc:picChg chg="del mod">
          <ac:chgData name="윤진숙(Celine) - 서비스기획2팀" userId="db3dbd84-8051-4777-a258-c2ff272a01d1" providerId="ADAL" clId="{8028E252-5847-4BDC-B1AB-0348FF4B7C6B}" dt="2024-06-04T12:00:35.677" v="66892" actId="478"/>
          <ac:picMkLst>
            <pc:docMk/>
            <pc:sldMk cId="304506682" sldId="1940"/>
            <ac:picMk id="55" creationId="{5F582B18-9A58-5116-BA44-508DA32B0B6F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22:19.213" v="67839" actId="478"/>
          <ac:picMkLst>
            <pc:docMk/>
            <pc:sldMk cId="304506682" sldId="1940"/>
            <ac:picMk id="1026" creationId="{473A8E7D-F81C-F527-4990-F94D1A6F0ED2}"/>
          </ac:picMkLst>
        </pc:picChg>
        <pc:picChg chg="mod ord">
          <ac:chgData name="윤진숙(Celine) - 서비스기획2팀" userId="db3dbd84-8051-4777-a258-c2ff272a01d1" providerId="ADAL" clId="{8028E252-5847-4BDC-B1AB-0348FF4B7C6B}" dt="2024-06-04T12:24:55.094" v="67850" actId="166"/>
          <ac:picMkLst>
            <pc:docMk/>
            <pc:sldMk cId="304506682" sldId="1940"/>
            <ac:picMk id="1059" creationId="{6CBB33D4-3072-146D-1248-FD2BC01F33AE}"/>
          </ac:picMkLst>
        </pc:picChg>
        <pc:cxnChg chg="mod">
          <ac:chgData name="윤진숙(Celine) - 서비스기획2팀" userId="db3dbd84-8051-4777-a258-c2ff272a01d1" providerId="ADAL" clId="{8028E252-5847-4BDC-B1AB-0348FF4B7C6B}" dt="2024-06-04T11:55:10.275" v="66714" actId="1076"/>
          <ac:cxnSpMkLst>
            <pc:docMk/>
            <pc:sldMk cId="304506682" sldId="1940"/>
            <ac:cxnSpMk id="13" creationId="{88A6F270-8C2F-4B07-956A-250FF62CA8A8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55:10.275" v="66714" actId="1076"/>
          <ac:cxnSpMkLst>
            <pc:docMk/>
            <pc:sldMk cId="304506682" sldId="1940"/>
            <ac:cxnSpMk id="14" creationId="{A8DCD767-80AB-B4B4-2A3F-3FAD6C2971A8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1:49.268" v="66903" actId="14100"/>
          <ac:cxnSpMkLst>
            <pc:docMk/>
            <pc:sldMk cId="304506682" sldId="1940"/>
            <ac:cxnSpMk id="57" creationId="{5C289296-53D0-5BB9-6ACF-8152F46D461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1:55.780" v="66905" actId="14100"/>
          <ac:cxnSpMkLst>
            <pc:docMk/>
            <pc:sldMk cId="304506682" sldId="1940"/>
            <ac:cxnSpMk id="58" creationId="{476650DF-4567-6F90-84EC-FDCBE9CCEC3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5:55.914" v="67099"/>
          <ac:cxnSpMkLst>
            <pc:docMk/>
            <pc:sldMk cId="304506682" sldId="1940"/>
            <ac:cxnSpMk id="1042" creationId="{7BA6CF45-B5D6-B8F0-EFA0-AD29C246D20B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5:55.914" v="67099"/>
          <ac:cxnSpMkLst>
            <pc:docMk/>
            <pc:sldMk cId="304506682" sldId="1940"/>
            <ac:cxnSpMk id="1043" creationId="{2CFA0CC4-98F6-432B-46D2-6D5B1656281A}"/>
          </ac:cxnSpMkLst>
        </pc:cxnChg>
        <pc:cxnChg chg="add del mod topLvl">
          <ac:chgData name="윤진숙(Celine) - 서비스기획2팀" userId="db3dbd84-8051-4777-a258-c2ff272a01d1" providerId="ADAL" clId="{8028E252-5847-4BDC-B1AB-0348FF4B7C6B}" dt="2024-06-04T12:07:37.671" v="67123" actId="478"/>
          <ac:cxnSpMkLst>
            <pc:docMk/>
            <pc:sldMk cId="304506682" sldId="1940"/>
            <ac:cxnSpMk id="1045" creationId="{32668B92-F600-D1BC-C5C3-8012D092D6CF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2:07:35.568" v="67122" actId="478"/>
          <ac:cxnSpMkLst>
            <pc:docMk/>
            <pc:sldMk cId="304506682" sldId="1940"/>
            <ac:cxnSpMk id="1046" creationId="{DADD31E2-2CDB-E6F7-A18D-2D7E24BDF29F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8:40.887" v="67156"/>
          <ac:cxnSpMkLst>
            <pc:docMk/>
            <pc:sldMk cId="304506682" sldId="1940"/>
            <ac:cxnSpMk id="1051" creationId="{BE9813F2-864C-9DF4-56FA-BAF4B3FEDB2A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8:40.887" v="67156"/>
          <ac:cxnSpMkLst>
            <pc:docMk/>
            <pc:sldMk cId="304506682" sldId="1940"/>
            <ac:cxnSpMk id="1052" creationId="{19AEC77C-ACC5-BC65-5F54-0D2C31AFAA5A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24:13.094" v="67849" actId="14100"/>
          <ac:cxnSpMkLst>
            <pc:docMk/>
            <pc:sldMk cId="304506682" sldId="1940"/>
            <ac:cxnSpMk id="1061" creationId="{7EA53DE2-7FC3-CEE4-F2FA-08D4AE060341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24:00.031" v="67847" actId="14100"/>
          <ac:cxnSpMkLst>
            <pc:docMk/>
            <pc:sldMk cId="304506682" sldId="1940"/>
            <ac:cxnSpMk id="1062" creationId="{B26BFA85-A873-93CF-2BE7-40CAB0D98591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12:39:23.545" v="67875" actId="478"/>
          <ac:cxnSpMkLst>
            <pc:docMk/>
            <pc:sldMk cId="304506682" sldId="1940"/>
            <ac:cxnSpMk id="1073" creationId="{A8253D55-D369-F220-BACE-A0A9467C6E73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2:39:22.440" v="67874" actId="478"/>
          <ac:cxnSpMkLst>
            <pc:docMk/>
            <pc:sldMk cId="304506682" sldId="1940"/>
            <ac:cxnSpMk id="1074" creationId="{19447225-F835-55D7-BA49-A4C7417B5B34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2:39:19.264" v="67872" actId="478"/>
          <ac:cxnSpMkLst>
            <pc:docMk/>
            <pc:sldMk cId="304506682" sldId="1940"/>
            <ac:cxnSpMk id="1079" creationId="{7DDE2A3E-82FE-1E33-0C34-6FD8E942980E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12:39:20.536" v="67873" actId="478"/>
          <ac:cxnSpMkLst>
            <pc:docMk/>
            <pc:sldMk cId="304506682" sldId="1940"/>
            <ac:cxnSpMk id="1080" creationId="{B935FE5D-7F74-19EE-D233-9573A7474071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35.261" v="67878"/>
          <ac:cxnSpMkLst>
            <pc:docMk/>
            <pc:sldMk cId="304506682" sldId="1940"/>
            <ac:cxnSpMk id="1084" creationId="{7869E4A4-D77C-DEF8-C5DC-D9D7E7ED4408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35.261" v="67878"/>
          <ac:cxnSpMkLst>
            <pc:docMk/>
            <pc:sldMk cId="304506682" sldId="1940"/>
            <ac:cxnSpMk id="1086" creationId="{F0B505F6-7D78-6C88-C18A-521C9CDE84B7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49.908" v="67882"/>
          <ac:cxnSpMkLst>
            <pc:docMk/>
            <pc:sldMk cId="304506682" sldId="1940"/>
            <ac:cxnSpMk id="1089" creationId="{2B67FA6B-DA3B-281D-640C-C15960DA9147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49.908" v="67882"/>
          <ac:cxnSpMkLst>
            <pc:docMk/>
            <pc:sldMk cId="304506682" sldId="1940"/>
            <ac:cxnSpMk id="1090" creationId="{A5353565-7C94-AB6D-5F56-E88405F13D76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9:36:40.270" v="70747" actId="20577"/>
        <pc:sldMkLst>
          <pc:docMk/>
          <pc:sldMk cId="3160075185" sldId="1942"/>
        </pc:sldMkLst>
        <pc:spChg chg="mod">
          <ac:chgData name="윤진숙(Celine) - 서비스기획2팀" userId="db3dbd84-8051-4777-a258-c2ff272a01d1" providerId="ADAL" clId="{8028E252-5847-4BDC-B1AB-0348FF4B7C6B}" dt="2024-06-04T13:04:27.250" v="68788" actId="1037"/>
          <ac:spMkLst>
            <pc:docMk/>
            <pc:sldMk cId="3160075185" sldId="1942"/>
            <ac:spMk id="4" creationId="{F2141BFE-352D-3523-752C-B4A6B3986D5F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09:13:43.093" v="70499" actId="478"/>
          <ac:spMkLst>
            <pc:docMk/>
            <pc:sldMk cId="3160075185" sldId="1942"/>
            <ac:spMk id="7" creationId="{F7677B77-E65F-48C8-33D0-5FB811D2DF46}"/>
          </ac:spMkLst>
        </pc:spChg>
        <pc:spChg chg="mod">
          <ac:chgData name="윤진숙(Celine) - 서비스기획2팀" userId="db3dbd84-8051-4777-a258-c2ff272a01d1" providerId="ADAL" clId="{8028E252-5847-4BDC-B1AB-0348FF4B7C6B}" dt="2024-06-04T13:13:17.329" v="69107" actId="207"/>
          <ac:spMkLst>
            <pc:docMk/>
            <pc:sldMk cId="3160075185" sldId="1942"/>
            <ac:spMk id="9" creationId="{66717BAF-7312-5439-AC0F-32C3B07446A2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41.717" v="70500"/>
          <ac:spMkLst>
            <pc:docMk/>
            <pc:sldMk cId="3160075185" sldId="1942"/>
            <ac:spMk id="17" creationId="{95857D39-B78C-3DD5-E019-622A7FB7A95B}"/>
          </ac:spMkLst>
        </pc:spChg>
        <pc:spChg chg="mod">
          <ac:chgData name="윤진숙(Celine) - 서비스기획2팀" userId="db3dbd84-8051-4777-a258-c2ff272a01d1" providerId="ADAL" clId="{8028E252-5847-4BDC-B1AB-0348FF4B7C6B}" dt="2024-06-05T09:13:32.798" v="70498" actId="1036"/>
          <ac:spMkLst>
            <pc:docMk/>
            <pc:sldMk cId="3160075185" sldId="1942"/>
            <ac:spMk id="20" creationId="{FA5629C2-FD57-B075-F3C1-E83E80071C17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41.717" v="70500"/>
          <ac:spMkLst>
            <pc:docMk/>
            <pc:sldMk cId="3160075185" sldId="1942"/>
            <ac:spMk id="21" creationId="{2086AE3B-7762-8B5E-0E1A-A6D788FFB7F7}"/>
          </ac:spMkLst>
        </pc:spChg>
        <pc:spChg chg="del mod">
          <ac:chgData name="윤진숙(Celine) - 서비스기획2팀" userId="db3dbd84-8051-4777-a258-c2ff272a01d1" providerId="ADAL" clId="{8028E252-5847-4BDC-B1AB-0348FF4B7C6B}" dt="2024-06-04T13:13:49.487" v="69109" actId="478"/>
          <ac:spMkLst>
            <pc:docMk/>
            <pc:sldMk cId="3160075185" sldId="1942"/>
            <ac:spMk id="21" creationId="{2C4A482F-35A9-3459-F7B7-59EDD26EFF4E}"/>
          </ac:spMkLst>
        </pc:spChg>
        <pc:spChg chg="del">
          <ac:chgData name="윤진숙(Celine) - 서비스기획2팀" userId="db3dbd84-8051-4777-a258-c2ff272a01d1" providerId="ADAL" clId="{8028E252-5847-4BDC-B1AB-0348FF4B7C6B}" dt="2024-06-04T12:54:58.388" v="68486" actId="478"/>
          <ac:spMkLst>
            <pc:docMk/>
            <pc:sldMk cId="3160075185" sldId="1942"/>
            <ac:spMk id="22" creationId="{1E1A6CB0-6CD8-5580-6248-C68F96A8D556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41.717" v="70500"/>
          <ac:spMkLst>
            <pc:docMk/>
            <pc:sldMk cId="3160075185" sldId="1942"/>
            <ac:spMk id="22" creationId="{64819CB6-A1B2-7230-AED2-AAB3FF7AAEEE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09:18:05.411" v="70502" actId="478"/>
          <ac:spMkLst>
            <pc:docMk/>
            <pc:sldMk cId="3160075185" sldId="1942"/>
            <ac:spMk id="23" creationId="{8AE1F4A1-8AC8-7135-5444-80A0D51488B8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48" creationId="{F55D806E-4C38-7A6C-31C3-24438A1EED9E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55.084" v="70501"/>
          <ac:spMkLst>
            <pc:docMk/>
            <pc:sldMk cId="3160075185" sldId="1942"/>
            <ac:spMk id="49" creationId="{EEFF705B-CEF9-0963-98C3-D07C0EB48E11}"/>
          </ac:spMkLst>
        </pc:spChg>
        <pc:spChg chg="del">
          <ac:chgData name="윤진숙(Celine) - 서비스기획2팀" userId="db3dbd84-8051-4777-a258-c2ff272a01d1" providerId="ADAL" clId="{8028E252-5847-4BDC-B1AB-0348FF4B7C6B}" dt="2024-06-04T12:55:09.965" v="68491" actId="478"/>
          <ac:spMkLst>
            <pc:docMk/>
            <pc:sldMk cId="3160075185" sldId="1942"/>
            <ac:spMk id="50" creationId="{070CBA50-90AD-0CB4-D5D4-2164CF9E9F5E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09:18:11.667" v="70504" actId="478"/>
          <ac:spMkLst>
            <pc:docMk/>
            <pc:sldMk cId="3160075185" sldId="1942"/>
            <ac:spMk id="50" creationId="{8E495123-2F9D-4667-1D83-0004DB41300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18.723" v="70538" actId="20577"/>
          <ac:spMkLst>
            <pc:docMk/>
            <pc:sldMk cId="3160075185" sldId="1942"/>
            <ac:spMk id="51" creationId="{D914A05E-885D-D5A9-CEB6-DD7D1C97A88F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21.659" v="70540" actId="20577"/>
          <ac:spMkLst>
            <pc:docMk/>
            <pc:sldMk cId="3160075185" sldId="1942"/>
            <ac:spMk id="53" creationId="{D54C6BE9-EBF7-66E7-6A13-D0938B5C6F29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56" creationId="{41095004-8B8B-34D8-FD29-6F3264C6D92B}"/>
          </ac:spMkLst>
        </pc:spChg>
        <pc:spChg chg="mod">
          <ac:chgData name="윤진숙(Celine) - 서비스기획2팀" userId="db3dbd84-8051-4777-a258-c2ff272a01d1" providerId="ADAL" clId="{8028E252-5847-4BDC-B1AB-0348FF4B7C6B}" dt="2024-06-04T13:09:12.011" v="69014" actId="1076"/>
          <ac:spMkLst>
            <pc:docMk/>
            <pc:sldMk cId="3160075185" sldId="1942"/>
            <ac:spMk id="57" creationId="{E587D330-8AB8-A78B-BE9D-A9BF5304B43B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25.018" v="70542" actId="20577"/>
          <ac:spMkLst>
            <pc:docMk/>
            <pc:sldMk cId="3160075185" sldId="1942"/>
            <ac:spMk id="58" creationId="{B68B85E9-DABD-A697-F82B-5E48EF2EC730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59" creationId="{81179F5A-267C-9EC3-7A56-2366CF35ED78}"/>
          </ac:spMkLst>
        </pc:spChg>
        <pc:spChg chg="mod">
          <ac:chgData name="윤진숙(Celine) - 서비스기획2팀" userId="db3dbd84-8051-4777-a258-c2ff272a01d1" providerId="ADAL" clId="{8028E252-5847-4BDC-B1AB-0348FF4B7C6B}" dt="2024-06-04T13:06:07.099" v="68896" actId="1076"/>
          <ac:spMkLst>
            <pc:docMk/>
            <pc:sldMk cId="3160075185" sldId="1942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8028E252-5847-4BDC-B1AB-0348FF4B7C6B}" dt="2024-06-04T13:17:11.615" v="69142" actId="1037"/>
          <ac:spMkLst>
            <pc:docMk/>
            <pc:sldMk cId="3160075185" sldId="1942"/>
            <ac:spMk id="63" creationId="{8703F0B2-7652-9442-A8E1-754564518E09}"/>
          </ac:spMkLst>
        </pc:spChg>
        <pc:spChg chg="del">
          <ac:chgData name="윤진숙(Celine) - 서비스기획2팀" userId="db3dbd84-8051-4777-a258-c2ff272a01d1" providerId="ADAL" clId="{8028E252-5847-4BDC-B1AB-0348FF4B7C6B}" dt="2024-06-04T12:58:20.020" v="68646" actId="478"/>
          <ac:spMkLst>
            <pc:docMk/>
            <pc:sldMk cId="3160075185" sldId="1942"/>
            <ac:spMk id="192" creationId="{3F430FC0-90C8-FADB-7CFA-BF224076CD11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11.394" v="70534" actId="20577"/>
          <ac:spMkLst>
            <pc:docMk/>
            <pc:sldMk cId="3160075185" sldId="1942"/>
            <ac:spMk id="192" creationId="{99CAB656-BE9C-162A-621F-70F743EB4AD0}"/>
          </ac:spMkLst>
        </pc:spChg>
        <pc:spChg chg="mod">
          <ac:chgData name="윤진숙(Celine) - 서비스기획2팀" userId="db3dbd84-8051-4777-a258-c2ff272a01d1" providerId="ADAL" clId="{8028E252-5847-4BDC-B1AB-0348FF4B7C6B}" dt="2024-06-04T13:17:08.275" v="69141" actId="1037"/>
          <ac:spMkLst>
            <pc:docMk/>
            <pc:sldMk cId="3160075185" sldId="1942"/>
            <ac:spMk id="193" creationId="{F56422DA-DC6C-6A4A-3C74-F2CE27678FF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14.113" v="70536" actId="20577"/>
          <ac:spMkLst>
            <pc:docMk/>
            <pc:sldMk cId="3160075185" sldId="1942"/>
            <ac:spMk id="194" creationId="{C789EF81-0A89-7651-B569-83841780C76D}"/>
          </ac:spMkLst>
        </pc:spChg>
        <pc:spChg chg="del">
          <ac:chgData name="윤진숙(Celine) - 서비스기획2팀" userId="db3dbd84-8051-4777-a258-c2ff272a01d1" providerId="ADAL" clId="{8028E252-5847-4BDC-B1AB-0348FF4B7C6B}" dt="2024-06-04T12:58:17.724" v="68645" actId="478"/>
          <ac:spMkLst>
            <pc:docMk/>
            <pc:sldMk cId="3160075185" sldId="1942"/>
            <ac:spMk id="194" creationId="{DBF034A9-D4A2-6077-A757-3E3D231CA1E7}"/>
          </ac:spMkLst>
        </pc:spChg>
        <pc:spChg chg="add del">
          <ac:chgData name="윤진숙(Celine) - 서비스기획2팀" userId="db3dbd84-8051-4777-a258-c2ff272a01d1" providerId="ADAL" clId="{8028E252-5847-4BDC-B1AB-0348FF4B7C6B}" dt="2024-06-04T12:59:12.351" v="68650" actId="22"/>
          <ac:spMkLst>
            <pc:docMk/>
            <pc:sldMk cId="3160075185" sldId="1942"/>
            <ac:spMk id="196" creationId="{15300C3D-35AF-9F80-86FC-A3B7C374A8F1}"/>
          </ac:spMkLst>
        </pc:spChg>
        <pc:spChg chg="del">
          <ac:chgData name="윤진숙(Celine) - 서비스기획2팀" userId="db3dbd84-8051-4777-a258-c2ff272a01d1" providerId="ADAL" clId="{8028E252-5847-4BDC-B1AB-0348FF4B7C6B}" dt="2024-06-04T12:55:11.307" v="68492" actId="478"/>
          <ac:spMkLst>
            <pc:docMk/>
            <pc:sldMk cId="3160075185" sldId="1942"/>
            <ac:spMk id="202" creationId="{F4AD6658-20A9-6449-BE75-128929F9FC70}"/>
          </ac:spMkLst>
        </pc:spChg>
        <pc:spChg chg="mod">
          <ac:chgData name="윤진숙(Celine) - 서비스기획2팀" userId="db3dbd84-8051-4777-a258-c2ff272a01d1" providerId="ADAL" clId="{8028E252-5847-4BDC-B1AB-0348FF4B7C6B}" dt="2024-06-04T13:00:32.076" v="68674" actId="20577"/>
          <ac:spMkLst>
            <pc:docMk/>
            <pc:sldMk cId="3160075185" sldId="1942"/>
            <ac:spMk id="205" creationId="{26EF8205-2175-0F7A-BAF7-BAF8664DDF6B}"/>
          </ac:spMkLst>
        </pc:spChg>
        <pc:spChg chg="mod">
          <ac:chgData name="윤진숙(Celine) - 서비스기획2팀" userId="db3dbd84-8051-4777-a258-c2ff272a01d1" providerId="ADAL" clId="{8028E252-5847-4BDC-B1AB-0348FF4B7C6B}" dt="2024-06-04T13:05:52.560" v="68893"/>
          <ac:spMkLst>
            <pc:docMk/>
            <pc:sldMk cId="3160075185" sldId="1942"/>
            <ac:spMk id="232" creationId="{02A963B3-080D-3DFD-05A4-5FA0F82DF795}"/>
          </ac:spMkLst>
        </pc:spChg>
        <pc:spChg chg="del">
          <ac:chgData name="윤진숙(Celine) - 서비스기획2팀" userId="db3dbd84-8051-4777-a258-c2ff272a01d1" providerId="ADAL" clId="{8028E252-5847-4BDC-B1AB-0348FF4B7C6B}" dt="2024-06-04T12:56:18.811" v="68514" actId="478"/>
          <ac:spMkLst>
            <pc:docMk/>
            <pc:sldMk cId="3160075185" sldId="1942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6-04T12:54:50.938" v="68483" actId="478"/>
          <ac:spMkLst>
            <pc:docMk/>
            <pc:sldMk cId="3160075185" sldId="1942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6-04T12:54:52.731" v="68484" actId="478"/>
          <ac:spMkLst>
            <pc:docMk/>
            <pc:sldMk cId="3160075185" sldId="1942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6-04T12:54:56.147" v="68485" actId="478"/>
          <ac:spMkLst>
            <pc:docMk/>
            <pc:sldMk cId="3160075185" sldId="1942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6-04T12:55:12.628" v="68493" actId="478"/>
          <ac:spMkLst>
            <pc:docMk/>
            <pc:sldMk cId="3160075185" sldId="1942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6-04T12:55:16.733" v="68494" actId="478"/>
          <ac:spMkLst>
            <pc:docMk/>
            <pc:sldMk cId="3160075185" sldId="1942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6-05T09:20:44.553" v="70511" actId="1076"/>
          <ac:spMkLst>
            <pc:docMk/>
            <pc:sldMk cId="3160075185" sldId="1942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6-04T13:04:19.941" v="68780" actId="478"/>
          <ac:spMkLst>
            <pc:docMk/>
            <pc:sldMk cId="3160075185" sldId="1942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6-04T12:55:19.331" v="68495" actId="478"/>
          <ac:spMkLst>
            <pc:docMk/>
            <pc:sldMk cId="3160075185" sldId="1942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6-04T12:55:22.179" v="68496" actId="478"/>
          <ac:spMkLst>
            <pc:docMk/>
            <pc:sldMk cId="3160075185" sldId="1942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6-04T12:55:05.813" v="68490" actId="478"/>
          <ac:spMkLst>
            <pc:docMk/>
            <pc:sldMk cId="3160075185" sldId="1942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6-04T12:55:03.867" v="68489" actId="478"/>
          <ac:spMkLst>
            <pc:docMk/>
            <pc:sldMk cId="3160075185" sldId="1942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6-04T12:55:02.324" v="68488" actId="478"/>
          <ac:spMkLst>
            <pc:docMk/>
            <pc:sldMk cId="3160075185" sldId="1942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6-04T12:55:00.378" v="68487" actId="478"/>
          <ac:spMkLst>
            <pc:docMk/>
            <pc:sldMk cId="3160075185" sldId="1942"/>
            <ac:spMk id="254" creationId="{A52A52A3-7EE4-169E-857C-7EA06376C877}"/>
          </ac:spMkLst>
        </pc:spChg>
        <pc:spChg chg="mod">
          <ac:chgData name="윤진숙(Celine) - 서비스기획2팀" userId="db3dbd84-8051-4777-a258-c2ff272a01d1" providerId="ADAL" clId="{8028E252-5847-4BDC-B1AB-0348FF4B7C6B}" dt="2024-06-04T13:01:37.775" v="68710" actId="207"/>
          <ac:spMkLst>
            <pc:docMk/>
            <pc:sldMk cId="3160075185" sldId="1942"/>
            <ac:spMk id="312" creationId="{A3D22052-B63B-1219-59A0-38F76170A884}"/>
          </ac:spMkLst>
        </pc:spChg>
        <pc:spChg chg="mod">
          <ac:chgData name="윤진숙(Celine) - 서비스기획2팀" userId="db3dbd84-8051-4777-a258-c2ff272a01d1" providerId="ADAL" clId="{8028E252-5847-4BDC-B1AB-0348FF4B7C6B}" dt="2024-06-04T13:07:43.420" v="68984" actId="20577"/>
          <ac:spMkLst>
            <pc:docMk/>
            <pc:sldMk cId="3160075185" sldId="1942"/>
            <ac:spMk id="313" creationId="{F8D17F65-E4CA-75F0-0AEC-4A6E5465A958}"/>
          </ac:spMkLst>
        </pc:spChg>
        <pc:spChg chg="mod">
          <ac:chgData name="윤진숙(Celine) - 서비스기획2팀" userId="db3dbd84-8051-4777-a258-c2ff272a01d1" providerId="ADAL" clId="{8028E252-5847-4BDC-B1AB-0348FF4B7C6B}" dt="2024-06-04T13:01:53.658" v="68712"/>
          <ac:spMkLst>
            <pc:docMk/>
            <pc:sldMk cId="3160075185" sldId="1942"/>
            <ac:spMk id="315" creationId="{629647EF-1C12-4757-B3C2-EE9039FD5951}"/>
          </ac:spMkLst>
        </pc:spChg>
        <pc:spChg chg="mod">
          <ac:chgData name="윤진숙(Celine) - 서비스기획2팀" userId="db3dbd84-8051-4777-a258-c2ff272a01d1" providerId="ADAL" clId="{8028E252-5847-4BDC-B1AB-0348FF4B7C6B}" dt="2024-06-04T13:05:34.274" v="68879"/>
          <ac:spMkLst>
            <pc:docMk/>
            <pc:sldMk cId="3160075185" sldId="1942"/>
            <ac:spMk id="316" creationId="{E3011C35-5E0E-8ADA-F11C-01938E0E7BBB}"/>
          </ac:spMkLst>
        </pc:spChg>
        <pc:spChg chg="mod">
          <ac:chgData name="윤진숙(Celine) - 서비스기획2팀" userId="db3dbd84-8051-4777-a258-c2ff272a01d1" providerId="ADAL" clId="{8028E252-5847-4BDC-B1AB-0348FF4B7C6B}" dt="2024-06-04T13:01:53.658" v="68712"/>
          <ac:spMkLst>
            <pc:docMk/>
            <pc:sldMk cId="3160075185" sldId="1942"/>
            <ac:spMk id="318" creationId="{27CBA5A8-07A1-5739-0A9D-F7E98A45316F}"/>
          </ac:spMkLst>
        </pc:spChg>
        <pc:spChg chg="mod">
          <ac:chgData name="윤진숙(Celine) - 서비스기획2팀" userId="db3dbd84-8051-4777-a258-c2ff272a01d1" providerId="ADAL" clId="{8028E252-5847-4BDC-B1AB-0348FF4B7C6B}" dt="2024-06-04T13:05:19.325" v="68869"/>
          <ac:spMkLst>
            <pc:docMk/>
            <pc:sldMk cId="3160075185" sldId="1942"/>
            <ac:spMk id="319" creationId="{32DD1F46-1E82-8CBC-B380-639F701DF764}"/>
          </ac:spMkLst>
        </pc:spChg>
        <pc:spChg chg="add 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320" creationId="{3BE3EC03-1062-09E7-F22C-1EDFD8B1ED0A}"/>
          </ac:spMkLst>
        </pc:spChg>
        <pc:spChg chg="mod">
          <ac:chgData name="윤진숙(Celine) - 서비스기획2팀" userId="db3dbd84-8051-4777-a258-c2ff272a01d1" providerId="ADAL" clId="{8028E252-5847-4BDC-B1AB-0348FF4B7C6B}" dt="2024-06-04T13:02:23.129" v="68734"/>
          <ac:spMkLst>
            <pc:docMk/>
            <pc:sldMk cId="3160075185" sldId="1942"/>
            <ac:spMk id="322" creationId="{CF973FDB-02DB-F83B-C3BE-554177D65A57}"/>
          </ac:spMkLst>
        </pc:spChg>
        <pc:spChg chg="mod">
          <ac:chgData name="윤진숙(Celine) - 서비스기획2팀" userId="db3dbd84-8051-4777-a258-c2ff272a01d1" providerId="ADAL" clId="{8028E252-5847-4BDC-B1AB-0348FF4B7C6B}" dt="2024-06-04T13:02:23.129" v="68734"/>
          <ac:spMkLst>
            <pc:docMk/>
            <pc:sldMk cId="3160075185" sldId="1942"/>
            <ac:spMk id="323" creationId="{2C1A796B-5B31-47B4-3AD5-DA527F54DA31}"/>
          </ac:spMkLst>
        </pc:spChg>
        <pc:spChg chg="mod">
          <ac:chgData name="윤진숙(Celine) - 서비스기획2팀" userId="db3dbd84-8051-4777-a258-c2ff272a01d1" providerId="ADAL" clId="{8028E252-5847-4BDC-B1AB-0348FF4B7C6B}" dt="2024-06-04T13:03:30.828" v="68769" actId="20577"/>
          <ac:spMkLst>
            <pc:docMk/>
            <pc:sldMk cId="3160075185" sldId="1942"/>
            <ac:spMk id="325" creationId="{C26B996F-B4D1-298C-885A-DC3D3729E1AA}"/>
          </ac:spMkLst>
        </pc:spChg>
        <pc:spChg chg="mod">
          <ac:chgData name="윤진숙(Celine) - 서비스기획2팀" userId="db3dbd84-8051-4777-a258-c2ff272a01d1" providerId="ADAL" clId="{8028E252-5847-4BDC-B1AB-0348FF4B7C6B}" dt="2024-06-04T13:05:25.186" v="68871"/>
          <ac:spMkLst>
            <pc:docMk/>
            <pc:sldMk cId="3160075185" sldId="1942"/>
            <ac:spMk id="326" creationId="{9839AAEB-6919-45E2-DB84-B615D8385BE5}"/>
          </ac:spMkLst>
        </pc:spChg>
        <pc:spChg chg="mod">
          <ac:chgData name="윤진숙(Celine) - 서비스기획2팀" userId="db3dbd84-8051-4777-a258-c2ff272a01d1" providerId="ADAL" clId="{8028E252-5847-4BDC-B1AB-0348FF4B7C6B}" dt="2024-06-04T13:03:38.035" v="68777" actId="20577"/>
          <ac:spMkLst>
            <pc:docMk/>
            <pc:sldMk cId="3160075185" sldId="1942"/>
            <ac:spMk id="328" creationId="{1EBB7036-3FCB-D7BA-1CE1-222D0CBFA654}"/>
          </ac:spMkLst>
        </pc:spChg>
        <pc:spChg chg="mod">
          <ac:chgData name="윤진숙(Celine) - 서비스기획2팀" userId="db3dbd84-8051-4777-a258-c2ff272a01d1" providerId="ADAL" clId="{8028E252-5847-4BDC-B1AB-0348FF4B7C6B}" dt="2024-06-04T13:05:28.445" v="68875" actId="20577"/>
          <ac:spMkLst>
            <pc:docMk/>
            <pc:sldMk cId="3160075185" sldId="1942"/>
            <ac:spMk id="329" creationId="{1A5C3AA3-F392-D8C7-1E46-A61C471CCD63}"/>
          </ac:spMkLst>
        </pc:spChg>
        <pc:spChg chg="mod">
          <ac:chgData name="윤진숙(Celine) - 서비스기획2팀" userId="db3dbd84-8051-4777-a258-c2ff272a01d1" providerId="ADAL" clId="{8028E252-5847-4BDC-B1AB-0348FF4B7C6B}" dt="2024-06-04T13:06:32.067" v="68907" actId="20577"/>
          <ac:spMkLst>
            <pc:docMk/>
            <pc:sldMk cId="3160075185" sldId="1942"/>
            <ac:spMk id="331" creationId="{46F6425D-ED38-3E38-31E9-C8BE2D2A0876}"/>
          </ac:spMkLst>
        </pc:spChg>
        <pc:spChg chg="mod">
          <ac:chgData name="윤진숙(Celine) - 서비스기획2팀" userId="db3dbd84-8051-4777-a258-c2ff272a01d1" providerId="ADAL" clId="{8028E252-5847-4BDC-B1AB-0348FF4B7C6B}" dt="2024-06-04T13:15:55.283" v="69121" actId="6549"/>
          <ac:spMkLst>
            <pc:docMk/>
            <pc:sldMk cId="3160075185" sldId="1942"/>
            <ac:spMk id="332" creationId="{832FE210-9F3A-69FA-3ABE-686A97D4B571}"/>
          </ac:spMkLst>
        </pc:spChg>
        <pc:spChg chg="mod">
          <ac:chgData name="윤진숙(Celine) - 서비스기획2팀" userId="db3dbd84-8051-4777-a258-c2ff272a01d1" providerId="ADAL" clId="{8028E252-5847-4BDC-B1AB-0348FF4B7C6B}" dt="2024-06-04T13:10:41.212" v="69056" actId="20577"/>
          <ac:spMkLst>
            <pc:docMk/>
            <pc:sldMk cId="3160075185" sldId="1942"/>
            <ac:spMk id="334" creationId="{370B6FE4-FC3D-1B18-AF25-B143B64EDA7B}"/>
          </ac:spMkLst>
        </pc:spChg>
        <pc:spChg chg="mod">
          <ac:chgData name="윤진숙(Celine) - 서비스기획2팀" userId="db3dbd84-8051-4777-a258-c2ff272a01d1" providerId="ADAL" clId="{8028E252-5847-4BDC-B1AB-0348FF4B7C6B}" dt="2024-06-04T13:08:01.532" v="68985"/>
          <ac:spMkLst>
            <pc:docMk/>
            <pc:sldMk cId="3160075185" sldId="1942"/>
            <ac:spMk id="335" creationId="{EEFEFFCE-8CAF-565C-E8FC-0CE18085C7FC}"/>
          </ac:spMkLst>
        </pc:spChg>
        <pc:spChg chg="mod">
          <ac:chgData name="윤진숙(Celine) - 서비스기획2팀" userId="db3dbd84-8051-4777-a258-c2ff272a01d1" providerId="ADAL" clId="{8028E252-5847-4BDC-B1AB-0348FF4B7C6B}" dt="2024-06-04T13:10:45.974" v="69060" actId="20577"/>
          <ac:spMkLst>
            <pc:docMk/>
            <pc:sldMk cId="3160075185" sldId="1942"/>
            <ac:spMk id="337" creationId="{900B7B5F-7E05-2126-0B53-CA96AD2D146D}"/>
          </ac:spMkLst>
        </pc:spChg>
        <pc:spChg chg="mod">
          <ac:chgData name="윤진숙(Celine) - 서비스기획2팀" userId="db3dbd84-8051-4777-a258-c2ff272a01d1" providerId="ADAL" clId="{8028E252-5847-4BDC-B1AB-0348FF4B7C6B}" dt="2024-06-04T13:08:01.532" v="68985"/>
          <ac:spMkLst>
            <pc:docMk/>
            <pc:sldMk cId="3160075185" sldId="1942"/>
            <ac:spMk id="338" creationId="{A0935D9F-6984-9E16-333D-9EB8B59AFC29}"/>
          </ac:spMkLst>
        </pc:spChg>
        <pc:spChg chg="mod">
          <ac:chgData name="윤진숙(Celine) - 서비스기획2팀" userId="db3dbd84-8051-4777-a258-c2ff272a01d1" providerId="ADAL" clId="{8028E252-5847-4BDC-B1AB-0348FF4B7C6B}" dt="2024-06-04T13:10:51.916" v="69064" actId="20577"/>
          <ac:spMkLst>
            <pc:docMk/>
            <pc:sldMk cId="3160075185" sldId="1942"/>
            <ac:spMk id="340" creationId="{70A2805A-FAEF-F137-608C-10E9A491F5FE}"/>
          </ac:spMkLst>
        </pc:spChg>
        <pc:spChg chg="mod">
          <ac:chgData name="윤진숙(Celine) - 서비스기획2팀" userId="db3dbd84-8051-4777-a258-c2ff272a01d1" providerId="ADAL" clId="{8028E252-5847-4BDC-B1AB-0348FF4B7C6B}" dt="2024-06-04T13:10:21.603" v="69042"/>
          <ac:spMkLst>
            <pc:docMk/>
            <pc:sldMk cId="3160075185" sldId="1942"/>
            <ac:spMk id="341" creationId="{4287E39F-8245-4F45-1439-A0CF2E1987EB}"/>
          </ac:spMkLst>
        </pc:spChg>
        <pc:spChg chg="mod">
          <ac:chgData name="윤진숙(Celine) - 서비스기획2팀" userId="db3dbd84-8051-4777-a258-c2ff272a01d1" providerId="ADAL" clId="{8028E252-5847-4BDC-B1AB-0348FF4B7C6B}" dt="2024-06-04T13:10:58.317" v="69068" actId="20577"/>
          <ac:spMkLst>
            <pc:docMk/>
            <pc:sldMk cId="3160075185" sldId="1942"/>
            <ac:spMk id="343" creationId="{907D1B49-DE79-F3E4-DE45-31B6A9D3B125}"/>
          </ac:spMkLst>
        </pc:spChg>
        <pc:spChg chg="mod">
          <ac:chgData name="윤진숙(Celine) - 서비스기획2팀" userId="db3dbd84-8051-4777-a258-c2ff272a01d1" providerId="ADAL" clId="{8028E252-5847-4BDC-B1AB-0348FF4B7C6B}" dt="2024-06-04T13:10:31.597" v="69052"/>
          <ac:spMkLst>
            <pc:docMk/>
            <pc:sldMk cId="3160075185" sldId="1942"/>
            <ac:spMk id="344" creationId="{5D696409-17C8-4E58-6D30-6811D201D377}"/>
          </ac:spMkLst>
        </pc:spChg>
        <pc:spChg chg="mod">
          <ac:chgData name="윤진숙(Celine) - 서비스기획2팀" userId="db3dbd84-8051-4777-a258-c2ff272a01d1" providerId="ADAL" clId="{8028E252-5847-4BDC-B1AB-0348FF4B7C6B}" dt="2024-06-04T13:11:07.531" v="69076" actId="20577"/>
          <ac:spMkLst>
            <pc:docMk/>
            <pc:sldMk cId="3160075185" sldId="1942"/>
            <ac:spMk id="346" creationId="{76BA1C36-8DA2-13D8-5749-31F3B462AFDD}"/>
          </ac:spMkLst>
        </pc:spChg>
        <pc:spChg chg="mod">
          <ac:chgData name="윤진숙(Celine) - 서비스기획2팀" userId="db3dbd84-8051-4777-a258-c2ff272a01d1" providerId="ADAL" clId="{8028E252-5847-4BDC-B1AB-0348FF4B7C6B}" dt="2024-06-04T13:08:36.457" v="68998"/>
          <ac:spMkLst>
            <pc:docMk/>
            <pc:sldMk cId="3160075185" sldId="1942"/>
            <ac:spMk id="347" creationId="{CB6273AE-D6DF-3B42-8C8E-D10C693FA8E6}"/>
          </ac:spMkLst>
        </pc:spChg>
        <pc:spChg chg="mod">
          <ac:chgData name="윤진숙(Celine) - 서비스기획2팀" userId="db3dbd84-8051-4777-a258-c2ff272a01d1" providerId="ADAL" clId="{8028E252-5847-4BDC-B1AB-0348FF4B7C6B}" dt="2024-06-04T13:11:14.292" v="69080" actId="20577"/>
          <ac:spMkLst>
            <pc:docMk/>
            <pc:sldMk cId="3160075185" sldId="1942"/>
            <ac:spMk id="349" creationId="{33C79677-1FA2-4A05-0087-3788FA0FA4BD}"/>
          </ac:spMkLst>
        </pc:spChg>
        <pc:spChg chg="mod">
          <ac:chgData name="윤진숙(Celine) - 서비스기획2팀" userId="db3dbd84-8051-4777-a258-c2ff272a01d1" providerId="ADAL" clId="{8028E252-5847-4BDC-B1AB-0348FF4B7C6B}" dt="2024-06-04T13:08:36.457" v="68998"/>
          <ac:spMkLst>
            <pc:docMk/>
            <pc:sldMk cId="3160075185" sldId="1942"/>
            <ac:spMk id="350" creationId="{48A5A50D-F10E-EC69-98F7-D9DE8DAFB005}"/>
          </ac:spMkLst>
        </pc:spChg>
        <pc:spChg chg="add mod">
          <ac:chgData name="윤진숙(Celine) - 서비스기획2팀" userId="db3dbd84-8051-4777-a258-c2ff272a01d1" providerId="ADAL" clId="{8028E252-5847-4BDC-B1AB-0348FF4B7C6B}" dt="2024-06-04T13:09:47.747" v="69019" actId="1038"/>
          <ac:spMkLst>
            <pc:docMk/>
            <pc:sldMk cId="3160075185" sldId="1942"/>
            <ac:spMk id="351" creationId="{4598C28D-CCA3-1880-4833-A8679547F90F}"/>
          </ac:spMkLst>
        </pc:spChg>
        <pc:spChg chg="add mod">
          <ac:chgData name="윤진숙(Celine) - 서비스기획2팀" userId="db3dbd84-8051-4777-a258-c2ff272a01d1" providerId="ADAL" clId="{8028E252-5847-4BDC-B1AB-0348FF4B7C6B}" dt="2024-06-04T13:11:33.399" v="69090" actId="1035"/>
          <ac:spMkLst>
            <pc:docMk/>
            <pc:sldMk cId="3160075185" sldId="1942"/>
            <ac:spMk id="352" creationId="{4D10E26E-DBD9-603D-4F4A-E71AC7F742B7}"/>
          </ac:spMkLst>
        </pc:spChg>
        <pc:spChg chg="add mod">
          <ac:chgData name="윤진숙(Celine) - 서비스기획2팀" userId="db3dbd84-8051-4777-a258-c2ff272a01d1" providerId="ADAL" clId="{8028E252-5847-4BDC-B1AB-0348FF4B7C6B}" dt="2024-06-04T13:11:46.479" v="69100" actId="1035"/>
          <ac:spMkLst>
            <pc:docMk/>
            <pc:sldMk cId="3160075185" sldId="1942"/>
            <ac:spMk id="353" creationId="{90F57BBB-36FB-2D23-BA7F-F16B4F66BAF4}"/>
          </ac:spMkLst>
        </pc:spChg>
        <pc:grpChg chg="mod">
          <ac:chgData name="윤진숙(Celine) - 서비스기획2팀" userId="db3dbd84-8051-4777-a258-c2ff272a01d1" providerId="ADAL" clId="{8028E252-5847-4BDC-B1AB-0348FF4B7C6B}" dt="2024-06-04T12:55:47.994" v="68502" actId="1076"/>
          <ac:grpSpMkLst>
            <pc:docMk/>
            <pc:sldMk cId="3160075185" sldId="1942"/>
            <ac:grpSpMk id="8" creationId="{584A3ED2-8C54-42A6-35B6-2E7F4D82936D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13:49.487" v="69109" actId="478"/>
          <ac:grpSpMkLst>
            <pc:docMk/>
            <pc:sldMk cId="3160075185" sldId="1942"/>
            <ac:grpSpMk id="17" creationId="{1538F757-8A52-D1D1-2FD8-5077A77C87F8}"/>
          </ac:grpSpMkLst>
        </pc:grpChg>
        <pc:grpChg chg="del">
          <ac:chgData name="윤진숙(Celine) - 서비스기획2팀" userId="db3dbd84-8051-4777-a258-c2ff272a01d1" providerId="ADAL" clId="{8028E252-5847-4BDC-B1AB-0348FF4B7C6B}" dt="2024-06-04T12:55:39.778" v="68499" actId="478"/>
          <ac:grpSpMkLst>
            <pc:docMk/>
            <pc:sldMk cId="3160075185" sldId="1942"/>
            <ac:grpSpMk id="58" creationId="{21B13ECE-0964-2A03-F80D-EEA975313B5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203" creationId="{B0B905AD-E9E8-1E6E-E50D-636589663557}"/>
          </ac:grpSpMkLst>
        </pc:grpChg>
        <pc:grpChg chg="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206" creationId="{18EA1678-415C-23B6-E58D-60A4A3DA887E}"/>
          </ac:grpSpMkLst>
        </pc:grpChg>
        <pc:grpChg chg="del">
          <ac:chgData name="윤진숙(Celine) - 서비스기획2팀" userId="db3dbd84-8051-4777-a258-c2ff272a01d1" providerId="ADAL" clId="{8028E252-5847-4BDC-B1AB-0348FF4B7C6B}" dt="2024-06-04T12:59:49.547" v="68653" actId="478"/>
          <ac:grpSpMkLst>
            <pc:docMk/>
            <pc:sldMk cId="3160075185" sldId="1942"/>
            <ac:grpSpMk id="207" creationId="{2A5D6FBB-8EFA-DE44-46B4-D8F9710F7C5C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01:42.404" v="68711" actId="478"/>
          <ac:grpSpMkLst>
            <pc:docMk/>
            <pc:sldMk cId="3160075185" sldId="1942"/>
            <ac:grpSpMk id="212" creationId="{097B19AF-72BA-8C7B-DFC7-D7EF7EB80B34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02:55.035" v="68747" actId="478"/>
          <ac:grpSpMkLst>
            <pc:docMk/>
            <pc:sldMk cId="3160075185" sldId="1942"/>
            <ac:grpSpMk id="217" creationId="{88DA482A-919D-EB6D-BE93-4667140074BF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3:04:33.875" v="68789" actId="478"/>
          <ac:grpSpMkLst>
            <pc:docMk/>
            <pc:sldMk cId="3160075185" sldId="1942"/>
            <ac:grpSpMk id="222" creationId="{E200C13B-4698-4AAA-4DBF-9BDD8CB89C46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02:56.788" v="68748" actId="478"/>
          <ac:grpSpMkLst>
            <pc:docMk/>
            <pc:sldMk cId="3160075185" sldId="1942"/>
            <ac:grpSpMk id="227" creationId="{EFD0A0CE-0554-FB80-DDD9-CEBF7DB2568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0:58.212" v="68680" actId="1037"/>
          <ac:grpSpMkLst>
            <pc:docMk/>
            <pc:sldMk cId="3160075185" sldId="1942"/>
            <ac:grpSpMk id="311" creationId="{E48AC44E-45DF-8722-4896-C5B17013DE5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14" creationId="{5CC1C62F-E8A6-1B8E-36C1-B9238AD7911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17" creationId="{5840C372-23AD-E002-10AF-4B02355C892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2:23.129" v="68734"/>
          <ac:grpSpMkLst>
            <pc:docMk/>
            <pc:sldMk cId="3160075185" sldId="1942"/>
            <ac:grpSpMk id="321" creationId="{CCF22B03-2B9A-9452-B6AC-966A3A1524E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24" creationId="{2CD5D464-7EDC-47F3-310D-CDF50087EA55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27" creationId="{464F2496-4C4B-720D-5165-4F837251CA1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6:41.700" v="68910" actId="1037"/>
          <ac:grpSpMkLst>
            <pc:docMk/>
            <pc:sldMk cId="3160075185" sldId="1942"/>
            <ac:grpSpMk id="330" creationId="{83FD3BAA-67C4-D5F5-9167-0FAADD380FE9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8:24.628" v="68997" actId="1036"/>
          <ac:grpSpMkLst>
            <pc:docMk/>
            <pc:sldMk cId="3160075185" sldId="1942"/>
            <ac:grpSpMk id="333" creationId="{EC707E5B-89C6-7698-9AAB-FFF2953D084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29.143" v="69085" actId="1035"/>
          <ac:grpSpMkLst>
            <pc:docMk/>
            <pc:sldMk cId="3160075185" sldId="1942"/>
            <ac:grpSpMk id="336" creationId="{012F8C3A-EE21-551D-3815-446D6CDBF49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33.399" v="69090" actId="1035"/>
          <ac:grpSpMkLst>
            <pc:docMk/>
            <pc:sldMk cId="3160075185" sldId="1942"/>
            <ac:grpSpMk id="339" creationId="{D9ED8C72-C7CC-A9CD-E537-C58287D5606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41.391" v="69097" actId="1035"/>
          <ac:grpSpMkLst>
            <pc:docMk/>
            <pc:sldMk cId="3160075185" sldId="1942"/>
            <ac:grpSpMk id="342" creationId="{E784A69F-DE0A-970E-E440-AE929519FC9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46.479" v="69100" actId="1035"/>
          <ac:grpSpMkLst>
            <pc:docMk/>
            <pc:sldMk cId="3160075185" sldId="1942"/>
            <ac:grpSpMk id="345" creationId="{BBE45D60-2FD8-EEB9-79C9-24A59599558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19.059" v="69081" actId="1076"/>
          <ac:grpSpMkLst>
            <pc:docMk/>
            <pc:sldMk cId="3160075185" sldId="1942"/>
            <ac:grpSpMk id="348" creationId="{92B7D7D4-A2A1-C651-CA36-D53135337EC2}"/>
          </ac:grpSpMkLst>
        </pc:grpChg>
        <pc:graphicFrameChg chg="del modGraphic">
          <ac:chgData name="윤진숙(Celine) - 서비스기획2팀" userId="db3dbd84-8051-4777-a258-c2ff272a01d1" providerId="ADAL" clId="{8028E252-5847-4BDC-B1AB-0348FF4B7C6B}" dt="2024-06-04T12:55:35.273" v="68498" actId="478"/>
          <ac:graphicFrameMkLst>
            <pc:docMk/>
            <pc:sldMk cId="3160075185" sldId="1942"/>
            <ac:graphicFrameMk id="49" creationId="{ED69EABA-4D68-6B86-9D0E-441410E919B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5T09:36:40.270" v="70747" actId="20577"/>
          <ac:graphicFrameMkLst>
            <pc:docMk/>
            <pc:sldMk cId="3160075185" sldId="1942"/>
            <ac:graphicFrameMk id="198" creationId="{00000000-0000-0000-0000-000000000000}"/>
          </ac:graphicFrameMkLst>
        </pc:graphicFrameChg>
        <pc:cxnChg chg="mod">
          <ac:chgData name="윤진숙(Celine) - 서비스기획2팀" userId="db3dbd84-8051-4777-a258-c2ff272a01d1" providerId="ADAL" clId="{8028E252-5847-4BDC-B1AB-0348FF4B7C6B}" dt="2024-06-04T13:15:25.312" v="69118" actId="1036"/>
          <ac:cxnSpMkLst>
            <pc:docMk/>
            <pc:sldMk cId="3160075185" sldId="1942"/>
            <ac:cxnSpMk id="61" creationId="{2DA853BA-6FBC-D18A-3FF6-844F0DC43579}"/>
          </ac:cxnSpMkLst>
        </pc:cxnChg>
        <pc:cxnChg chg="mod">
          <ac:chgData name="윤진숙(Celine) - 서비스기획2팀" userId="db3dbd84-8051-4777-a258-c2ff272a01d1" providerId="ADAL" clId="{8028E252-5847-4BDC-B1AB-0348FF4B7C6B}" dt="2024-06-04T13:15:25.312" v="69118" actId="1036"/>
          <ac:cxnSpMkLst>
            <pc:docMk/>
            <pc:sldMk cId="3160075185" sldId="1942"/>
            <ac:cxnSpMk id="62" creationId="{88DB87BC-F611-EAF7-496C-090DDECF9D97}"/>
          </ac:cxnSpMkLst>
        </pc:cxnChg>
        <pc:cxnChg chg="del">
          <ac:chgData name="윤진숙(Celine) - 서비스기획2팀" userId="db3dbd84-8051-4777-a258-c2ff272a01d1" providerId="ADAL" clId="{8028E252-5847-4BDC-B1AB-0348FF4B7C6B}" dt="2024-06-04T12:56:18.811" v="68514" actId="478"/>
          <ac:cxnSpMkLst>
            <pc:docMk/>
            <pc:sldMk cId="3160075185" sldId="1942"/>
            <ac:cxnSpMk id="233" creationId="{67D652DD-27E0-5A17-BA70-0B9F09C79414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56:22.898" v="68515" actId="14100"/>
          <ac:cxnSpMkLst>
            <pc:docMk/>
            <pc:sldMk cId="3160075185" sldId="1942"/>
            <ac:cxnSpMk id="234" creationId="{B06487C2-2163-EB0F-26B7-605ED788C075}"/>
          </ac:cxnSpMkLst>
        </pc:cxnChg>
      </pc:sldChg>
      <pc:sldMasterChg chg="delSldLayout modSldLayout">
        <pc:chgData name="윤진숙(Celine) - 서비스기획2팀" userId="db3dbd84-8051-4777-a258-c2ff272a01d1" providerId="ADAL" clId="{8028E252-5847-4BDC-B1AB-0348FF4B7C6B}" dt="2024-06-05T08:13:36.903" v="69341" actId="2696"/>
        <pc:sldMasterMkLst>
          <pc:docMk/>
          <pc:sldMasterMk cId="3449576400" sldId="2147483654"/>
        </pc:sldMasterMkLst>
        <pc:sldLayoutChg chg="modSp mod">
          <pc:chgData name="윤진숙(Celine) - 서비스기획2팀" userId="db3dbd84-8051-4777-a258-c2ff272a01d1" providerId="ADAL" clId="{8028E252-5847-4BDC-B1AB-0348FF4B7C6B}" dt="2024-05-31T01:40:11.538" v="45679" actId="20577"/>
          <pc:sldLayoutMkLst>
            <pc:docMk/>
            <pc:sldMasterMk cId="3449576400" sldId="2147483654"/>
            <pc:sldLayoutMk cId="0" sldId="2147483652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40:11.538" v="45679" actId="20577"/>
            <ac:graphicFrameMkLst>
              <pc:docMk/>
              <pc:sldMasterMk cId="3449576400" sldId="2147483654"/>
              <pc:sldLayoutMk cId="0" sldId="2147483652"/>
              <ac:graphicFrameMk id="33" creationId="{00000000-0000-0000-0000-000000000000}"/>
            </ac:graphicFrameMkLst>
          </pc:graphicFrameChg>
        </pc:sldLayoutChg>
        <pc:sldLayoutChg chg="modSp mod">
          <pc:chgData name="윤진숙(Celine) - 서비스기획2팀" userId="db3dbd84-8051-4777-a258-c2ff272a01d1" providerId="ADAL" clId="{8028E252-5847-4BDC-B1AB-0348FF4B7C6B}" dt="2024-05-31T01:40:05.235" v="45677" actId="20577"/>
          <pc:sldLayoutMkLst>
            <pc:docMk/>
            <pc:sldMasterMk cId="3449576400" sldId="2147483654"/>
            <pc:sldLayoutMk cId="972549555" sldId="2147483655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40:05.235" v="45677" actId="20577"/>
            <ac:graphicFrameMkLst>
              <pc:docMk/>
              <pc:sldMasterMk cId="3449576400" sldId="2147483654"/>
              <pc:sldLayoutMk cId="972549555" sldId="2147483655"/>
              <ac:graphicFrameMk id="33" creationId="{00000000-0000-0000-0000-000000000000}"/>
            </ac:graphicFrameMkLst>
          </pc:graphicFrameChg>
        </pc:sldLayoutChg>
        <pc:sldLayoutChg chg="modSp mod">
          <pc:chgData name="윤진숙(Celine) - 서비스기획2팀" userId="db3dbd84-8051-4777-a258-c2ff272a01d1" providerId="ADAL" clId="{8028E252-5847-4BDC-B1AB-0348FF4B7C6B}" dt="2024-05-31T01:39:56.909" v="45673" actId="20577"/>
          <pc:sldLayoutMkLst>
            <pc:docMk/>
            <pc:sldMasterMk cId="3449576400" sldId="2147483654"/>
            <pc:sldLayoutMk cId="1819501490" sldId="2147483656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39:56.909" v="45673" actId="20577"/>
            <ac:graphicFrameMkLst>
              <pc:docMk/>
              <pc:sldMasterMk cId="3449576400" sldId="2147483654"/>
              <pc:sldLayoutMk cId="1819501490" sldId="2147483656"/>
              <ac:graphicFrameMk id="33" creationId="{00000000-0000-0000-0000-000000000000}"/>
            </ac:graphicFrameMkLst>
          </pc:graphicFrameChg>
        </pc:sldLayoutChg>
        <pc:sldLayoutChg chg="modSp mod">
          <pc:chgData name="윤진숙(Celine) - 서비스기획2팀" userId="db3dbd84-8051-4777-a258-c2ff272a01d1" providerId="ADAL" clId="{8028E252-5847-4BDC-B1AB-0348FF4B7C6B}" dt="2024-05-31T01:39:47.030" v="45671"/>
          <pc:sldLayoutMkLst>
            <pc:docMk/>
            <pc:sldMasterMk cId="3449576400" sldId="2147483654"/>
            <pc:sldLayoutMk cId="475667335" sldId="2147483658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39:47.030" v="45671"/>
            <ac:graphicFrameMkLst>
              <pc:docMk/>
              <pc:sldMasterMk cId="3449576400" sldId="2147483654"/>
              <pc:sldLayoutMk cId="475667335" sldId="2147483658"/>
              <ac:graphicFrameMk id="33" creationId="{00000000-0000-0000-0000-000000000000}"/>
            </ac:graphicFrameMkLst>
          </pc:graphicFrameChg>
        </pc:sldLayoutChg>
        <pc:sldLayoutChg chg="del">
          <pc:chgData name="윤진숙(Celine) - 서비스기획2팀" userId="db3dbd84-8051-4777-a258-c2ff272a01d1" providerId="ADAL" clId="{8028E252-5847-4BDC-B1AB-0348FF4B7C6B}" dt="2024-06-05T08:13:36.903" v="69341" actId="2696"/>
          <pc:sldLayoutMkLst>
            <pc:docMk/>
            <pc:sldMasterMk cId="3449576400" sldId="2147483654"/>
            <pc:sldLayoutMk cId="3493216372" sldId="2147483660"/>
          </pc:sldLayoutMkLst>
        </pc:sldLayoutChg>
        <pc:sldLayoutChg chg="del">
          <pc:chgData name="윤진숙(Celine) - 서비스기획2팀" userId="db3dbd84-8051-4777-a258-c2ff272a01d1" providerId="ADAL" clId="{8028E252-5847-4BDC-B1AB-0348FF4B7C6B}" dt="2024-05-24T05:03:06.236" v="12159" actId="47"/>
          <pc:sldLayoutMkLst>
            <pc:docMk/>
            <pc:sldMasterMk cId="3449576400" sldId="2147483654"/>
            <pc:sldLayoutMk cId="494144894" sldId="2147483662"/>
          </pc:sldLayoutMkLst>
        </pc:sldLayoutChg>
        <pc:sldLayoutChg chg="del">
          <pc:chgData name="윤진숙(Celine) - 서비스기획2팀" userId="db3dbd84-8051-4777-a258-c2ff272a01d1" providerId="ADAL" clId="{8028E252-5847-4BDC-B1AB-0348FF4B7C6B}" dt="2024-05-24T07:27:15.872" v="14928" actId="47"/>
          <pc:sldLayoutMkLst>
            <pc:docMk/>
            <pc:sldMasterMk cId="3449576400" sldId="2147483654"/>
            <pc:sldLayoutMk cId="1836512664" sldId="2147483662"/>
          </pc:sldLayoutMkLst>
        </pc:sldLayoutChg>
        <pc:sldLayoutChg chg="modSp mod">
          <pc:chgData name="윤진숙(Celine) - 서비스기획2팀" userId="db3dbd84-8051-4777-a258-c2ff272a01d1" providerId="ADAL" clId="{8028E252-5847-4BDC-B1AB-0348FF4B7C6B}" dt="2024-05-31T01:40:00.723" v="45675" actId="20577"/>
          <pc:sldLayoutMkLst>
            <pc:docMk/>
            <pc:sldMasterMk cId="3449576400" sldId="2147483654"/>
            <pc:sldLayoutMk cId="3040592454" sldId="2147483662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40:00.723" v="45675" actId="20577"/>
            <ac:graphicFrameMkLst>
              <pc:docMk/>
              <pc:sldMasterMk cId="3449576400" sldId="2147483654"/>
              <pc:sldLayoutMk cId="3040592454" sldId="2147483662"/>
              <ac:graphicFrameMk id="33" creationId="{00000000-0000-0000-0000-000000000000}"/>
            </ac:graphicFrameMkLst>
          </pc:graphicFrameChg>
        </pc:sldLayoutChg>
      </pc:sldMasterChg>
    </pc:docChg>
  </pc:docChgLst>
  <pc:docChgLst>
    <pc:chgData name="이주연(Aspyn) - UX디자인팀" userId="S::aspyn@plgrim.com::0a4d6232-26b2-4878-ab58-480324d933b8" providerId="AD" clId="Web-{2149C8F3-F0CD-87B5-BFC3-AB111ED38AE8}"/>
    <pc:docChg chg="modSld">
      <pc:chgData name="이주연(Aspyn) - UX디자인팀" userId="S::aspyn@plgrim.com::0a4d6232-26b2-4878-ab58-480324d933b8" providerId="AD" clId="Web-{2149C8F3-F0CD-87B5-BFC3-AB111ED38AE8}" dt="2024-06-13T06:44:01.216" v="5" actId="20577"/>
      <pc:docMkLst>
        <pc:docMk/>
      </pc:docMkLst>
      <pc:sldChg chg="addSp delSp modSp">
        <pc:chgData name="이주연(Aspyn) - UX디자인팀" userId="S::aspyn@plgrim.com::0a4d6232-26b2-4878-ab58-480324d933b8" providerId="AD" clId="Web-{2149C8F3-F0CD-87B5-BFC3-AB111ED38AE8}" dt="2024-06-13T06:44:01.216" v="5" actId="20577"/>
        <pc:sldMkLst>
          <pc:docMk/>
          <pc:sldMk cId="3940473452" sldId="1842"/>
        </pc:sldMkLst>
        <pc:spChg chg="add del mod">
          <ac:chgData name="이주연(Aspyn) - UX디자인팀" userId="S::aspyn@plgrim.com::0a4d6232-26b2-4878-ab58-480324d933b8" providerId="AD" clId="Web-{2149C8F3-F0CD-87B5-BFC3-AB111ED38AE8}" dt="2024-06-13T06:43:42.121" v="3"/>
          <ac:spMkLst>
            <pc:docMk/>
            <pc:sldMk cId="3940473452" sldId="1842"/>
            <ac:spMk id="2" creationId="{C66A7894-069F-86A6-7629-B3207D582BDF}"/>
          </ac:spMkLst>
        </pc:spChg>
        <pc:spChg chg="mod">
          <ac:chgData name="이주연(Aspyn) - UX디자인팀" userId="S::aspyn@plgrim.com::0a4d6232-26b2-4878-ab58-480324d933b8" providerId="AD" clId="Web-{2149C8F3-F0CD-87B5-BFC3-AB111ED38AE8}" dt="2024-06-13T06:44:01.216" v="5" actId="20577"/>
          <ac:spMkLst>
            <pc:docMk/>
            <pc:sldMk cId="3940473452" sldId="1842"/>
            <ac:spMk id="5" creationId="{EED509A4-35DD-B1BE-33D3-DA52AB7AC731}"/>
          </ac:spMkLst>
        </pc:spChg>
      </pc:sldChg>
    </pc:docChg>
  </pc:docChgLst>
  <pc:docChgLst>
    <pc:chgData name="김태은(Wynn) - 서비스사업그룹" userId="a8a65167-692c-45b0-8856-6913853dee21" providerId="ADAL" clId="{C0E7BE4F-6430-4BF6-85C3-7B01932CC801}"/>
    <pc:docChg chg="modSld">
      <pc:chgData name="김태은(Wynn) - 서비스사업그룹" userId="a8a65167-692c-45b0-8856-6913853dee21" providerId="ADAL" clId="{C0E7BE4F-6430-4BF6-85C3-7B01932CC801}" dt="2024-05-29T04:25:16.165" v="5" actId="1076"/>
      <pc:docMkLst>
        <pc:docMk/>
      </pc:docMkLst>
      <pc:sldChg chg="modSp mod">
        <pc:chgData name="김태은(Wynn) - 서비스사업그룹" userId="a8a65167-692c-45b0-8856-6913853dee21" providerId="ADAL" clId="{C0E7BE4F-6430-4BF6-85C3-7B01932CC801}" dt="2024-05-29T04:25:16.165" v="5" actId="1076"/>
        <pc:sldMkLst>
          <pc:docMk/>
          <pc:sldMk cId="1560738228" sldId="1818"/>
        </pc:sldMkLst>
        <pc:spChg chg="mod">
          <ac:chgData name="김태은(Wynn) - 서비스사업그룹" userId="a8a65167-692c-45b0-8856-6913853dee21" providerId="ADAL" clId="{C0E7BE4F-6430-4BF6-85C3-7B01932CC801}" dt="2024-05-29T04:25:16.165" v="5" actId="1076"/>
          <ac:spMkLst>
            <pc:docMk/>
            <pc:sldMk cId="1560738228" sldId="1818"/>
            <ac:spMk id="6" creationId="{81471742-1D0E-CD71-CD0C-6EA5BB0DAFA7}"/>
          </ac:spMkLst>
        </pc:spChg>
        <pc:spChg chg="mod">
          <ac:chgData name="김태은(Wynn) - 서비스사업그룹" userId="a8a65167-692c-45b0-8856-6913853dee21" providerId="ADAL" clId="{C0E7BE4F-6430-4BF6-85C3-7B01932CC801}" dt="2024-05-29T04:25:11.282" v="4" actId="1076"/>
          <ac:spMkLst>
            <pc:docMk/>
            <pc:sldMk cId="1560738228" sldId="1818"/>
            <ac:spMk id="733" creationId="{6F290E23-7B8A-DFD8-1014-549643CC56A7}"/>
          </ac:spMkLst>
        </pc:spChg>
      </pc:sldChg>
    </pc:docChg>
  </pc:docChgLst>
  <pc:docChgLst>
    <pc:chgData name="윤진숙(Celine) - 서비스기획2팀" userId="S::celine@plgrim.com::db3dbd84-8051-4777-a258-c2ff272a01d1" providerId="AD" clId="Web-{F006550E-003A-DDBA-0CAF-5F254C993E2E}"/>
    <pc:docChg chg="delSld modSection">
      <pc:chgData name="윤진숙(Celine) - 서비스기획2팀" userId="S::celine@plgrim.com::db3dbd84-8051-4777-a258-c2ff272a01d1" providerId="AD" clId="Web-{F006550E-003A-DDBA-0CAF-5F254C993E2E}" dt="2024-05-30T01:54:03.584" v="0"/>
      <pc:docMkLst>
        <pc:docMk/>
      </pc:docMkLst>
      <pc:sldChg chg="del">
        <pc:chgData name="윤진숙(Celine) - 서비스기획2팀" userId="S::celine@plgrim.com::db3dbd84-8051-4777-a258-c2ff272a01d1" providerId="AD" clId="Web-{F006550E-003A-DDBA-0CAF-5F254C993E2E}" dt="2024-05-30T01:54:03.584" v="0"/>
        <pc:sldMkLst>
          <pc:docMk/>
          <pc:sldMk cId="121821667" sldId="1886"/>
        </pc:sldMkLst>
      </pc:sldChg>
    </pc:docChg>
  </pc:docChgLst>
  <pc:docChgLst>
    <pc:chgData name="허정원(Rico) - UX디자인팀" userId="S::rico@plgrim.com::b8bf5753-0c43-41b7-8517-ec47a3be3be1" providerId="AD" clId="Web-{05FF5B32-BEEC-97D0-BD67-1B936201EDEF}"/>
    <pc:docChg chg="modSld">
      <pc:chgData name="허정원(Rico) - UX디자인팀" userId="S::rico@plgrim.com::b8bf5753-0c43-41b7-8517-ec47a3be3be1" providerId="AD" clId="Web-{05FF5B32-BEEC-97D0-BD67-1B936201EDEF}" dt="2024-06-03T07:05:05.549" v="0" actId="1076"/>
      <pc:docMkLst>
        <pc:docMk/>
      </pc:docMkLst>
      <pc:sldChg chg="modSp">
        <pc:chgData name="허정원(Rico) - UX디자인팀" userId="S::rico@plgrim.com::b8bf5753-0c43-41b7-8517-ec47a3be3be1" providerId="AD" clId="Web-{05FF5B32-BEEC-97D0-BD67-1B936201EDEF}" dt="2024-06-03T07:05:05.549" v="0" actId="1076"/>
        <pc:sldMkLst>
          <pc:docMk/>
          <pc:sldMk cId="0" sldId="264"/>
        </pc:sldMkLst>
        <pc:spChg chg="mod">
          <ac:chgData name="허정원(Rico) - UX디자인팀" userId="S::rico@plgrim.com::b8bf5753-0c43-41b7-8517-ec47a3be3be1" providerId="AD" clId="Web-{05FF5B32-BEEC-97D0-BD67-1B936201EDEF}" dt="2024-06-03T07:05:05.549" v="0" actId="1076"/>
          <ac:spMkLst>
            <pc:docMk/>
            <pc:sldMk cId="0" sldId="264"/>
            <ac:spMk id="252" creationId="{70DB355A-4937-EA54-B9C6-47122369233F}"/>
          </ac:spMkLst>
        </pc:spChg>
      </pc:sldChg>
    </pc:docChg>
  </pc:docChgLst>
  <pc:docChgLst>
    <pc:chgData name="김지나(Wei) - 서비스기획2팀" userId="S::wei.kim@plgrim.com::6e8c8a86-0e65-4b65-b1b8-9f4bd60da1bb" providerId="AD" clId="Web-{03EAD430-6EB8-29EB-D9C8-2FDF97E74768}"/>
    <pc:docChg chg="modSld">
      <pc:chgData name="김지나(Wei) - 서비스기획2팀" userId="S::wei.kim@plgrim.com::6e8c8a86-0e65-4b65-b1b8-9f4bd60da1bb" providerId="AD" clId="Web-{03EAD430-6EB8-29EB-D9C8-2FDF97E74768}" dt="2024-06-10T05:02:18.700" v="47"/>
      <pc:docMkLst>
        <pc:docMk/>
      </pc:docMkLst>
      <pc:sldChg chg="modSp">
        <pc:chgData name="김지나(Wei) - 서비스기획2팀" userId="S::wei.kim@plgrim.com::6e8c8a86-0e65-4b65-b1b8-9f4bd60da1bb" providerId="AD" clId="Web-{03EAD430-6EB8-29EB-D9C8-2FDF97E74768}" dt="2024-06-10T05:02:18.700" v="47"/>
        <pc:sldMkLst>
          <pc:docMk/>
          <pc:sldMk cId="1731271655" sldId="1930"/>
        </pc:sldMkLst>
        <pc:graphicFrameChg chg="mod modGraphic">
          <ac:chgData name="김지나(Wei) - 서비스기획2팀" userId="S::wei.kim@plgrim.com::6e8c8a86-0e65-4b65-b1b8-9f4bd60da1bb" providerId="AD" clId="Web-{03EAD430-6EB8-29EB-D9C8-2FDF97E74768}" dt="2024-06-10T05:02:18.700" v="47"/>
          <ac:graphicFrameMkLst>
            <pc:docMk/>
            <pc:sldMk cId="1731271655" sldId="1930"/>
            <ac:graphicFrameMk id="32" creationId="{981C7F79-664D-FDB5-E775-D98EA403587B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5B6E0453-6279-3B6F-13C6-B03136F5D3C6}"/>
    <pc:docChg chg="addSld modSection">
      <pc:chgData name="김지나(Wei) - 서비스기획2팀" userId="S::wei.kim@plgrim.com::6e8c8a86-0e65-4b65-b1b8-9f4bd60da1bb" providerId="AD" clId="Web-{5B6E0453-6279-3B6F-13C6-B03136F5D3C6}" dt="2024-06-07T08:08:01.839" v="0"/>
      <pc:docMkLst>
        <pc:docMk/>
      </pc:docMkLst>
      <pc:sldChg chg="add">
        <pc:chgData name="김지나(Wei) - 서비스기획2팀" userId="S::wei.kim@plgrim.com::6e8c8a86-0e65-4b65-b1b8-9f4bd60da1bb" providerId="AD" clId="Web-{5B6E0453-6279-3B6F-13C6-B03136F5D3C6}" dt="2024-06-07T08:08:01.839" v="0"/>
        <pc:sldMkLst>
          <pc:docMk/>
          <pc:sldMk cId="490875399" sldId="1956"/>
        </pc:sldMkLst>
      </pc:sldChg>
    </pc:docChg>
  </pc:docChgLst>
  <pc:docChgLst>
    <pc:chgData name="김지나(Wei) - 서비스기획2팀" userId="S::wei.kim@plgrim.com::6e8c8a86-0e65-4b65-b1b8-9f4bd60da1bb" providerId="AD" clId="Web-{49670B2A-02E7-58C3-9FB2-3AA9B3E310D2}"/>
    <pc:docChg chg="addSld modSection">
      <pc:chgData name="김지나(Wei) - 서비스기획2팀" userId="S::wei.kim@plgrim.com::6e8c8a86-0e65-4b65-b1b8-9f4bd60da1bb" providerId="AD" clId="Web-{49670B2A-02E7-58C3-9FB2-3AA9B3E310D2}" dt="2024-06-12T01:52:35.568" v="3"/>
      <pc:docMkLst>
        <pc:docMk/>
      </pc:docMkLst>
      <pc:sldChg chg="new">
        <pc:chgData name="김지나(Wei) - 서비스기획2팀" userId="S::wei.kim@plgrim.com::6e8c8a86-0e65-4b65-b1b8-9f4bd60da1bb" providerId="AD" clId="Web-{49670B2A-02E7-58C3-9FB2-3AA9B3E310D2}" dt="2024-06-12T01:52:21.286" v="0"/>
        <pc:sldMkLst>
          <pc:docMk/>
          <pc:sldMk cId="4143040358" sldId="1959"/>
        </pc:sldMkLst>
      </pc:sldChg>
      <pc:sldChg chg="new">
        <pc:chgData name="김지나(Wei) - 서비스기획2팀" userId="S::wei.kim@plgrim.com::6e8c8a86-0e65-4b65-b1b8-9f4bd60da1bb" providerId="AD" clId="Web-{49670B2A-02E7-58C3-9FB2-3AA9B3E310D2}" dt="2024-06-12T01:52:21.755" v="1"/>
        <pc:sldMkLst>
          <pc:docMk/>
          <pc:sldMk cId="2391247598" sldId="1960"/>
        </pc:sldMkLst>
      </pc:sldChg>
      <pc:sldChg chg="new">
        <pc:chgData name="김지나(Wei) - 서비스기획2팀" userId="S::wei.kim@plgrim.com::6e8c8a86-0e65-4b65-b1b8-9f4bd60da1bb" providerId="AD" clId="Web-{49670B2A-02E7-58C3-9FB2-3AA9B3E310D2}" dt="2024-06-12T01:52:34.740" v="2"/>
        <pc:sldMkLst>
          <pc:docMk/>
          <pc:sldMk cId="3673932617" sldId="1961"/>
        </pc:sldMkLst>
      </pc:sldChg>
      <pc:sldChg chg="new">
        <pc:chgData name="김지나(Wei) - 서비스기획2팀" userId="S::wei.kim@plgrim.com::6e8c8a86-0e65-4b65-b1b8-9f4bd60da1bb" providerId="AD" clId="Web-{49670B2A-02E7-58C3-9FB2-3AA9B3E310D2}" dt="2024-06-12T01:52:35.568" v="3"/>
        <pc:sldMkLst>
          <pc:docMk/>
          <pc:sldMk cId="2116717203" sldId="1962"/>
        </pc:sldMkLst>
      </pc:sldChg>
    </pc:docChg>
  </pc:docChgLst>
  <pc:docChgLst>
    <pc:chgData name="서유림(Rosie) - UX디자인팀" userId="S::rosie@plgrim.com::233be26b-a91b-491a-870d-7198186f6d07" providerId="AD" clId="Web-{76AA17DA-C5FF-3613-F8BD-3CE47CF12558}"/>
    <pc:docChg chg="modSld sldOrd">
      <pc:chgData name="서유림(Rosie) - UX디자인팀" userId="S::rosie@plgrim.com::233be26b-a91b-491a-870d-7198186f6d07" providerId="AD" clId="Web-{76AA17DA-C5FF-3613-F8BD-3CE47CF12558}" dt="2024-05-28T05:01:15.234" v="5" actId="1076"/>
      <pc:docMkLst>
        <pc:docMk/>
      </pc:docMkLst>
      <pc:sldChg chg="modSp ord">
        <pc:chgData name="서유림(Rosie) - UX디자인팀" userId="S::rosie@plgrim.com::233be26b-a91b-491a-870d-7198186f6d07" providerId="AD" clId="Web-{76AA17DA-C5FF-3613-F8BD-3CE47CF12558}" dt="2024-05-28T05:01:15.234" v="5" actId="1076"/>
        <pc:sldMkLst>
          <pc:docMk/>
          <pc:sldMk cId="2127795688" sldId="1845"/>
        </pc:sldMkLst>
        <pc:spChg chg="mod">
          <ac:chgData name="서유림(Rosie) - UX디자인팀" userId="S::rosie@plgrim.com::233be26b-a91b-491a-870d-7198186f6d07" providerId="AD" clId="Web-{76AA17DA-C5FF-3613-F8BD-3CE47CF12558}" dt="2024-05-28T05:01:15.234" v="5" actId="1076"/>
          <ac:spMkLst>
            <pc:docMk/>
            <pc:sldMk cId="2127795688" sldId="1845"/>
            <ac:spMk id="539" creationId="{F303F524-9AE0-4D64-D2E5-D4BFA8881392}"/>
          </ac:spMkLst>
        </pc:spChg>
      </pc:sldChg>
      <pc:sldChg chg="modSp">
        <pc:chgData name="서유림(Rosie) - UX디자인팀" userId="S::rosie@plgrim.com::233be26b-a91b-491a-870d-7198186f6d07" providerId="AD" clId="Web-{76AA17DA-C5FF-3613-F8BD-3CE47CF12558}" dt="2024-05-28T02:17:33.246" v="1"/>
        <pc:sldMkLst>
          <pc:docMk/>
          <pc:sldMk cId="812024608" sldId="1846"/>
        </pc:sldMkLst>
        <pc:graphicFrameChg chg="modGraphic">
          <ac:chgData name="서유림(Rosie) - UX디자인팀" userId="S::rosie@plgrim.com::233be26b-a91b-491a-870d-7198186f6d07" providerId="AD" clId="Web-{76AA17DA-C5FF-3613-F8BD-3CE47CF12558}" dt="2024-05-28T02:17:33.246" v="1"/>
          <ac:graphicFrameMkLst>
            <pc:docMk/>
            <pc:sldMk cId="812024608" sldId="1846"/>
            <ac:graphicFrameMk id="45" creationId="{67AD94FD-291E-2E00-8F31-1FE8EFC1E2DD}"/>
          </ac:graphicFrameMkLst>
        </pc:graphicFrameChg>
      </pc:sldChg>
    </pc:docChg>
  </pc:docChgLst>
  <pc:docChgLst>
    <pc:chgData name="김학균(Rooney) - UX디자인팀" userId="S::rooney@plgrim.com::0aeee575-923e-430a-90e6-38e55351ccb1" providerId="AD" clId="Web-{B066BC8C-090A-970A-CA70-E14A8184EE26}"/>
    <pc:docChg chg="modSld">
      <pc:chgData name="김학균(Rooney) - UX디자인팀" userId="S::rooney@plgrim.com::0aeee575-923e-430a-90e6-38e55351ccb1" providerId="AD" clId="Web-{B066BC8C-090A-970A-CA70-E14A8184EE26}" dt="2024-06-03T04:29:54.052" v="1"/>
      <pc:docMkLst>
        <pc:docMk/>
      </pc:docMkLst>
      <pc:sldChg chg="addSp delSp">
        <pc:chgData name="김학균(Rooney) - UX디자인팀" userId="S::rooney@plgrim.com::0aeee575-923e-430a-90e6-38e55351ccb1" providerId="AD" clId="Web-{B066BC8C-090A-970A-CA70-E14A8184EE26}" dt="2024-06-03T04:29:54.052" v="1"/>
        <pc:sldMkLst>
          <pc:docMk/>
          <pc:sldMk cId="3888305797" sldId="1839"/>
        </pc:sldMkLst>
        <pc:spChg chg="add del">
          <ac:chgData name="김학균(Rooney) - UX디자인팀" userId="S::rooney@plgrim.com::0aeee575-923e-430a-90e6-38e55351ccb1" providerId="AD" clId="Web-{B066BC8C-090A-970A-CA70-E14A8184EE26}" dt="2024-06-03T04:29:54.052" v="1"/>
          <ac:spMkLst>
            <pc:docMk/>
            <pc:sldMk cId="3888305797" sldId="1839"/>
            <ac:spMk id="9" creationId="{36B4246D-4DBD-645D-E131-A2DEC3A746DB}"/>
          </ac:spMkLst>
        </pc:spChg>
      </pc:sldChg>
    </pc:docChg>
  </pc:docChgLst>
  <pc:docChgLst>
    <pc:chgData name="윤진숙(Celine) - 서비스기획2팀" userId="db3dbd84-8051-4777-a258-c2ff272a01d1" providerId="ADAL" clId="{89AD4AF4-529F-40E9-A76E-84A1668401AE}"/>
    <pc:docChg chg="undo redo custSel mod addSld delSld modSld sldOrd modMainMaster addSection modSection">
      <pc:chgData name="윤진숙(Celine) - 서비스기획2팀" userId="db3dbd84-8051-4777-a258-c2ff272a01d1" providerId="ADAL" clId="{89AD4AF4-529F-40E9-A76E-84A1668401AE}" dt="2024-05-22T09:44:15.674" v="16995" actId="478"/>
      <pc:docMkLst>
        <pc:docMk/>
      </pc:docMkLst>
      <pc:sldChg chg="addSp modSp mod">
        <pc:chgData name="윤진숙(Celine) - 서비스기획2팀" userId="db3dbd84-8051-4777-a258-c2ff272a01d1" providerId="ADAL" clId="{89AD4AF4-529F-40E9-A76E-84A1668401AE}" dt="2024-05-22T05:56:05.198" v="15066" actId="2085"/>
        <pc:sldMkLst>
          <pc:docMk/>
          <pc:sldMk cId="0" sldId="264"/>
        </pc:sldMkLst>
        <pc:spChg chg="add mod">
          <ac:chgData name="윤진숙(Celine) - 서비스기획2팀" userId="db3dbd84-8051-4777-a258-c2ff272a01d1" providerId="ADAL" clId="{89AD4AF4-529F-40E9-A76E-84A1668401AE}" dt="2024-05-13T05:35:19.274" v="7" actId="1076"/>
          <ac:spMkLst>
            <pc:docMk/>
            <pc:sldMk cId="0" sldId="264"/>
            <ac:spMk id="2" creationId="{90F8A10F-9084-1F84-3523-A4C164231CED}"/>
          </ac:spMkLst>
        </pc:spChg>
        <pc:spChg chg="add mod">
          <ac:chgData name="윤진숙(Celine) - 서비스기획2팀" userId="db3dbd84-8051-4777-a258-c2ff272a01d1" providerId="ADAL" clId="{89AD4AF4-529F-40E9-A76E-84A1668401AE}" dt="2024-05-22T05:56:05.198" v="15066" actId="2085"/>
          <ac:spMkLst>
            <pc:docMk/>
            <pc:sldMk cId="0" sldId="264"/>
            <ac:spMk id="6" creationId="{CA9E81FF-0D33-9FF1-27DD-6AE1889041FF}"/>
          </ac:spMkLst>
        </pc:spChg>
        <pc:picChg chg="add mod">
          <ac:chgData name="윤진숙(Celine) - 서비스기획2팀" userId="db3dbd84-8051-4777-a258-c2ff272a01d1" providerId="ADAL" clId="{89AD4AF4-529F-40E9-A76E-84A1668401AE}" dt="2024-05-22T05:55:28.805" v="15014"/>
          <ac:picMkLst>
            <pc:docMk/>
            <pc:sldMk cId="0" sldId="264"/>
            <ac:picMk id="4" creationId="{A5A89025-7B9B-BFDE-D8CE-3F696E0769D5}"/>
          </ac:picMkLst>
        </pc:picChg>
        <pc:picChg chg="add mod">
          <ac:chgData name="윤진숙(Celine) - 서비스기획2팀" userId="db3dbd84-8051-4777-a258-c2ff272a01d1" providerId="ADAL" clId="{89AD4AF4-529F-40E9-A76E-84A1668401AE}" dt="2024-05-13T09:06:11.099" v="51" actId="14100"/>
          <ac:picMkLst>
            <pc:docMk/>
            <pc:sldMk cId="0" sldId="264"/>
            <ac:picMk id="1026" creationId="{C2FA9613-09B3-3758-92DA-6B0A34EE2A30}"/>
          </ac:picMkLst>
        </pc:picChg>
      </pc:sldChg>
      <pc:sldChg chg="addSp delSp modSp add del mod">
        <pc:chgData name="윤진숙(Celine) - 서비스기획2팀" userId="db3dbd84-8051-4777-a258-c2ff272a01d1" providerId="ADAL" clId="{89AD4AF4-529F-40E9-A76E-84A1668401AE}" dt="2024-05-21T04:32:52.964" v="10990" actId="47"/>
        <pc:sldMkLst>
          <pc:docMk/>
          <pc:sldMk cId="1445990334" sldId="265"/>
        </pc:sldMkLst>
        <pc:spChg chg="mod ord">
          <ac:chgData name="윤진숙(Celine) - 서비스기획2팀" userId="db3dbd84-8051-4777-a258-c2ff272a01d1" providerId="ADAL" clId="{89AD4AF4-529F-40E9-A76E-84A1668401AE}" dt="2024-05-14T08:24:33.913" v="4662" actId="1076"/>
          <ac:spMkLst>
            <pc:docMk/>
            <pc:sldMk cId="1445990334" sldId="265"/>
            <ac:spMk id="2" creationId="{90F8A10F-9084-1F84-3523-A4C164231CED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19:00.887" v="8467" actId="14861"/>
          <ac:spMkLst>
            <pc:docMk/>
            <pc:sldMk cId="1445990334" sldId="265"/>
            <ac:spMk id="4" creationId="{4DF5E486-4958-ED26-CA52-C740326714A8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9:11:25.345" v="8084" actId="478"/>
          <ac:spMkLst>
            <pc:docMk/>
            <pc:sldMk cId="1445990334" sldId="265"/>
            <ac:spMk id="4" creationId="{68BC1D47-8A4F-7D76-8D30-B5A81FDF43E6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1:41.256" v="10618" actId="1076"/>
          <ac:spMkLst>
            <pc:docMk/>
            <pc:sldMk cId="1445990334" sldId="265"/>
            <ac:spMk id="6" creationId="{33288B49-243A-6E85-E3BD-DE8BA3927F1D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1:42.923" v="10621" actId="1076"/>
          <ac:spMkLst>
            <pc:docMk/>
            <pc:sldMk cId="1445990334" sldId="265"/>
            <ac:spMk id="7" creationId="{51CBC54D-3D16-133B-0687-DE305CE2C5F3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2:13.046" v="10631" actId="1076"/>
          <ac:spMkLst>
            <pc:docMk/>
            <pc:sldMk cId="1445990334" sldId="265"/>
            <ac:spMk id="8" creationId="{E90D4849-BBF9-3B6C-56C9-2BD9CD876E77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8:25:08.185" v="4666" actId="478"/>
          <ac:spMkLst>
            <pc:docMk/>
            <pc:sldMk cId="1445990334" sldId="265"/>
            <ac:spMk id="9" creationId="{B000936F-60B6-D9EC-02EB-CF8707935451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1:21:43.606" v="8488" actId="164"/>
          <ac:spMkLst>
            <pc:docMk/>
            <pc:sldMk cId="1445990334" sldId="265"/>
            <ac:spMk id="9" creationId="{E8CD3923-7B02-E287-8B33-E7B915274E55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10" creationId="{AB08A1AD-46C1-8241-ACF6-97E402923443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11" creationId="{2972B954-3CF5-E1FF-7C25-3EEE956B952A}"/>
          </ac:spMkLst>
        </pc:spChg>
        <pc:spChg chg="add mod">
          <ac:chgData name="윤진숙(Celine) - 서비스기획2팀" userId="db3dbd84-8051-4777-a258-c2ff272a01d1" providerId="ADAL" clId="{89AD4AF4-529F-40E9-A76E-84A1668401AE}" dt="2024-05-14T08:54:50.494" v="6304" actId="20577"/>
          <ac:spMkLst>
            <pc:docMk/>
            <pc:sldMk cId="1445990334" sldId="265"/>
            <ac:spMk id="12" creationId="{6004F807-BDB7-2853-EFA8-96BD7A60B118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37:19.687" v="8729" actId="1035"/>
          <ac:spMkLst>
            <pc:docMk/>
            <pc:sldMk cId="1445990334" sldId="265"/>
            <ac:spMk id="15" creationId="{C94268D9-0D96-47F5-BD24-597B1DFE9FBF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17:18.668" v="8398" actId="1037"/>
          <ac:spMkLst>
            <pc:docMk/>
            <pc:sldMk cId="1445990334" sldId="265"/>
            <ac:spMk id="16" creationId="{97E1A435-C6D2-C688-20BF-C46798154C2F}"/>
          </ac:spMkLst>
        </pc:spChg>
        <pc:spChg chg="add mod">
          <ac:chgData name="윤진숙(Celine) - 서비스기획2팀" userId="db3dbd84-8051-4777-a258-c2ff272a01d1" providerId="ADAL" clId="{89AD4AF4-529F-40E9-A76E-84A1668401AE}" dt="2024-05-20T10:03:39.440" v="8294" actId="2085"/>
          <ac:spMkLst>
            <pc:docMk/>
            <pc:sldMk cId="1445990334" sldId="265"/>
            <ac:spMk id="19" creationId="{261AA9B0-0B14-F9F7-6E16-D040DB6C29CC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10:05:02.411" v="8308" actId="478"/>
          <ac:spMkLst>
            <pc:docMk/>
            <pc:sldMk cId="1445990334" sldId="265"/>
            <ac:spMk id="20" creationId="{D279ADCB-DB8B-D62F-AE51-6A8D8051233E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37:11.039" v="8718" actId="403"/>
          <ac:spMkLst>
            <pc:docMk/>
            <pc:sldMk cId="1445990334" sldId="265"/>
            <ac:spMk id="21" creationId="{9C937B86-CD67-29CB-F067-9057BFF3EF4D}"/>
          </ac:spMkLst>
        </pc:spChg>
        <pc:spChg chg="add mod">
          <ac:chgData name="윤진숙(Celine) - 서비스기획2팀" userId="db3dbd84-8051-4777-a258-c2ff272a01d1" providerId="ADAL" clId="{89AD4AF4-529F-40E9-A76E-84A1668401AE}" dt="2024-05-21T01:21:53.518" v="8489" actId="164"/>
          <ac:spMkLst>
            <pc:docMk/>
            <pc:sldMk cId="1445990334" sldId="265"/>
            <ac:spMk id="22" creationId="{86C43207-EE11-4098-CA52-B5DB135E08EC}"/>
          </ac:spMkLst>
        </pc:spChg>
        <pc:spChg chg="add mod">
          <ac:chgData name="윤진숙(Celine) - 서비스기획2팀" userId="db3dbd84-8051-4777-a258-c2ff272a01d1" providerId="ADAL" clId="{89AD4AF4-529F-40E9-A76E-84A1668401AE}" dt="2024-05-21T01:21:53.518" v="8489" actId="164"/>
          <ac:spMkLst>
            <pc:docMk/>
            <pc:sldMk cId="1445990334" sldId="265"/>
            <ac:spMk id="23" creationId="{88FA5DEB-937C-34AB-D5B4-D1862A4A6864}"/>
          </ac:spMkLst>
        </pc:spChg>
        <pc:spChg chg="add mod">
          <ac:chgData name="윤진숙(Celine) - 서비스기획2팀" userId="db3dbd84-8051-4777-a258-c2ff272a01d1" providerId="ADAL" clId="{89AD4AF4-529F-40E9-A76E-84A1668401AE}" dt="2024-05-21T01:33:14.537" v="8685" actId="164"/>
          <ac:spMkLst>
            <pc:docMk/>
            <pc:sldMk cId="1445990334" sldId="265"/>
            <ac:spMk id="45" creationId="{6697D1E8-20A9-1C36-4ABA-3E59192BE711}"/>
          </ac:spMkLst>
        </pc:spChg>
        <pc:spChg chg="mod">
          <ac:chgData name="윤진숙(Celine) - 서비스기획2팀" userId="db3dbd84-8051-4777-a258-c2ff272a01d1" providerId="ADAL" clId="{89AD4AF4-529F-40E9-A76E-84A1668401AE}" dt="2024-05-21T02:24:28.555" v="9837" actId="14100"/>
          <ac:spMkLst>
            <pc:docMk/>
            <pc:sldMk cId="1445990334" sldId="265"/>
            <ac:spMk id="51" creationId="{FF8F4F20-CD98-2AB2-B64C-09139C5BD290}"/>
          </ac:spMkLst>
        </pc:spChg>
        <pc:spChg chg="mod">
          <ac:chgData name="윤진숙(Celine) - 서비스기획2팀" userId="db3dbd84-8051-4777-a258-c2ff272a01d1" providerId="ADAL" clId="{89AD4AF4-529F-40E9-A76E-84A1668401AE}" dt="2024-05-21T02:27:59.613" v="9910" actId="1036"/>
          <ac:spMkLst>
            <pc:docMk/>
            <pc:sldMk cId="1445990334" sldId="265"/>
            <ac:spMk id="52" creationId="{15019D75-179F-B541-A111-7EDAB28B9DC5}"/>
          </ac:spMkLst>
        </pc:spChg>
        <pc:spChg chg="mod">
          <ac:chgData name="윤진숙(Celine) - 서비스기획2팀" userId="db3dbd84-8051-4777-a258-c2ff272a01d1" providerId="ADAL" clId="{89AD4AF4-529F-40E9-A76E-84A1668401AE}" dt="2024-05-21T02:31:41.125" v="10067" actId="20577"/>
          <ac:spMkLst>
            <pc:docMk/>
            <pc:sldMk cId="1445990334" sldId="265"/>
            <ac:spMk id="53" creationId="{4AFEB3D5-6405-8F72-F9F9-8CFB95EF6915}"/>
          </ac:spMkLst>
        </pc:spChg>
        <pc:spChg chg="mod">
          <ac:chgData name="윤진숙(Celine) - 서비스기획2팀" userId="db3dbd84-8051-4777-a258-c2ff272a01d1" providerId="ADAL" clId="{89AD4AF4-529F-40E9-A76E-84A1668401AE}" dt="2024-05-21T02:28:04.460" v="9911" actId="1035"/>
          <ac:spMkLst>
            <pc:docMk/>
            <pc:sldMk cId="1445990334" sldId="265"/>
            <ac:spMk id="54" creationId="{4B7A59F5-4D91-D2E5-3E2D-C0B946B2FAEF}"/>
          </ac:spMkLst>
        </pc:spChg>
        <pc:spChg chg="mod">
          <ac:chgData name="윤진숙(Celine) - 서비스기획2팀" userId="db3dbd84-8051-4777-a258-c2ff272a01d1" providerId="ADAL" clId="{89AD4AF4-529F-40E9-A76E-84A1668401AE}" dt="2024-05-21T02:28:46.305" v="9958" actId="14100"/>
          <ac:spMkLst>
            <pc:docMk/>
            <pc:sldMk cId="1445990334" sldId="265"/>
            <ac:spMk id="55" creationId="{62CE7C19-4792-7F9D-144B-16B57DD9C904}"/>
          </ac:spMkLst>
        </pc:spChg>
        <pc:spChg chg="mod">
          <ac:chgData name="윤진숙(Celine) - 서비스기획2팀" userId="db3dbd84-8051-4777-a258-c2ff272a01d1" providerId="ADAL" clId="{89AD4AF4-529F-40E9-A76E-84A1668401AE}" dt="2024-05-21T02:28:40.539" v="9957" actId="1037"/>
          <ac:spMkLst>
            <pc:docMk/>
            <pc:sldMk cId="1445990334" sldId="265"/>
            <ac:spMk id="57" creationId="{03E9F8E7-1AB5-5FC2-D4D5-27F60BC43A1A}"/>
          </ac:spMkLst>
        </pc:spChg>
        <pc:spChg chg="mod">
          <ac:chgData name="윤진숙(Celine) - 서비스기획2팀" userId="db3dbd84-8051-4777-a258-c2ff272a01d1" providerId="ADAL" clId="{89AD4AF4-529F-40E9-A76E-84A1668401AE}" dt="2024-05-21T02:25:38.252" v="9860" actId="1038"/>
          <ac:spMkLst>
            <pc:docMk/>
            <pc:sldMk cId="1445990334" sldId="265"/>
            <ac:spMk id="60" creationId="{57A86DD0-E512-CF64-086A-5F00305A74FA}"/>
          </ac:spMkLst>
        </pc:spChg>
        <pc:spChg chg="add mod">
          <ac:chgData name="윤진숙(Celine) - 서비스기획2팀" userId="db3dbd84-8051-4777-a258-c2ff272a01d1" providerId="ADAL" clId="{89AD4AF4-529F-40E9-A76E-84A1668401AE}" dt="2024-05-21T02:04:16.401" v="9238" actId="165"/>
          <ac:spMkLst>
            <pc:docMk/>
            <pc:sldMk cId="1445990334" sldId="265"/>
            <ac:spMk id="63" creationId="{14724E4D-ACA3-4EDC-A1EE-CBF9208F8C38}"/>
          </ac:spMkLst>
        </pc:spChg>
        <pc:spChg chg="mod">
          <ac:chgData name="윤진숙(Celine) - 서비스기획2팀" userId="db3dbd84-8051-4777-a258-c2ff272a01d1" providerId="ADAL" clId="{89AD4AF4-529F-40E9-A76E-84A1668401AE}" dt="2024-05-21T01:39:24.618" v="8757" actId="27803"/>
          <ac:spMkLst>
            <pc:docMk/>
            <pc:sldMk cId="1445990334" sldId="265"/>
            <ac:spMk id="194" creationId="{8DE79D67-C02E-A64E-532D-54623C708296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1T01:44:50.024" v="8856" actId="478"/>
          <ac:spMkLst>
            <pc:docMk/>
            <pc:sldMk cId="1445990334" sldId="265"/>
            <ac:spMk id="195" creationId="{E69C7702-E309-22BB-4F44-CE3A41540790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1T01:42:18.096" v="8813" actId="478"/>
          <ac:spMkLst>
            <pc:docMk/>
            <pc:sldMk cId="1445990334" sldId="265"/>
            <ac:spMk id="196" creationId="{50D8A376-B6A5-4E1E-6529-ACF7B0C2E502}"/>
          </ac:spMkLst>
        </pc:spChg>
        <pc:spChg chg="del mod">
          <ac:chgData name="윤진숙(Celine) - 서비스기획2팀" userId="db3dbd84-8051-4777-a258-c2ff272a01d1" providerId="ADAL" clId="{89AD4AF4-529F-40E9-A76E-84A1668401AE}" dt="2024-05-21T01:46:52.576" v="8876" actId="478"/>
          <ac:spMkLst>
            <pc:docMk/>
            <pc:sldMk cId="1445990334" sldId="265"/>
            <ac:spMk id="206" creationId="{77672528-5058-BDA9-BDD7-CB5E9F2BBB2F}"/>
          </ac:spMkLst>
        </pc:spChg>
        <pc:spChg chg="mod ord">
          <ac:chgData name="윤진숙(Celine) - 서비스기획2팀" userId="db3dbd84-8051-4777-a258-c2ff272a01d1" providerId="ADAL" clId="{89AD4AF4-529F-40E9-A76E-84A1668401AE}" dt="2024-05-21T02:04:16.401" v="9238" actId="165"/>
          <ac:spMkLst>
            <pc:docMk/>
            <pc:sldMk cId="1445990334" sldId="265"/>
            <ac:spMk id="207" creationId="{43426A2F-DFCA-93E1-D014-A4E7B3E98E45}"/>
          </ac:spMkLst>
        </pc:spChg>
        <pc:spChg chg="add mod">
          <ac:chgData name="윤진숙(Celine) - 서비스기획2팀" userId="db3dbd84-8051-4777-a258-c2ff272a01d1" providerId="ADAL" clId="{89AD4AF4-529F-40E9-A76E-84A1668401AE}" dt="2024-05-21T02:04:16.401" v="9238" actId="165"/>
          <ac:spMkLst>
            <pc:docMk/>
            <pc:sldMk cId="1445990334" sldId="265"/>
            <ac:spMk id="208" creationId="{C76ABA85-B2AD-2F8D-D1E7-91B9F80A81A4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2:05:01.378" v="9256" actId="164"/>
          <ac:spMkLst>
            <pc:docMk/>
            <pc:sldMk cId="1445990334" sldId="265"/>
            <ac:spMk id="211" creationId="{E97E4BDF-D393-36DE-8161-767B530656CA}"/>
          </ac:spMkLst>
        </pc:spChg>
        <pc:spChg chg="del mod">
          <ac:chgData name="윤진숙(Celine) - 서비스기획2팀" userId="db3dbd84-8051-4777-a258-c2ff272a01d1" providerId="ADAL" clId="{89AD4AF4-529F-40E9-A76E-84A1668401AE}" dt="2024-05-21T01:50:47.800" v="8955" actId="478"/>
          <ac:spMkLst>
            <pc:docMk/>
            <pc:sldMk cId="1445990334" sldId="265"/>
            <ac:spMk id="217" creationId="{C184E80B-9CED-3B94-9686-0F02DB0AE08C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18" creationId="{D6FAE54F-0711-A36B-C910-652BA3B5CB54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19" creationId="{F3ADDFA1-60F9-AE54-4594-8ACB345783BB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20" creationId="{6D56615E-6B35-BC6E-D7DA-2095D2515F53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21" creationId="{162E16FA-84C0-4814-2559-185F97FE4D78}"/>
          </ac:spMkLst>
        </pc:spChg>
        <pc:spChg chg="add mod">
          <ac:chgData name="윤진숙(Celine) - 서비스기획2팀" userId="db3dbd84-8051-4777-a258-c2ff272a01d1" providerId="ADAL" clId="{89AD4AF4-529F-40E9-A76E-84A1668401AE}" dt="2024-05-21T02:17:58.635" v="9645" actId="14100"/>
          <ac:spMkLst>
            <pc:docMk/>
            <pc:sldMk cId="1445990334" sldId="265"/>
            <ac:spMk id="227" creationId="{6504DE73-7DFA-FE98-84F4-6B2B4D33DE0C}"/>
          </ac:spMkLst>
        </pc:spChg>
        <pc:spChg chg="add mod">
          <ac:chgData name="윤진숙(Celine) - 서비스기획2팀" userId="db3dbd84-8051-4777-a258-c2ff272a01d1" providerId="ADAL" clId="{89AD4AF4-529F-40E9-A76E-84A1668401AE}" dt="2024-05-21T02:19:32.045" v="9689" actId="403"/>
          <ac:spMkLst>
            <pc:docMk/>
            <pc:sldMk cId="1445990334" sldId="265"/>
            <ac:spMk id="232" creationId="{9D1D4D2E-3D2D-990B-489A-9C8586551E2A}"/>
          </ac:spMkLst>
        </pc:spChg>
        <pc:spChg chg="mod">
          <ac:chgData name="윤진숙(Celine) - 서비스기획2팀" userId="db3dbd84-8051-4777-a258-c2ff272a01d1" providerId="ADAL" clId="{89AD4AF4-529F-40E9-A76E-84A1668401AE}" dt="2024-05-21T02:21:02.220" v="9751" actId="14100"/>
          <ac:spMkLst>
            <pc:docMk/>
            <pc:sldMk cId="1445990334" sldId="265"/>
            <ac:spMk id="237" creationId="{9BAF1143-1C1D-6BBD-32FE-26CCCF9FCE07}"/>
          </ac:spMkLst>
        </pc:spChg>
        <pc:spChg chg="mod">
          <ac:chgData name="윤진숙(Celine) - 서비스기획2팀" userId="db3dbd84-8051-4777-a258-c2ff272a01d1" providerId="ADAL" clId="{89AD4AF4-529F-40E9-A76E-84A1668401AE}" dt="2024-05-21T02:21:15.118" v="9756" actId="14100"/>
          <ac:spMkLst>
            <pc:docMk/>
            <pc:sldMk cId="1445990334" sldId="265"/>
            <ac:spMk id="239" creationId="{33DE62F9-A575-2A1D-5B04-61376F98712E}"/>
          </ac:spMkLst>
        </pc:spChg>
        <pc:spChg chg="mod">
          <ac:chgData name="윤진숙(Celine) - 서비스기획2팀" userId="db3dbd84-8051-4777-a258-c2ff272a01d1" providerId="ADAL" clId="{89AD4AF4-529F-40E9-A76E-84A1668401AE}" dt="2024-05-21T04:15:33.162" v="10556" actId="1038"/>
          <ac:spMkLst>
            <pc:docMk/>
            <pc:sldMk cId="1445990334" sldId="265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9AD4AF4-529F-40E9-A76E-84A1668401AE}" dt="2024-05-21T02:21:35.565" v="9764" actId="14100"/>
          <ac:spMkLst>
            <pc:docMk/>
            <pc:sldMk cId="1445990334" sldId="265"/>
            <ac:spMk id="248" creationId="{2EC24082-FD09-068E-F787-1FE4EDA3A853}"/>
          </ac:spMkLst>
        </pc:spChg>
        <pc:spChg chg="mod">
          <ac:chgData name="윤진숙(Celine) - 서비스기획2팀" userId="db3dbd84-8051-4777-a258-c2ff272a01d1" providerId="ADAL" clId="{89AD4AF4-529F-40E9-A76E-84A1668401AE}" dt="2024-05-21T02:20:36.397" v="9728" actId="403"/>
          <ac:spMkLst>
            <pc:docMk/>
            <pc:sldMk cId="1445990334" sldId="265"/>
            <ac:spMk id="249" creationId="{0DEB5667-875F-2DBD-30C7-46CED87A58A5}"/>
          </ac:spMkLst>
        </pc:spChg>
        <pc:spChg chg="mod">
          <ac:chgData name="윤진숙(Celine) - 서비스기획2팀" userId="db3dbd84-8051-4777-a258-c2ff272a01d1" providerId="ADAL" clId="{89AD4AF4-529F-40E9-A76E-84A1668401AE}" dt="2024-05-21T02:21:44.821" v="9781" actId="14100"/>
          <ac:spMkLst>
            <pc:docMk/>
            <pc:sldMk cId="1445990334" sldId="265"/>
            <ac:spMk id="253" creationId="{AEE79668-97C2-58A1-00E4-A2E7E7537CBB}"/>
          </ac:spMkLst>
        </pc:spChg>
        <pc:spChg chg="mod">
          <ac:chgData name="윤진숙(Celine) - 서비스기획2팀" userId="db3dbd84-8051-4777-a258-c2ff272a01d1" providerId="ADAL" clId="{89AD4AF4-529F-40E9-A76E-84A1668401AE}" dt="2024-05-21T02:20:42.088" v="9730" actId="255"/>
          <ac:spMkLst>
            <pc:docMk/>
            <pc:sldMk cId="1445990334" sldId="265"/>
            <ac:spMk id="254" creationId="{5705F193-DF14-FEDF-862F-5874A9017FE7}"/>
          </ac:spMkLst>
        </pc:spChg>
        <pc:spChg chg="add mod">
          <ac:chgData name="윤진숙(Celine) - 서비스기획2팀" userId="db3dbd84-8051-4777-a258-c2ff272a01d1" providerId="ADAL" clId="{89AD4AF4-529F-40E9-A76E-84A1668401AE}" dt="2024-05-21T02:30:35.201" v="10010" actId="1038"/>
          <ac:spMkLst>
            <pc:docMk/>
            <pc:sldMk cId="1445990334" sldId="265"/>
            <ac:spMk id="255" creationId="{501245BD-BFF3-FA18-6A16-5D02E587C7F7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1" creationId="{577295D4-1161-D66F-D903-08AEEA55CC46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2" creationId="{A53AA9B9-BBF7-A9B0-8773-46699F0587D8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3" creationId="{9BB4B5A1-99AB-7AA3-3702-F7C669C02949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4" creationId="{8719129D-2CC1-FFBA-A27A-196798B5AE9A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5" creationId="{697BA3CA-8C56-7CC6-B5CB-E9485A04B296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7" creationId="{7CC794A5-48C1-51D4-30A8-035C03082509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30" creationId="{3624B1B2-29E4-6192-43B2-A197154A11F6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4" creationId="{6A002010-03C0-1D94-6419-98E6167576EA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5" creationId="{881EE59A-64A8-A5C5-622A-1A28D0C075C0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6" creationId="{273FB66F-09B6-E839-3486-7C5956EDBDB2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7" creationId="{38843349-B2E4-A1A5-2CE2-8DB3A23322DC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8" creationId="{2E6E4FE7-A7F6-B6DF-4A8B-C753233E867A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40" creationId="{113F13DB-BE3B-1716-173A-0D4941D8D5A0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43" creationId="{C2CE14CD-BA67-A730-971D-7715CAF68DD8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47" creationId="{52A2B95E-7C39-D806-D0C6-560228219C39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48" creationId="{3CE3F6F2-7574-423E-8902-0A50EA1F5B89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49" creationId="{BF7AAD6E-058C-3354-C863-51DC4A45AFBD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0" creationId="{BD4EA439-0410-3F34-220F-D7D69BC0C84E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1" creationId="{B357AE4E-07A1-D7AE-4313-4146B4C62445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3" creationId="{F58DFB65-2423-5D72-0841-36AA491C7F5C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7" creationId="{AFAD4D38-E548-4E8D-8DFB-1FA2527D4AE0}"/>
          </ac:spMkLst>
        </pc:spChg>
        <pc:spChg chg="del">
          <ac:chgData name="윤진숙(Celine) - 서비스기획2팀" userId="db3dbd84-8051-4777-a258-c2ff272a01d1" providerId="ADAL" clId="{89AD4AF4-529F-40E9-A76E-84A1668401AE}" dt="2024-05-21T02:30:15.724" v="10000" actId="478"/>
          <ac:spMkLst>
            <pc:docMk/>
            <pc:sldMk cId="1445990334" sldId="265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2" creationId="{C80FA309-46A0-24C9-6C1E-60099847B8E2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3" creationId="{1EB08878-3D90-E5AD-BA2D-88DF554A91D2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4" creationId="{BD297D68-9ED4-4C87-B447-D2B120A2ADC1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5" creationId="{BFE2DADD-3DE2-FD5B-3CAB-A7EB47D9134C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6" creationId="{EC7EA567-35FC-EDEB-489A-CC52B9F69699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8" creationId="{71120E27-198D-BD0F-7DA5-D78D2D4065DD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71" creationId="{D8FB9B9C-33B8-7CF7-5B72-0D0152AAD7B7}"/>
          </ac:spMkLst>
        </pc:spChg>
        <pc:spChg chg="mod ord">
          <ac:chgData name="윤진숙(Celine) - 서비스기획2팀" userId="db3dbd84-8051-4777-a258-c2ff272a01d1" providerId="ADAL" clId="{89AD4AF4-529F-40E9-A76E-84A1668401AE}" dt="2024-05-21T04:18:55.644" v="10594" actId="1035"/>
          <ac:spMkLst>
            <pc:docMk/>
            <pc:sldMk cId="1445990334" sldId="265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9AD4AF4-529F-40E9-A76E-84A1668401AE}" dt="2024-05-13T09:12:12.004" v="81" actId="478"/>
          <ac:spMkLst>
            <pc:docMk/>
            <pc:sldMk cId="1445990334" sldId="265"/>
            <ac:spMk id="393" creationId="{A5B65D34-64D7-AE59-8192-7A9DCCE16166}"/>
          </ac:spMkLst>
        </pc:spChg>
        <pc:spChg chg="mod">
          <ac:chgData name="윤진숙(Celine) - 서비스기획2팀" userId="db3dbd84-8051-4777-a258-c2ff272a01d1" providerId="ADAL" clId="{89AD4AF4-529F-40E9-A76E-84A1668401AE}" dt="2024-05-21T02:29:02.296" v="9960"/>
          <ac:spMkLst>
            <pc:docMk/>
            <pc:sldMk cId="1445990334" sldId="265"/>
            <ac:spMk id="395" creationId="{3BED0B84-7EC9-82F7-E3C5-8C57A8A90FB4}"/>
          </ac:spMkLst>
        </pc:spChg>
        <pc:spChg chg="mod">
          <ac:chgData name="윤진숙(Celine) - 서비스기획2팀" userId="db3dbd84-8051-4777-a258-c2ff272a01d1" providerId="ADAL" clId="{89AD4AF4-529F-40E9-A76E-84A1668401AE}" dt="2024-05-21T02:31:27.259" v="10028" actId="207"/>
          <ac:spMkLst>
            <pc:docMk/>
            <pc:sldMk cId="1445990334" sldId="265"/>
            <ac:spMk id="396" creationId="{63903F1D-6124-0649-942C-F3B8EC813C63}"/>
          </ac:spMkLst>
        </pc:spChg>
        <pc:spChg chg="mod">
          <ac:chgData name="윤진숙(Celine) - 서비스기획2팀" userId="db3dbd84-8051-4777-a258-c2ff272a01d1" providerId="ADAL" clId="{89AD4AF4-529F-40E9-A76E-84A1668401AE}" dt="2024-05-21T04:05:02.368" v="10110"/>
          <ac:spMkLst>
            <pc:docMk/>
            <pc:sldMk cId="1445990334" sldId="265"/>
            <ac:spMk id="397" creationId="{2B8CEFF5-A5BE-A9D8-B696-62F27F03000D}"/>
          </ac:spMkLst>
        </pc:spChg>
        <pc:spChg chg="mod">
          <ac:chgData name="윤진숙(Celine) - 서비스기획2팀" userId="db3dbd84-8051-4777-a258-c2ff272a01d1" providerId="ADAL" clId="{89AD4AF4-529F-40E9-A76E-84A1668401AE}" dt="2024-05-21T04:05:18.214" v="10152"/>
          <ac:spMkLst>
            <pc:docMk/>
            <pc:sldMk cId="1445990334" sldId="265"/>
            <ac:spMk id="398" creationId="{C20B78BF-22AC-7815-2433-9EDD7B13E048}"/>
          </ac:spMkLst>
        </pc:spChg>
        <pc:spChg chg="mod">
          <ac:chgData name="윤진숙(Celine) - 서비스기획2팀" userId="db3dbd84-8051-4777-a258-c2ff272a01d1" providerId="ADAL" clId="{89AD4AF4-529F-40E9-A76E-84A1668401AE}" dt="2024-05-21T04:09:39.549" v="10295" actId="20577"/>
          <ac:spMkLst>
            <pc:docMk/>
            <pc:sldMk cId="1445990334" sldId="265"/>
            <ac:spMk id="399" creationId="{F14C78EE-5F59-DF2C-6F2F-75AF35E39AFF}"/>
          </ac:spMkLst>
        </pc:spChg>
        <pc:spChg chg="mod">
          <ac:chgData name="윤진숙(Celine) - 서비스기획2팀" userId="db3dbd84-8051-4777-a258-c2ff272a01d1" providerId="ADAL" clId="{89AD4AF4-529F-40E9-A76E-84A1668401AE}" dt="2024-05-21T04:05:34.740" v="10162" actId="20577"/>
          <ac:spMkLst>
            <pc:docMk/>
            <pc:sldMk cId="1445990334" sldId="265"/>
            <ac:spMk id="401" creationId="{8F8EB1A2-1D75-AC47-1562-AFD97613C496}"/>
          </ac:spMkLst>
        </pc:spChg>
        <pc:spChg chg="del mod">
          <ac:chgData name="윤진숙(Celine) - 서비스기획2팀" userId="db3dbd84-8051-4777-a258-c2ff272a01d1" providerId="ADAL" clId="{89AD4AF4-529F-40E9-A76E-84A1668401AE}" dt="2024-05-21T04:05:42.629" v="10165" actId="478"/>
          <ac:spMkLst>
            <pc:docMk/>
            <pc:sldMk cId="1445990334" sldId="265"/>
            <ac:spMk id="404" creationId="{9B53AD9C-31AE-4FC8-B777-C3146E785DDE}"/>
          </ac:spMkLst>
        </pc:spChg>
        <pc:spChg chg="mod">
          <ac:chgData name="윤진숙(Celine) - 서비스기획2팀" userId="db3dbd84-8051-4777-a258-c2ff272a01d1" providerId="ADAL" clId="{89AD4AF4-529F-40E9-A76E-84A1668401AE}" dt="2024-05-21T02:29:16.545" v="9962"/>
          <ac:spMkLst>
            <pc:docMk/>
            <pc:sldMk cId="1445990334" sldId="265"/>
            <ac:spMk id="408" creationId="{5D052406-E671-5CDC-ECDE-D88AEC8532F5}"/>
          </ac:spMkLst>
        </pc:spChg>
        <pc:spChg chg="mod">
          <ac:chgData name="윤진숙(Celine) - 서비스기획2팀" userId="db3dbd84-8051-4777-a258-c2ff272a01d1" providerId="ADAL" clId="{89AD4AF4-529F-40E9-A76E-84A1668401AE}" dt="2024-05-21T04:08:12.149" v="10202" actId="207"/>
          <ac:spMkLst>
            <pc:docMk/>
            <pc:sldMk cId="1445990334" sldId="265"/>
            <ac:spMk id="409" creationId="{612A1D19-23C3-D236-4424-6670593329F4}"/>
          </ac:spMkLst>
        </pc:spChg>
        <pc:spChg chg="mod">
          <ac:chgData name="윤진숙(Celine) - 서비스기획2팀" userId="db3dbd84-8051-4777-a258-c2ff272a01d1" providerId="ADAL" clId="{89AD4AF4-529F-40E9-A76E-84A1668401AE}" dt="2024-05-21T04:09:04.805" v="10257" actId="207"/>
          <ac:spMkLst>
            <pc:docMk/>
            <pc:sldMk cId="1445990334" sldId="265"/>
            <ac:spMk id="410" creationId="{DFA75699-3F85-4C02-893B-A5D266F3BC5C}"/>
          </ac:spMkLst>
        </pc:spChg>
        <pc:spChg chg="mod">
          <ac:chgData name="윤진숙(Celine) - 서비스기획2팀" userId="db3dbd84-8051-4777-a258-c2ff272a01d1" providerId="ADAL" clId="{89AD4AF4-529F-40E9-A76E-84A1668401AE}" dt="2024-05-21T04:08:58.471" v="10256" actId="207"/>
          <ac:spMkLst>
            <pc:docMk/>
            <pc:sldMk cId="1445990334" sldId="265"/>
            <ac:spMk id="411" creationId="{3EC9C679-17ED-28E6-D26F-293BF948DDD0}"/>
          </ac:spMkLst>
        </pc:spChg>
        <pc:spChg chg="mod">
          <ac:chgData name="윤진숙(Celine) - 서비스기획2팀" userId="db3dbd84-8051-4777-a258-c2ff272a01d1" providerId="ADAL" clId="{89AD4AF4-529F-40E9-A76E-84A1668401AE}" dt="2024-05-21T04:09:36.189" v="10293" actId="20577"/>
          <ac:spMkLst>
            <pc:docMk/>
            <pc:sldMk cId="1445990334" sldId="265"/>
            <ac:spMk id="412" creationId="{204C986A-CF80-0A97-AFE5-CAB46A0EED20}"/>
          </ac:spMkLst>
        </pc:spChg>
        <pc:spChg chg="mod">
          <ac:chgData name="윤진숙(Celine) - 서비스기획2팀" userId="db3dbd84-8051-4777-a258-c2ff272a01d1" providerId="ADAL" clId="{89AD4AF4-529F-40E9-A76E-84A1668401AE}" dt="2024-05-21T04:09:44.863" v="10297" actId="20577"/>
          <ac:spMkLst>
            <pc:docMk/>
            <pc:sldMk cId="1445990334" sldId="265"/>
            <ac:spMk id="414" creationId="{A1C8F023-70AE-0BFB-E679-102880F68F30}"/>
          </ac:spMkLst>
        </pc:spChg>
        <pc:spChg chg="mod">
          <ac:chgData name="윤진숙(Celine) - 서비스기획2팀" userId="db3dbd84-8051-4777-a258-c2ff272a01d1" providerId="ADAL" clId="{89AD4AF4-529F-40E9-A76E-84A1668401AE}" dt="2024-05-21T02:29:16.545" v="9962"/>
          <ac:spMkLst>
            <pc:docMk/>
            <pc:sldMk cId="1445990334" sldId="265"/>
            <ac:spMk id="417" creationId="{B2BE2AEE-590F-DE61-E3F3-C585B15519F8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21" creationId="{DE3A076B-EE3A-A3B9-0324-5819F34690E1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22" creationId="{9FDD276E-2F98-5CB3-ECC9-5A589732127E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23" creationId="{F4F47DC0-0E14-441B-CB54-F9E45FD6AE42}"/>
          </ac:spMkLst>
        </pc:spChg>
        <pc:spChg chg="mod">
          <ac:chgData name="윤진숙(Celine) - 서비스기획2팀" userId="db3dbd84-8051-4777-a258-c2ff272a01d1" providerId="ADAL" clId="{89AD4AF4-529F-40E9-A76E-84A1668401AE}" dt="2024-05-21T04:09:22.447" v="10287"/>
          <ac:spMkLst>
            <pc:docMk/>
            <pc:sldMk cId="1445990334" sldId="265"/>
            <ac:spMk id="424" creationId="{FAB4B269-1A48-64D0-0AAE-7C3CB017F612}"/>
          </ac:spMkLst>
        </pc:spChg>
        <pc:spChg chg="mod">
          <ac:chgData name="윤진숙(Celine) - 서비스기획2팀" userId="db3dbd84-8051-4777-a258-c2ff272a01d1" providerId="ADAL" clId="{89AD4AF4-529F-40E9-A76E-84A1668401AE}" dt="2024-05-21T04:15:09.590" v="10550" actId="20577"/>
          <ac:spMkLst>
            <pc:docMk/>
            <pc:sldMk cId="1445990334" sldId="265"/>
            <ac:spMk id="425" creationId="{9C23D8DB-9A6F-2496-FB22-B135339D0B8E}"/>
          </ac:spMkLst>
        </pc:spChg>
        <pc:spChg chg="mod">
          <ac:chgData name="윤진숙(Celine) - 서비스기획2팀" userId="db3dbd84-8051-4777-a258-c2ff272a01d1" providerId="ADAL" clId="{89AD4AF4-529F-40E9-A76E-84A1668401AE}" dt="2024-05-21T04:15:12.937" v="10552" actId="20577"/>
          <ac:spMkLst>
            <pc:docMk/>
            <pc:sldMk cId="1445990334" sldId="265"/>
            <ac:spMk id="427" creationId="{C8D08F87-D424-E17A-3D35-12D63AE63BB7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30" creationId="{59D2DBF0-0F63-8A6C-BE01-C2C090866AA4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2:14.731" v="10441" actId="1076"/>
          <ac:spMkLst>
            <pc:docMk/>
            <pc:sldMk cId="1445990334" sldId="265"/>
            <ac:spMk id="433" creationId="{B498FE29-B02D-5A53-0E22-28D0263E6DFA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1T04:14:24.562" v="10535" actId="478"/>
          <ac:spMkLst>
            <pc:docMk/>
            <pc:sldMk cId="1445990334" sldId="265"/>
            <ac:spMk id="435" creationId="{C5ACDB05-850A-53BE-F2A3-125EF7C68FE5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1T04:14:22.928" v="10534" actId="478"/>
          <ac:spMkLst>
            <pc:docMk/>
            <pc:sldMk cId="1445990334" sldId="265"/>
            <ac:spMk id="436" creationId="{FFEC240C-BCE4-EEA7-3B9C-09BCD7B126DA}"/>
          </ac:spMkLst>
        </pc:spChg>
        <pc:spChg chg="mod">
          <ac:chgData name="윤진숙(Celine) - 서비스기획2팀" userId="db3dbd84-8051-4777-a258-c2ff272a01d1" providerId="ADAL" clId="{89AD4AF4-529F-40E9-A76E-84A1668401AE}" dt="2024-05-21T04:14:06.613" v="10518" actId="14100"/>
          <ac:spMkLst>
            <pc:docMk/>
            <pc:sldMk cId="1445990334" sldId="265"/>
            <ac:spMk id="438" creationId="{42001A44-3BC2-59A8-DE94-3C5C7C611897}"/>
          </ac:spMkLst>
        </pc:spChg>
        <pc:spChg chg="mod">
          <ac:chgData name="윤진숙(Celine) - 서비스기획2팀" userId="db3dbd84-8051-4777-a258-c2ff272a01d1" providerId="ADAL" clId="{89AD4AF4-529F-40E9-A76E-84A1668401AE}" dt="2024-05-21T04:14:16.497" v="10532" actId="1036"/>
          <ac:spMkLst>
            <pc:docMk/>
            <pc:sldMk cId="1445990334" sldId="265"/>
            <ac:spMk id="439" creationId="{351C2A2C-2474-7F95-B7DA-8C41B60BD597}"/>
          </ac:spMkLst>
        </pc:spChg>
        <pc:spChg chg="mod">
          <ac:chgData name="윤진숙(Celine) - 서비스기획2팀" userId="db3dbd84-8051-4777-a258-c2ff272a01d1" providerId="ADAL" clId="{89AD4AF4-529F-40E9-A76E-84A1668401AE}" dt="2024-05-21T04:14:28.970" v="10536"/>
          <ac:spMkLst>
            <pc:docMk/>
            <pc:sldMk cId="1445990334" sldId="265"/>
            <ac:spMk id="441" creationId="{748A399C-F2AD-71BC-3224-7008892628E0}"/>
          </ac:spMkLst>
        </pc:spChg>
        <pc:spChg chg="mod">
          <ac:chgData name="윤진숙(Celine) - 서비스기획2팀" userId="db3dbd84-8051-4777-a258-c2ff272a01d1" providerId="ADAL" clId="{89AD4AF4-529F-40E9-A76E-84A1668401AE}" dt="2024-05-21T04:14:31.222" v="10538" actId="20577"/>
          <ac:spMkLst>
            <pc:docMk/>
            <pc:sldMk cId="1445990334" sldId="265"/>
            <ac:spMk id="442" creationId="{890D8744-FA0B-E65B-CEDE-5FCDA2A41AD5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492" v="10558"/>
          <ac:spMkLst>
            <pc:docMk/>
            <pc:sldMk cId="1445990334" sldId="265"/>
            <ac:spMk id="444" creationId="{FCD4AB91-53D2-451B-9BBD-C9376A4DD035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492" v="10558"/>
          <ac:spMkLst>
            <pc:docMk/>
            <pc:sldMk cId="1445990334" sldId="265"/>
            <ac:spMk id="445" creationId="{98D24183-FE8B-959C-AAEB-634341B95279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866" v="10559"/>
          <ac:spMkLst>
            <pc:docMk/>
            <pc:sldMk cId="1445990334" sldId="265"/>
            <ac:spMk id="447" creationId="{80FE6612-D23A-FFDF-3F57-35FDA5158EB7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866" v="10559"/>
          <ac:spMkLst>
            <pc:docMk/>
            <pc:sldMk cId="1445990334" sldId="265"/>
            <ac:spMk id="448" creationId="{4ADAA890-5E30-892E-D63A-D91FA2571485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4:52.079" v="10941" actId="20577"/>
          <ac:spMkLst>
            <pc:docMk/>
            <pc:sldMk cId="1445990334" sldId="265"/>
            <ac:spMk id="449" creationId="{95E2EB54-5F96-74F1-F893-F64ED9E37469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0" creationId="{DCD04040-5128-BCEE-1090-6782A81F0C1C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1" creationId="{BC963DB6-8F71-28C1-22D6-1F3FAA4EC054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2" creationId="{C8BADDBE-F8A1-FA45-8FC1-BC831100C100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3" creationId="{FB4937FB-C141-CEF5-D341-728707BF1729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4" creationId="{120329C6-EC22-FF5B-827E-DBA64E539896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5" creationId="{9535E807-5171-A570-6CEA-517375EE7506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6" creationId="{D56FCCDD-9AC4-45BA-CFF6-C1436E8A8121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7" creationId="{78B6935E-A925-68C0-E3D4-0112EAA889E2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7.263" v="10947" actId="478"/>
          <ac:spMkLst>
            <pc:docMk/>
            <pc:sldMk cId="1445990334" sldId="265"/>
            <ac:spMk id="458" creationId="{D59F8EB1-CC05-44D4-8B9E-6CABA33D88FE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4:54.525" v="10943" actId="20577"/>
          <ac:spMkLst>
            <pc:docMk/>
            <pc:sldMk cId="1445990334" sldId="265"/>
            <ac:spMk id="459" creationId="{61F1CEAF-D5AD-E228-265B-10E59072F7CF}"/>
          </ac:spMkLst>
        </pc:spChg>
        <pc:spChg chg="add mod">
          <ac:chgData name="윤진숙(Celine) - 서비스기획2팀" userId="db3dbd84-8051-4777-a258-c2ff272a01d1" providerId="ADAL" clId="{89AD4AF4-529F-40E9-A76E-84A1668401AE}" dt="2024-05-21T04:22:25.323" v="10635" actId="20577"/>
          <ac:spMkLst>
            <pc:docMk/>
            <pc:sldMk cId="1445990334" sldId="265"/>
            <ac:spMk id="460" creationId="{3F7BE7E2-9930-3AD0-B956-612CE494ED5A}"/>
          </ac:spMkLst>
        </pc:spChg>
        <pc:grpChg chg="add del mod">
          <ac:chgData name="윤진숙(Celine) - 서비스기획2팀" userId="db3dbd84-8051-4777-a258-c2ff272a01d1" providerId="ADAL" clId="{89AD4AF4-529F-40E9-A76E-84A1668401AE}" dt="2024-05-20T10:07:19.989" v="8365" actId="165"/>
          <ac:grpSpMkLst>
            <pc:docMk/>
            <pc:sldMk cId="1445990334" sldId="265"/>
            <ac:grpSpMk id="24" creationId="{0BBC87DC-9842-6B71-0F5C-44866BB6615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28:27.309" v="8502" actId="164"/>
          <ac:grpSpMkLst>
            <pc:docMk/>
            <pc:sldMk cId="1445990334" sldId="265"/>
            <ac:grpSpMk id="25" creationId="{2B681B26-ECFE-A5D6-5022-9674217EEB54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28:27.309" v="8502" actId="164"/>
          <ac:grpSpMkLst>
            <pc:docMk/>
            <pc:sldMk cId="1445990334" sldId="265"/>
            <ac:grpSpMk id="28" creationId="{7C028C85-CC09-AC82-6678-F3F89D248B3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28:27.309" v="8502" actId="164"/>
          <ac:grpSpMkLst>
            <pc:docMk/>
            <pc:sldMk cId="1445990334" sldId="265"/>
            <ac:grpSpMk id="29" creationId="{32868C5A-3FC2-2CB0-8B17-D0336C03259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5:42.078" v="8705" actId="1076"/>
          <ac:grpSpMkLst>
            <pc:docMk/>
            <pc:sldMk cId="1445990334" sldId="265"/>
            <ac:grpSpMk id="42" creationId="{0379352F-0532-4ACD-5FC2-4408A398A7F6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5:26.616" v="8699" actId="164"/>
          <ac:grpSpMkLst>
            <pc:docMk/>
            <pc:sldMk cId="1445990334" sldId="265"/>
            <ac:grpSpMk id="43" creationId="{99F3EE7B-B293-07CC-C7E4-7F6245C49AA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3:14.537" v="8685" actId="164"/>
          <ac:grpSpMkLst>
            <pc:docMk/>
            <pc:sldMk cId="1445990334" sldId="265"/>
            <ac:grpSpMk id="44" creationId="{C295ECB1-47F7-B890-30E0-7276519ECEC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3:14.537" v="8685" actId="164"/>
          <ac:grpSpMkLst>
            <pc:docMk/>
            <pc:sldMk cId="1445990334" sldId="265"/>
            <ac:grpSpMk id="46" creationId="{011BC89C-B9F6-CDB0-0616-620FBB81855F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5:26.616" v="8699" actId="164"/>
          <ac:grpSpMkLst>
            <pc:docMk/>
            <pc:sldMk cId="1445990334" sldId="265"/>
            <ac:grpSpMk id="49" creationId="{B676231D-4994-D5A6-03DE-690066D142F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0:53.418" v="10015" actId="1038"/>
          <ac:grpSpMkLst>
            <pc:docMk/>
            <pc:sldMk cId="1445990334" sldId="265"/>
            <ac:grpSpMk id="50" creationId="{D1616981-7CEF-67FE-3BBF-DDAC307C30AD}"/>
          </ac:grpSpMkLst>
        </pc:grpChg>
        <pc:grpChg chg="mod">
          <ac:chgData name="윤진숙(Celine) - 서비스기획2팀" userId="db3dbd84-8051-4777-a258-c2ff272a01d1" providerId="ADAL" clId="{89AD4AF4-529F-40E9-A76E-84A1668401AE}" dt="2024-05-21T01:38:02.709" v="8730"/>
          <ac:grpSpMkLst>
            <pc:docMk/>
            <pc:sldMk cId="1445990334" sldId="265"/>
            <ac:grpSpMk id="58" creationId="{A7E19B04-2836-F7AC-ECF3-EE54ECFDA24A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1:42:18.096" v="8813" actId="478"/>
          <ac:grpSpMkLst>
            <pc:docMk/>
            <pc:sldMk cId="1445990334" sldId="265"/>
            <ac:grpSpMk id="197" creationId="{5B726B64-86D2-BE70-FB70-1EA6D1C3DBAA}"/>
          </ac:grpSpMkLst>
        </pc:grpChg>
        <pc:grpChg chg="del mod">
          <ac:chgData name="윤진숙(Celine) - 서비스기획2팀" userId="db3dbd84-8051-4777-a258-c2ff272a01d1" providerId="ADAL" clId="{89AD4AF4-529F-40E9-A76E-84A1668401AE}" dt="2024-05-21T01:45:38.593" v="8865" actId="27803"/>
          <ac:grpSpMkLst>
            <pc:docMk/>
            <pc:sldMk cId="1445990334" sldId="265"/>
            <ac:grpSpMk id="205" creationId="{CB6F3D60-8F8F-FB96-632D-BC3B57ADE68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04:16.401" v="9238" actId="165"/>
          <ac:grpSpMkLst>
            <pc:docMk/>
            <pc:sldMk cId="1445990334" sldId="265"/>
            <ac:grpSpMk id="209" creationId="{9D4E0BDB-EF9E-78C4-9040-F901DF60D38E}"/>
          </ac:grpSpMkLst>
        </pc:grpChg>
        <pc:grpChg chg="add mod topLvl">
          <ac:chgData name="윤진숙(Celine) - 서비스기획2팀" userId="db3dbd84-8051-4777-a258-c2ff272a01d1" providerId="ADAL" clId="{89AD4AF4-529F-40E9-A76E-84A1668401AE}" dt="2024-05-21T02:16:31.949" v="9594" actId="1038"/>
          <ac:grpSpMkLst>
            <pc:docMk/>
            <pc:sldMk cId="1445990334" sldId="265"/>
            <ac:grpSpMk id="210" creationId="{4BB4F256-AB81-2236-94BE-B528B9B2CAC5}"/>
          </ac:grpSpMkLst>
        </pc:grpChg>
        <pc:grpChg chg="del mod">
          <ac:chgData name="윤진숙(Celine) - 서비스기획2팀" userId="db3dbd84-8051-4777-a258-c2ff272a01d1" providerId="ADAL" clId="{89AD4AF4-529F-40E9-A76E-84A1668401AE}" dt="2024-05-21T01:50:41.968" v="8954" actId="27803"/>
          <ac:grpSpMkLst>
            <pc:docMk/>
            <pc:sldMk cId="1445990334" sldId="265"/>
            <ac:grpSpMk id="216" creationId="{980F9E49-BA6E-70BD-6FA2-88F6D0AC95EB}"/>
          </ac:grpSpMkLst>
        </pc:grpChg>
        <pc:grpChg chg="add mod topLvl">
          <ac:chgData name="윤진숙(Celine) - 서비스기획2팀" userId="db3dbd84-8051-4777-a258-c2ff272a01d1" providerId="ADAL" clId="{89AD4AF4-529F-40E9-A76E-84A1668401AE}" dt="2024-05-21T02:05:01.378" v="9256" actId="164"/>
          <ac:grpSpMkLst>
            <pc:docMk/>
            <pc:sldMk cId="1445990334" sldId="265"/>
            <ac:grpSpMk id="222" creationId="{D75A79C7-CEBF-52EC-FCE0-AEA5312B4E51}"/>
          </ac:grpSpMkLst>
        </pc:grpChg>
        <pc:grpChg chg="add del mod topLvl">
          <ac:chgData name="윤진숙(Celine) - 서비스기획2팀" userId="db3dbd84-8051-4777-a258-c2ff272a01d1" providerId="ADAL" clId="{89AD4AF4-529F-40E9-A76E-84A1668401AE}" dt="2024-05-21T02:04:25.147" v="9239" actId="165"/>
          <ac:grpSpMkLst>
            <pc:docMk/>
            <pc:sldMk cId="1445990334" sldId="265"/>
            <ac:grpSpMk id="225" creationId="{1D56AABF-2EB0-2E55-FAB1-C7E51CADF99E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04:16.401" v="9238" actId="165"/>
          <ac:grpSpMkLst>
            <pc:docMk/>
            <pc:sldMk cId="1445990334" sldId="265"/>
            <ac:grpSpMk id="226" creationId="{F887BCBF-5B2D-8748-F24E-C25B56C43AB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16:54.495" v="9622" actId="1038"/>
          <ac:grpSpMkLst>
            <pc:docMk/>
            <pc:sldMk cId="1445990334" sldId="265"/>
            <ac:grpSpMk id="234" creationId="{5C974BCA-444A-9CAA-E2D7-58321AA18FE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16:26.941" v="9587" actId="1037"/>
          <ac:grpSpMkLst>
            <pc:docMk/>
            <pc:sldMk cId="1445990334" sldId="265"/>
            <ac:grpSpMk id="235" creationId="{A1A430F1-D66D-937A-0A96-5F030E55FAF1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10:22.079" v="9390" actId="164"/>
          <ac:grpSpMkLst>
            <pc:docMk/>
            <pc:sldMk cId="1445990334" sldId="265"/>
            <ac:grpSpMk id="236" creationId="{8509FAB8-B189-52A3-35EF-7748FE2896B4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22:14.880" v="9809" actId="1037"/>
          <ac:grpSpMkLst>
            <pc:docMk/>
            <pc:sldMk cId="1445990334" sldId="265"/>
            <ac:grpSpMk id="242" creationId="{52E49A11-B3BB-B807-C422-4A9C081865AE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22:21.994" v="9818" actId="1037"/>
          <ac:grpSpMkLst>
            <pc:docMk/>
            <pc:sldMk cId="1445990334" sldId="265"/>
            <ac:grpSpMk id="243" creationId="{39EDC1A3-4DFE-EB15-4FD6-FCC6FA027FA3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10:24.744" v="9391"/>
          <ac:grpSpMkLst>
            <pc:docMk/>
            <pc:sldMk cId="1445990334" sldId="265"/>
            <ac:grpSpMk id="244" creationId="{68B76E52-6674-C153-76E2-44F774E20DE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22:20.345" v="9817" actId="1037"/>
          <ac:grpSpMkLst>
            <pc:docMk/>
            <pc:sldMk cId="1445990334" sldId="265"/>
            <ac:grpSpMk id="250" creationId="{01E1D1FE-3813-DC15-976F-3A2FD4030936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12:40.470" v="9488"/>
          <ac:grpSpMkLst>
            <pc:docMk/>
            <pc:sldMk cId="1445990334" sldId="265"/>
            <ac:grpSpMk id="251" creationId="{374F921E-7DAD-6D22-6B78-38E06BB6072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3:32.540" v="9824" actId="478"/>
          <ac:grpSpMkLst>
            <pc:docMk/>
            <pc:sldMk cId="1445990334" sldId="265"/>
            <ac:grpSpMk id="320" creationId="{4358486A-0F65-873D-5D22-ACACC1A666C7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2:59.840" v="9821"/>
          <ac:grpSpMkLst>
            <pc:docMk/>
            <pc:sldMk cId="1445990334" sldId="265"/>
            <ac:grpSpMk id="328" creationId="{E210C10D-958A-48E5-5DE2-871D1DA64018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4:17.019" v="9836" actId="478"/>
          <ac:grpSpMkLst>
            <pc:docMk/>
            <pc:sldMk cId="1445990334" sldId="265"/>
            <ac:grpSpMk id="333" creationId="{5EAE2E06-B8C2-5814-146F-50D1C542E7CD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3:44.455" v="9826"/>
          <ac:grpSpMkLst>
            <pc:docMk/>
            <pc:sldMk cId="1445990334" sldId="265"/>
            <ac:grpSpMk id="341" creationId="{77A9F94F-4AB8-40EC-5A73-3510BF1DCA5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4:15.404" v="9834" actId="478"/>
          <ac:grpSpMkLst>
            <pc:docMk/>
            <pc:sldMk cId="1445990334" sldId="265"/>
            <ac:grpSpMk id="346" creationId="{B0001882-55FF-7A27-356D-8A7BF1E39690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3:53.835" v="9828"/>
          <ac:grpSpMkLst>
            <pc:docMk/>
            <pc:sldMk cId="1445990334" sldId="265"/>
            <ac:grpSpMk id="354" creationId="{75E74C29-12EE-CA8C-0102-BDD7113C307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4:16.221" v="9835" actId="478"/>
          <ac:grpSpMkLst>
            <pc:docMk/>
            <pc:sldMk cId="1445990334" sldId="265"/>
            <ac:grpSpMk id="360" creationId="{914DD5D5-C636-E91E-79B2-E00B8914FA62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4:02.193" v="9831"/>
          <ac:grpSpMkLst>
            <pc:docMk/>
            <pc:sldMk cId="1445990334" sldId="265"/>
            <ac:grpSpMk id="369" creationId="{EBE0B08A-C3DA-BA47-F448-98C83C43133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1:04.757" v="10016" actId="1038"/>
          <ac:grpSpMkLst>
            <pc:docMk/>
            <pc:sldMk cId="1445990334" sldId="265"/>
            <ac:grpSpMk id="394" creationId="{52399ABD-4053-33D6-4E21-A5D205698773}"/>
          </ac:grpSpMkLst>
        </pc:grpChg>
        <pc:grpChg chg="del mod">
          <ac:chgData name="윤진숙(Celine) - 서비스기획2팀" userId="db3dbd84-8051-4777-a258-c2ff272a01d1" providerId="ADAL" clId="{89AD4AF4-529F-40E9-A76E-84A1668401AE}" dt="2024-05-21T04:05:40.932" v="10164" actId="478"/>
          <ac:grpSpMkLst>
            <pc:docMk/>
            <pc:sldMk cId="1445990334" sldId="265"/>
            <ac:grpSpMk id="402" creationId="{A33F7A04-16F7-4A4F-F094-4025F7326608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0:53.418" v="10015" actId="1038"/>
          <ac:grpSpMkLst>
            <pc:docMk/>
            <pc:sldMk cId="1445990334" sldId="265"/>
            <ac:grpSpMk id="407" creationId="{E4E1E16B-68E1-64E2-F234-315513553058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9:16.545" v="9962"/>
          <ac:grpSpMkLst>
            <pc:docMk/>
            <pc:sldMk cId="1445990334" sldId="265"/>
            <ac:grpSpMk id="415" creationId="{C5E3EFD6-6A7B-A8B6-26FC-D216690921C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1:12.312" v="10017" actId="1038"/>
          <ac:grpSpMkLst>
            <pc:docMk/>
            <pc:sldMk cId="1445990334" sldId="265"/>
            <ac:grpSpMk id="420" creationId="{DBA3A837-B7DB-B2AF-1ACF-782A8F55A665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9:58.898" v="9994"/>
          <ac:grpSpMkLst>
            <pc:docMk/>
            <pc:sldMk cId="1445990334" sldId="265"/>
            <ac:grpSpMk id="428" creationId="{818AA32A-FE61-904A-A95A-84E589411E7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4:14:22.928" v="10534" actId="478"/>
          <ac:grpSpMkLst>
            <pc:docMk/>
            <pc:sldMk cId="1445990334" sldId="265"/>
            <ac:grpSpMk id="434" creationId="{FEF6F854-D885-1BCB-55FB-59D3F361E81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4:40.892" v="10540" actId="1076"/>
          <ac:grpSpMkLst>
            <pc:docMk/>
            <pc:sldMk cId="1445990334" sldId="265"/>
            <ac:grpSpMk id="437" creationId="{914D93AB-693D-FA70-A244-950D7BEAB81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4:36.364" v="10539" actId="1076"/>
          <ac:grpSpMkLst>
            <pc:docMk/>
            <pc:sldMk cId="1445990334" sldId="265"/>
            <ac:grpSpMk id="440" creationId="{B8BF1595-0EA7-E9C9-9F7F-796E7E107C76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6:11.492" v="10558"/>
          <ac:grpSpMkLst>
            <pc:docMk/>
            <pc:sldMk cId="1445990334" sldId="265"/>
            <ac:grpSpMk id="443" creationId="{3B00D71F-945B-959E-C7AE-114712671F7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6:11.866" v="10559"/>
          <ac:grpSpMkLst>
            <pc:docMk/>
            <pc:sldMk cId="1445990334" sldId="265"/>
            <ac:grpSpMk id="446" creationId="{4DCBACD0-6CC3-20B4-8AB1-A233DCF22AD5}"/>
          </ac:grpSpMkLst>
        </pc:grpChg>
        <pc:graphicFrameChg chg="mod modGraphic">
          <ac:chgData name="윤진숙(Celine) - 서비스기획2팀" userId="db3dbd84-8051-4777-a258-c2ff272a01d1" providerId="ADAL" clId="{89AD4AF4-529F-40E9-A76E-84A1668401AE}" dt="2024-05-21T04:25:11.776" v="10944"/>
          <ac:graphicFrameMkLst>
            <pc:docMk/>
            <pc:sldMk cId="1445990334" sldId="265"/>
            <ac:graphicFrameMk id="198" creationId="{00000000-0000-0000-0000-000000000000}"/>
          </ac:graphicFrameMkLst>
        </pc:graphicFrameChg>
        <pc:picChg chg="add del mod">
          <ac:chgData name="윤진숙(Celine) - 서비스기획2팀" userId="db3dbd84-8051-4777-a258-c2ff272a01d1" providerId="ADAL" clId="{89AD4AF4-529F-40E9-A76E-84A1668401AE}" dt="2024-05-21T01:22:06.118" v="8493" actId="478"/>
          <ac:picMkLst>
            <pc:docMk/>
            <pc:sldMk cId="1445990334" sldId="265"/>
            <ac:picMk id="18" creationId="{2E76AC51-A4D3-8A01-5A87-3035EA4BE7E2}"/>
          </ac:picMkLst>
        </pc:picChg>
        <pc:picChg chg="add del">
          <ac:chgData name="윤진숙(Celine) - 서비스기획2팀" userId="db3dbd84-8051-4777-a258-c2ff272a01d1" providerId="ADAL" clId="{89AD4AF4-529F-40E9-A76E-84A1668401AE}" dt="2024-05-20T10:03:40.668" v="8295" actId="478"/>
          <ac:picMkLst>
            <pc:docMk/>
            <pc:sldMk cId="1445990334" sldId="265"/>
            <ac:picMk id="18" creationId="{2F851E61-4651-D19A-76E3-AC54B843A51D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22:04.023" v="8492" actId="478"/>
          <ac:picMkLst>
            <pc:docMk/>
            <pc:sldMk cId="1445990334" sldId="265"/>
            <ac:picMk id="24" creationId="{F2937F18-3801-52F2-1766-E930CCD246DC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20:50.026" v="8473" actId="931"/>
          <ac:picMkLst>
            <pc:docMk/>
            <pc:sldMk cId="1445990334" sldId="265"/>
            <ac:picMk id="27" creationId="{452D9D30-C93C-024F-2F26-9ACBF458D569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28:41.832" v="8504" actId="164"/>
          <ac:picMkLst>
            <pc:docMk/>
            <pc:sldMk cId="1445990334" sldId="265"/>
            <ac:picMk id="31" creationId="{FB42261F-B701-8BDD-5B30-DB2DBAB208DE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28:41.832" v="8504" actId="164"/>
          <ac:picMkLst>
            <pc:docMk/>
            <pc:sldMk cId="1445990334" sldId="265"/>
            <ac:picMk id="33" creationId="{3D55CFB6-C86A-10A8-8931-A216AC2B6CEA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1:56.802" v="8644" actId="1038"/>
          <ac:picMkLst>
            <pc:docMk/>
            <pc:sldMk cId="1445990334" sldId="265"/>
            <ac:picMk id="35" creationId="{21F29E15-A9C5-AC27-6D83-655605925845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2:02.828" v="8646" actId="1037"/>
          <ac:picMkLst>
            <pc:docMk/>
            <pc:sldMk cId="1445990334" sldId="265"/>
            <ac:picMk id="37" creationId="{E9CECEBC-9DA2-4D0C-A4B0-637360C83C1A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29:17.525" v="8517" actId="478"/>
          <ac:picMkLst>
            <pc:docMk/>
            <pc:sldMk cId="1445990334" sldId="265"/>
            <ac:picMk id="39" creationId="{71782B3B-70E8-F51D-D0A4-2E638A56CB0D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0:50.207" v="8616" actId="1036"/>
          <ac:picMkLst>
            <pc:docMk/>
            <pc:sldMk cId="1445990334" sldId="265"/>
            <ac:picMk id="41" creationId="{6705B9E0-59D8-4D23-3955-8A70A4217AD7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5:56.919" v="8707" actId="207"/>
          <ac:picMkLst>
            <pc:docMk/>
            <pc:sldMk cId="1445990334" sldId="265"/>
            <ac:picMk id="48" creationId="{EE203695-217F-59C6-3731-0DFD7F08163F}"/>
          </ac:picMkLst>
        </pc:picChg>
        <pc:picChg chg="mod">
          <ac:chgData name="윤진숙(Celine) - 서비스기획2팀" userId="db3dbd84-8051-4777-a258-c2ff272a01d1" providerId="ADAL" clId="{89AD4AF4-529F-40E9-A76E-84A1668401AE}" dt="2024-05-21T02:28:54.785" v="9959" actId="14100"/>
          <ac:picMkLst>
            <pc:docMk/>
            <pc:sldMk cId="1445990334" sldId="265"/>
            <ac:picMk id="56" creationId="{833E7C43-B639-AD70-84B0-F55DA6D4A5A3}"/>
          </ac:picMkLst>
        </pc:picChg>
        <pc:picChg chg="mod">
          <ac:chgData name="윤진숙(Celine) - 서비스기획2팀" userId="db3dbd84-8051-4777-a258-c2ff272a01d1" providerId="ADAL" clId="{89AD4AF4-529F-40E9-A76E-84A1668401AE}" dt="2024-05-21T04:06:46.816" v="10171" actId="14861"/>
          <ac:picMkLst>
            <pc:docMk/>
            <pc:sldMk cId="1445990334" sldId="265"/>
            <ac:picMk id="59" creationId="{03188514-2227-02B2-671E-2AA3C8ECDDC1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39:48.486" v="8759" actId="478"/>
          <ac:picMkLst>
            <pc:docMk/>
            <pc:sldMk cId="1445990334" sldId="265"/>
            <ac:picMk id="193" creationId="{8DE79D67-C02E-A64E-532D-54623C708296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46:28.654" v="8870" actId="478"/>
          <ac:picMkLst>
            <pc:docMk/>
            <pc:sldMk cId="1445990334" sldId="265"/>
            <ac:picMk id="200" creationId="{CCBB8ED0-D37D-61DF-56D8-E9810991AA8B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45:38.593" v="8865" actId="27803"/>
          <ac:picMkLst>
            <pc:docMk/>
            <pc:sldMk cId="1445990334" sldId="265"/>
            <ac:picMk id="202" creationId="{5B188FC3-39C1-D583-89BA-133591CEAFB3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46:29.765" v="8871" actId="478"/>
          <ac:picMkLst>
            <pc:docMk/>
            <pc:sldMk cId="1445990334" sldId="265"/>
            <ac:picMk id="204" creationId="{CD6F05B3-136C-DCC7-8B19-E0DBAB07FEA9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50:38.623" v="8953" actId="478"/>
          <ac:picMkLst>
            <pc:docMk/>
            <pc:sldMk cId="1445990334" sldId="265"/>
            <ac:picMk id="213" creationId="{32E676CE-ED40-425A-9D7C-E52326D832F3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50:41.968" v="8954" actId="27803"/>
          <ac:picMkLst>
            <pc:docMk/>
            <pc:sldMk cId="1445990334" sldId="265"/>
            <ac:picMk id="215" creationId="{C576DEF2-2CF4-1B5A-19EA-97C7830ADA51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2:17:49.365" v="9644" actId="1037"/>
          <ac:picMkLst>
            <pc:docMk/>
            <pc:sldMk cId="1445990334" sldId="265"/>
            <ac:picMk id="229" creationId="{0148F0B4-FBB8-E968-6D49-870F9C415197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56:15.263" v="9086" actId="478"/>
          <ac:picMkLst>
            <pc:docMk/>
            <pc:sldMk cId="1445990334" sldId="265"/>
            <ac:picMk id="231" creationId="{B7925EA9-2E5E-18DE-0A3C-5CF93B2E7994}"/>
          </ac:picMkLst>
        </pc:picChg>
        <pc:picChg chg="del mod">
          <ac:chgData name="윤진숙(Celine) - 서비스기획2팀" userId="db3dbd84-8051-4777-a258-c2ff272a01d1" providerId="ADAL" clId="{89AD4AF4-529F-40E9-A76E-84A1668401AE}" dt="2024-05-21T02:06:36.153" v="9297" actId="478"/>
          <ac:picMkLst>
            <pc:docMk/>
            <pc:sldMk cId="1445990334" sldId="265"/>
            <ac:picMk id="238" creationId="{CA648F4E-8484-F885-A3BE-3DA6F7DD735D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2:20:17.054" v="9713" actId="1036"/>
          <ac:picMkLst>
            <pc:docMk/>
            <pc:sldMk cId="1445990334" sldId="265"/>
            <ac:picMk id="241" creationId="{6DDDEBF5-2994-FF76-D32F-3E724C24F30D}"/>
          </ac:picMkLst>
        </pc:picChg>
        <pc:picChg chg="mod">
          <ac:chgData name="윤진숙(Celine) - 서비스기획2팀" userId="db3dbd84-8051-4777-a258-c2ff272a01d1" providerId="ADAL" clId="{89AD4AF4-529F-40E9-A76E-84A1668401AE}" dt="2024-05-21T02:21:30.439" v="9763" actId="1038"/>
          <ac:picMkLst>
            <pc:docMk/>
            <pc:sldMk cId="1445990334" sldId="265"/>
            <ac:picMk id="247" creationId="{F91473D0-9FFA-5C07-F079-2DF7294046D3}"/>
          </ac:picMkLst>
        </pc:picChg>
        <pc:picChg chg="mod">
          <ac:chgData name="윤진숙(Celine) - 서비스기획2팀" userId="db3dbd84-8051-4777-a258-c2ff272a01d1" providerId="ADAL" clId="{89AD4AF4-529F-40E9-A76E-84A1668401AE}" dt="2024-05-21T02:20:54.814" v="9750" actId="1036"/>
          <ac:picMkLst>
            <pc:docMk/>
            <pc:sldMk cId="1445990334" sldId="265"/>
            <ac:picMk id="252" creationId="{0B0262CA-43D7-4D93-AB52-512DBA90D13A}"/>
          </ac:picMkLst>
        </pc:picChg>
        <pc:picChg chg="mod">
          <ac:chgData name="윤진숙(Celine) - 서비스기획2팀" userId="db3dbd84-8051-4777-a258-c2ff272a01d1" providerId="ADAL" clId="{89AD4AF4-529F-40E9-A76E-84A1668401AE}" dt="2024-05-21T02:22:59.840" v="9821"/>
          <ac:picMkLst>
            <pc:docMk/>
            <pc:sldMk cId="1445990334" sldId="265"/>
            <ac:picMk id="326" creationId="{2102DA1D-8D04-A83D-F7C2-0842E381BD15}"/>
          </ac:picMkLst>
        </pc:picChg>
        <pc:picChg chg="mod">
          <ac:chgData name="윤진숙(Celine) - 서비스기획2팀" userId="db3dbd84-8051-4777-a258-c2ff272a01d1" providerId="ADAL" clId="{89AD4AF4-529F-40E9-A76E-84A1668401AE}" dt="2024-05-21T02:22:59.840" v="9821"/>
          <ac:picMkLst>
            <pc:docMk/>
            <pc:sldMk cId="1445990334" sldId="265"/>
            <ac:picMk id="329" creationId="{5DF87B4E-CCED-0AA3-E163-A55CCA9016E6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44.455" v="9826"/>
          <ac:picMkLst>
            <pc:docMk/>
            <pc:sldMk cId="1445990334" sldId="265"/>
            <ac:picMk id="339" creationId="{588FEC01-A908-4259-8BD0-A5FE8D5D5A93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44.455" v="9826"/>
          <ac:picMkLst>
            <pc:docMk/>
            <pc:sldMk cId="1445990334" sldId="265"/>
            <ac:picMk id="342" creationId="{7A58DF8F-C2EA-5AD4-5F23-4968AA5AC552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53.835" v="9828"/>
          <ac:picMkLst>
            <pc:docMk/>
            <pc:sldMk cId="1445990334" sldId="265"/>
            <ac:picMk id="352" creationId="{4173C9E3-EBBA-CBBF-FD54-7BB7B23AB2D4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53.835" v="9828"/>
          <ac:picMkLst>
            <pc:docMk/>
            <pc:sldMk cId="1445990334" sldId="265"/>
            <ac:picMk id="355" creationId="{E79C24F3-7454-C13F-A391-1F4F07088235}"/>
          </ac:picMkLst>
        </pc:picChg>
        <pc:picChg chg="mod">
          <ac:chgData name="윤진숙(Celine) - 서비스기획2팀" userId="db3dbd84-8051-4777-a258-c2ff272a01d1" providerId="ADAL" clId="{89AD4AF4-529F-40E9-A76E-84A1668401AE}" dt="2024-05-21T02:24:02.193" v="9831"/>
          <ac:picMkLst>
            <pc:docMk/>
            <pc:sldMk cId="1445990334" sldId="265"/>
            <ac:picMk id="367" creationId="{49BD1515-2494-420E-7B45-185ABA569099}"/>
          </ac:picMkLst>
        </pc:picChg>
        <pc:picChg chg="mod">
          <ac:chgData name="윤진숙(Celine) - 서비스기획2팀" userId="db3dbd84-8051-4777-a258-c2ff272a01d1" providerId="ADAL" clId="{89AD4AF4-529F-40E9-A76E-84A1668401AE}" dt="2024-05-21T02:24:02.193" v="9831"/>
          <ac:picMkLst>
            <pc:docMk/>
            <pc:sldMk cId="1445990334" sldId="265"/>
            <ac:picMk id="370" creationId="{99EFD05B-34B2-786F-6918-AE5888D82C41}"/>
          </ac:picMkLst>
        </pc:picChg>
        <pc:picChg chg="mod">
          <ac:chgData name="윤진숙(Celine) - 서비스기획2팀" userId="db3dbd84-8051-4777-a258-c2ff272a01d1" providerId="ADAL" clId="{89AD4AF4-529F-40E9-A76E-84A1668401AE}" dt="2024-05-21T02:29:02.296" v="9960"/>
          <ac:picMkLst>
            <pc:docMk/>
            <pc:sldMk cId="1445990334" sldId="265"/>
            <ac:picMk id="400" creationId="{CE3C1164-7F30-E914-1778-56809F0B45AE}"/>
          </ac:picMkLst>
        </pc:picChg>
        <pc:picChg chg="mod">
          <ac:chgData name="윤진숙(Celine) - 서비스기획2팀" userId="db3dbd84-8051-4777-a258-c2ff272a01d1" providerId="ADAL" clId="{89AD4AF4-529F-40E9-A76E-84A1668401AE}" dt="2024-05-21T04:06:41.176" v="10170" actId="14861"/>
          <ac:picMkLst>
            <pc:docMk/>
            <pc:sldMk cId="1445990334" sldId="265"/>
            <ac:picMk id="403" creationId="{983CFC7B-6665-120F-CAFC-1E74BDAA589C}"/>
          </ac:picMkLst>
        </pc:picChg>
        <pc:picChg chg="mod">
          <ac:chgData name="윤진숙(Celine) - 서비스기획2팀" userId="db3dbd84-8051-4777-a258-c2ff272a01d1" providerId="ADAL" clId="{89AD4AF4-529F-40E9-A76E-84A1668401AE}" dt="2024-05-21T02:29:16.545" v="9962"/>
          <ac:picMkLst>
            <pc:docMk/>
            <pc:sldMk cId="1445990334" sldId="265"/>
            <ac:picMk id="413" creationId="{EC19FDCB-AD78-C221-CA3B-1BD6ED92BA31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03.254" v="10173" actId="14861"/>
          <ac:picMkLst>
            <pc:docMk/>
            <pc:sldMk cId="1445990334" sldId="265"/>
            <ac:picMk id="416" creationId="{231365DD-DDA6-BF71-0523-883B8A952962}"/>
          </ac:picMkLst>
        </pc:picChg>
        <pc:picChg chg="mod">
          <ac:chgData name="윤진숙(Celine) - 서비스기획2팀" userId="db3dbd84-8051-4777-a258-c2ff272a01d1" providerId="ADAL" clId="{89AD4AF4-529F-40E9-A76E-84A1668401AE}" dt="2024-05-21T02:29:58.898" v="9994"/>
          <ac:picMkLst>
            <pc:docMk/>
            <pc:sldMk cId="1445990334" sldId="265"/>
            <ac:picMk id="426" creationId="{9E49635A-9FC5-E4E1-2BFD-94B14FDF47FC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11.350" v="10175" actId="14861"/>
          <ac:picMkLst>
            <pc:docMk/>
            <pc:sldMk cId="1445990334" sldId="265"/>
            <ac:picMk id="429" creationId="{262E5BE0-9113-7D72-DA3F-2D198EE4E0F3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0T09:21:49.647" v="8085" actId="478"/>
          <ac:picMkLst>
            <pc:docMk/>
            <pc:sldMk cId="1445990334" sldId="265"/>
            <ac:picMk id="13314" creationId="{A6AF2A04-B5D8-DAA3-C628-35175C095A8C}"/>
          </ac:picMkLst>
        </pc:picChg>
        <pc:cxnChg chg="add mod">
          <ac:chgData name="윤진숙(Celine) - 서비스기획2팀" userId="db3dbd84-8051-4777-a258-c2ff272a01d1" providerId="ADAL" clId="{89AD4AF4-529F-40E9-A76E-84A1668401AE}" dt="2024-05-21T01:21:43.606" v="8488" actId="164"/>
          <ac:cxnSpMkLst>
            <pc:docMk/>
            <pc:sldMk cId="1445990334" sldId="265"/>
            <ac:cxnSpMk id="13" creationId="{028AB1CD-E474-D92A-FC3C-244FC4347791}"/>
          </ac:cxnSpMkLst>
        </pc:cxnChg>
        <pc:cxnChg chg="add mod">
          <ac:chgData name="윤진숙(Celine) - 서비스기획2팀" userId="db3dbd84-8051-4777-a258-c2ff272a01d1" providerId="ADAL" clId="{89AD4AF4-529F-40E9-A76E-84A1668401AE}" dt="2024-05-21T01:21:43.606" v="8488" actId="164"/>
          <ac:cxnSpMkLst>
            <pc:docMk/>
            <pc:sldMk cId="1445990334" sldId="265"/>
            <ac:cxnSpMk id="14" creationId="{EBFBCC79-B6AE-F40E-B391-39A4DCD5653D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6:12.510" v="9867" actId="14100"/>
          <ac:cxnSpMkLst>
            <pc:docMk/>
            <pc:sldMk cId="1445990334" sldId="265"/>
            <ac:cxnSpMk id="61" creationId="{51FCC5A9-6095-ADDB-D903-FE178F74E2AF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6:42.168" v="9874" actId="14100"/>
          <ac:cxnSpMkLst>
            <pc:docMk/>
            <pc:sldMk cId="1445990334" sldId="265"/>
            <ac:cxnSpMk id="62" creationId="{BA66831F-3AB0-CC3F-75EC-FA393EFB4E11}"/>
          </ac:cxnSpMkLst>
        </pc:cxnChg>
        <pc:cxnChg chg="add mod topLvl">
          <ac:chgData name="윤진숙(Celine) - 서비스기획2팀" userId="db3dbd84-8051-4777-a258-c2ff272a01d1" providerId="ADAL" clId="{89AD4AF4-529F-40E9-A76E-84A1668401AE}" dt="2024-05-21T02:16:18.195" v="9576" actId="1037"/>
          <ac:cxnSpMkLst>
            <pc:docMk/>
            <pc:sldMk cId="1445990334" sldId="265"/>
            <ac:cxnSpMk id="224" creationId="{0CC3A698-284B-901D-1D5D-C793539BC76A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2:59.840" v="9821"/>
          <ac:cxnSpMkLst>
            <pc:docMk/>
            <pc:sldMk cId="1445990334" sldId="265"/>
            <ac:cxnSpMk id="331" creationId="{CC2F4D78-7302-962A-F33E-13700F41AF5D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2:59.840" v="9821"/>
          <ac:cxnSpMkLst>
            <pc:docMk/>
            <pc:sldMk cId="1445990334" sldId="265"/>
            <ac:cxnSpMk id="332" creationId="{29516FE1-CC84-75EC-F7CC-A54D0012494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44.455" v="9826"/>
          <ac:cxnSpMkLst>
            <pc:docMk/>
            <pc:sldMk cId="1445990334" sldId="265"/>
            <ac:cxnSpMk id="344" creationId="{2D356C8D-973E-4CD8-2596-E92150BF6846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44.455" v="9826"/>
          <ac:cxnSpMkLst>
            <pc:docMk/>
            <pc:sldMk cId="1445990334" sldId="265"/>
            <ac:cxnSpMk id="345" creationId="{44CA7CBC-16A1-8835-805E-3B19B951167C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53.835" v="9828"/>
          <ac:cxnSpMkLst>
            <pc:docMk/>
            <pc:sldMk cId="1445990334" sldId="265"/>
            <ac:cxnSpMk id="358" creationId="{128E8D42-799B-DED1-2959-AE9B7E519EEF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53.835" v="9828"/>
          <ac:cxnSpMkLst>
            <pc:docMk/>
            <pc:sldMk cId="1445990334" sldId="265"/>
            <ac:cxnSpMk id="359" creationId="{6790F476-EF73-106C-243D-AEB3404D0A1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4:02.193" v="9831"/>
          <ac:cxnSpMkLst>
            <pc:docMk/>
            <pc:sldMk cId="1445990334" sldId="265"/>
            <ac:cxnSpMk id="372" creationId="{D8429339-D14D-A3D1-EB44-29909892100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4:02.193" v="9831"/>
          <ac:cxnSpMkLst>
            <pc:docMk/>
            <pc:sldMk cId="1445990334" sldId="265"/>
            <ac:cxnSpMk id="373" creationId="{464E4B66-63C1-A521-2DA5-616379BB28BC}"/>
          </ac:cxnSpMkLst>
        </pc:cxnChg>
        <pc:cxnChg chg="del mod">
          <ac:chgData name="윤진숙(Celine) - 서비스기획2팀" userId="db3dbd84-8051-4777-a258-c2ff272a01d1" providerId="ADAL" clId="{89AD4AF4-529F-40E9-A76E-84A1668401AE}" dt="2024-05-21T04:05:38.740" v="10163" actId="478"/>
          <ac:cxnSpMkLst>
            <pc:docMk/>
            <pc:sldMk cId="1445990334" sldId="265"/>
            <ac:cxnSpMk id="405" creationId="{34B62F78-F5C7-D5BC-5463-F4EF9D6FB236}"/>
          </ac:cxnSpMkLst>
        </pc:cxnChg>
        <pc:cxnChg chg="del mod">
          <ac:chgData name="윤진숙(Celine) - 서비스기획2팀" userId="db3dbd84-8051-4777-a258-c2ff272a01d1" providerId="ADAL" clId="{89AD4AF4-529F-40E9-A76E-84A1668401AE}" dt="2024-05-21T04:05:40.932" v="10164" actId="478"/>
          <ac:cxnSpMkLst>
            <pc:docMk/>
            <pc:sldMk cId="1445990334" sldId="265"/>
            <ac:cxnSpMk id="406" creationId="{A9EA965D-F7B0-EC10-D1C1-DF250DAFE792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16.545" v="9962"/>
          <ac:cxnSpMkLst>
            <pc:docMk/>
            <pc:sldMk cId="1445990334" sldId="265"/>
            <ac:cxnSpMk id="418" creationId="{1F9E8BDC-8F70-A500-18E1-5276E5F35D5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16.545" v="9962"/>
          <ac:cxnSpMkLst>
            <pc:docMk/>
            <pc:sldMk cId="1445990334" sldId="265"/>
            <ac:cxnSpMk id="419" creationId="{4EEFB682-9F92-D88F-97F6-344B61924926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58.898" v="9994"/>
          <ac:cxnSpMkLst>
            <pc:docMk/>
            <pc:sldMk cId="1445990334" sldId="265"/>
            <ac:cxnSpMk id="431" creationId="{FBEDFD9D-55F2-B6E9-4BB5-19F38DD31296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58.898" v="9994"/>
          <ac:cxnSpMkLst>
            <pc:docMk/>
            <pc:sldMk cId="1445990334" sldId="265"/>
            <ac:cxnSpMk id="432" creationId="{668C6DDF-2177-C088-E7F9-405E39AFE9AB}"/>
          </ac:cxnSpMkLst>
        </pc:cxnChg>
      </pc:sldChg>
      <pc:sldChg chg="new del">
        <pc:chgData name="윤진숙(Celine) - 서비스기획2팀" userId="db3dbd84-8051-4777-a258-c2ff272a01d1" providerId="ADAL" clId="{89AD4AF4-529F-40E9-A76E-84A1668401AE}" dt="2024-05-13T09:06:39.087" v="53" actId="47"/>
        <pc:sldMkLst>
          <pc:docMk/>
          <pc:sldMk cId="3857763961" sldId="265"/>
        </pc:sldMkLst>
      </pc:sldChg>
      <pc:sldChg chg="addSp delSp modSp add del mod">
        <pc:chgData name="윤진숙(Celine) - 서비스기획2팀" userId="db3dbd84-8051-4777-a258-c2ff272a01d1" providerId="ADAL" clId="{89AD4AF4-529F-40E9-A76E-84A1668401AE}" dt="2024-05-22T08:48:52.037" v="16147" actId="47"/>
        <pc:sldMkLst>
          <pc:docMk/>
          <pc:sldMk cId="965508176" sldId="266"/>
        </pc:sldMkLst>
        <pc:spChg chg="add mod">
          <ac:chgData name="윤진숙(Celine) - 서비스기획2팀" userId="db3dbd84-8051-4777-a258-c2ff272a01d1" providerId="ADAL" clId="{89AD4AF4-529F-40E9-A76E-84A1668401AE}" dt="2024-05-14T09:50:07.467" v="6315"/>
          <ac:spMkLst>
            <pc:docMk/>
            <pc:sldMk cId="965508176" sldId="266"/>
            <ac:spMk id="7" creationId="{7FC0E7FC-BD7F-4F0B-3E61-ECD8F8003F92}"/>
          </ac:spMkLst>
        </pc:spChg>
        <pc:spChg chg="add mod">
          <ac:chgData name="윤진숙(Celine) - 서비스기획2팀" userId="db3dbd84-8051-4777-a258-c2ff272a01d1" providerId="ADAL" clId="{89AD4AF4-529F-40E9-A76E-84A1668401AE}" dt="2024-05-14T09:51:26.742" v="6455" actId="164"/>
          <ac:spMkLst>
            <pc:docMk/>
            <pc:sldMk cId="965508176" sldId="266"/>
            <ac:spMk id="8" creationId="{DC04E56A-AF46-BBDC-AA19-0F56C5EE539A}"/>
          </ac:spMkLst>
        </pc:spChg>
        <pc:spChg chg="add mod">
          <ac:chgData name="윤진숙(Celine) - 서비스기획2팀" userId="db3dbd84-8051-4777-a258-c2ff272a01d1" providerId="ADAL" clId="{89AD4AF4-529F-40E9-A76E-84A1668401AE}" dt="2024-05-14T09:53:08.149" v="6486" actId="1076"/>
          <ac:spMkLst>
            <pc:docMk/>
            <pc:sldMk cId="965508176" sldId="266"/>
            <ac:spMk id="10" creationId="{94E38F7C-0768-E4CB-33A7-65B3ED4D8F00}"/>
          </ac:spMkLst>
        </pc:spChg>
        <pc:grpChg chg="add del mod">
          <ac:chgData name="윤진숙(Celine) - 서비스기획2팀" userId="db3dbd84-8051-4777-a258-c2ff272a01d1" providerId="ADAL" clId="{89AD4AF4-529F-40E9-A76E-84A1668401AE}" dt="2024-05-22T08:48:25.502" v="16137" actId="478"/>
          <ac:grpSpMkLst>
            <pc:docMk/>
            <pc:sldMk cId="965508176" sldId="266"/>
            <ac:grpSpMk id="9" creationId="{D1B30376-C4B4-96DA-BACB-8ECDA3E722C9}"/>
          </ac:grpSpMkLst>
        </pc:grpChg>
        <pc:picChg chg="del mod">
          <ac:chgData name="윤진숙(Celine) - 서비스기획2팀" userId="db3dbd84-8051-4777-a258-c2ff272a01d1" providerId="ADAL" clId="{89AD4AF4-529F-40E9-A76E-84A1668401AE}" dt="2024-05-22T08:48:34.730" v="16138" actId="21"/>
          <ac:picMkLst>
            <pc:docMk/>
            <pc:sldMk cId="965508176" sldId="266"/>
            <ac:picMk id="4" creationId="{8A288A48-62C9-D090-DBC9-AA69C3501294}"/>
          </ac:picMkLst>
        </pc:picChg>
        <pc:picChg chg="add mod">
          <ac:chgData name="윤진숙(Celine) - 서비스기획2팀" userId="db3dbd84-8051-4777-a258-c2ff272a01d1" providerId="ADAL" clId="{89AD4AF4-529F-40E9-A76E-84A1668401AE}" dt="2024-05-14T09:51:26.742" v="6455" actId="164"/>
          <ac:picMkLst>
            <pc:docMk/>
            <pc:sldMk cId="965508176" sldId="266"/>
            <ac:picMk id="6" creationId="{2C449388-CBB6-2C29-E975-7AFF9C06A0BF}"/>
          </ac:picMkLst>
        </pc:picChg>
      </pc:sldChg>
      <pc:sldChg chg="add">
        <pc:chgData name="윤진숙(Celine) - 서비스기획2팀" userId="db3dbd84-8051-4777-a258-c2ff272a01d1" providerId="ADAL" clId="{89AD4AF4-529F-40E9-A76E-84A1668401AE}" dt="2024-05-13T09:07:00.034" v="56"/>
        <pc:sldMkLst>
          <pc:docMk/>
          <pc:sldMk cId="2750627877" sldId="267"/>
        </pc:sldMkLst>
      </pc:sldChg>
      <pc:sldChg chg="add">
        <pc:chgData name="윤진숙(Celine) - 서비스기획2팀" userId="db3dbd84-8051-4777-a258-c2ff272a01d1" providerId="ADAL" clId="{89AD4AF4-529F-40E9-A76E-84A1668401AE}" dt="2024-05-13T09:07:02.047" v="57"/>
        <pc:sldMkLst>
          <pc:docMk/>
          <pc:sldMk cId="777454079" sldId="268"/>
        </pc:sldMkLst>
      </pc:sldChg>
      <pc:sldChg chg="add">
        <pc:chgData name="윤진숙(Celine) - 서비스기획2팀" userId="db3dbd84-8051-4777-a258-c2ff272a01d1" providerId="ADAL" clId="{89AD4AF4-529F-40E9-A76E-84A1668401AE}" dt="2024-05-13T09:07:03.130" v="58"/>
        <pc:sldMkLst>
          <pc:docMk/>
          <pc:sldMk cId="715885263" sldId="269"/>
        </pc:sldMkLst>
      </pc:sldChg>
      <pc:sldChg chg="add">
        <pc:chgData name="윤진숙(Celine) - 서비스기획2팀" userId="db3dbd84-8051-4777-a258-c2ff272a01d1" providerId="ADAL" clId="{89AD4AF4-529F-40E9-A76E-84A1668401AE}" dt="2024-05-13T09:07:10.022" v="59"/>
        <pc:sldMkLst>
          <pc:docMk/>
          <pc:sldMk cId="3581763240" sldId="270"/>
        </pc:sldMkLst>
      </pc:sldChg>
      <pc:sldChg chg="add">
        <pc:chgData name="윤진숙(Celine) - 서비스기획2팀" userId="db3dbd84-8051-4777-a258-c2ff272a01d1" providerId="ADAL" clId="{89AD4AF4-529F-40E9-A76E-84A1668401AE}" dt="2024-05-13T09:07:11.537" v="60"/>
        <pc:sldMkLst>
          <pc:docMk/>
          <pc:sldMk cId="3103565227" sldId="271"/>
        </pc:sldMkLst>
      </pc:sldChg>
      <pc:sldChg chg="add">
        <pc:chgData name="윤진숙(Celine) - 서비스기획2팀" userId="db3dbd84-8051-4777-a258-c2ff272a01d1" providerId="ADAL" clId="{89AD4AF4-529F-40E9-A76E-84A1668401AE}" dt="2024-05-13T09:07:13.054" v="61"/>
        <pc:sldMkLst>
          <pc:docMk/>
          <pc:sldMk cId="1871385666" sldId="272"/>
        </pc:sldMkLst>
      </pc:sldChg>
      <pc:sldChg chg="add">
        <pc:chgData name="윤진숙(Celine) - 서비스기획2팀" userId="db3dbd84-8051-4777-a258-c2ff272a01d1" providerId="ADAL" clId="{89AD4AF4-529F-40E9-A76E-84A1668401AE}" dt="2024-05-13T09:07:15.393" v="62"/>
        <pc:sldMkLst>
          <pc:docMk/>
          <pc:sldMk cId="502518695" sldId="273"/>
        </pc:sldMkLst>
      </pc:sldChg>
      <pc:sldChg chg="addSp delSp add mod">
        <pc:chgData name="윤진숙(Celine) - 서비스기획2팀" userId="db3dbd84-8051-4777-a258-c2ff272a01d1" providerId="ADAL" clId="{89AD4AF4-529F-40E9-A76E-84A1668401AE}" dt="2024-05-14T09:59:04.090" v="6488" actId="22"/>
        <pc:sldMkLst>
          <pc:docMk/>
          <pc:sldMk cId="1364950543" sldId="274"/>
        </pc:sldMkLst>
        <pc:spChg chg="add del">
          <ac:chgData name="윤진숙(Celine) - 서비스기획2팀" userId="db3dbd84-8051-4777-a258-c2ff272a01d1" providerId="ADAL" clId="{89AD4AF4-529F-40E9-A76E-84A1668401AE}" dt="2024-05-14T09:59:04.090" v="6488" actId="22"/>
          <ac:spMkLst>
            <pc:docMk/>
            <pc:sldMk cId="1364950543" sldId="274"/>
            <ac:spMk id="7" creationId="{D85A7A14-26C3-76D7-8FB8-541F8AE0DB99}"/>
          </ac:spMkLst>
        </pc:spChg>
      </pc:sldChg>
      <pc:sldChg chg="addSp delSp modSp add">
        <pc:chgData name="윤진숙(Celine) - 서비스기획2팀" userId="db3dbd84-8051-4777-a258-c2ff272a01d1" providerId="ADAL" clId="{89AD4AF4-529F-40E9-A76E-84A1668401AE}" dt="2024-05-13T09:49:44.647" v="92" actId="478"/>
        <pc:sldMkLst>
          <pc:docMk/>
          <pc:sldMk cId="1665778885" sldId="275"/>
        </pc:sldMkLst>
        <pc:picChg chg="add del mod">
          <ac:chgData name="윤진숙(Celine) - 서비스기획2팀" userId="db3dbd84-8051-4777-a258-c2ff272a01d1" providerId="ADAL" clId="{89AD4AF4-529F-40E9-A76E-84A1668401AE}" dt="2024-05-13T09:49:44.647" v="92" actId="478"/>
          <ac:picMkLst>
            <pc:docMk/>
            <pc:sldMk cId="1665778885" sldId="275"/>
            <ac:picMk id="3074" creationId="{EAF21551-0CCF-7450-4D9F-1262C0F879D2}"/>
          </ac:picMkLst>
        </pc:picChg>
        <pc:picChg chg="add del">
          <ac:chgData name="윤진숙(Celine) - 서비스기획2팀" userId="db3dbd84-8051-4777-a258-c2ff272a01d1" providerId="ADAL" clId="{89AD4AF4-529F-40E9-A76E-84A1668401AE}" dt="2024-05-13T09:11:08.791" v="77" actId="478"/>
          <ac:picMkLst>
            <pc:docMk/>
            <pc:sldMk cId="1665778885" sldId="275"/>
            <ac:picMk id="3076" creationId="{8A907FA4-9828-65C9-436A-6EC95AE9D293}"/>
          </ac:picMkLst>
        </pc:picChg>
      </pc:sldChg>
      <pc:sldChg chg="add">
        <pc:chgData name="윤진숙(Celine) - 서비스기획2팀" userId="db3dbd84-8051-4777-a258-c2ff272a01d1" providerId="ADAL" clId="{89AD4AF4-529F-40E9-A76E-84A1668401AE}" dt="2024-05-13T09:07:24.619" v="65"/>
        <pc:sldMkLst>
          <pc:docMk/>
          <pc:sldMk cId="4268033720" sldId="276"/>
        </pc:sldMkLst>
      </pc:sldChg>
      <pc:sldChg chg="addSp delSp modSp add del mod">
        <pc:chgData name="윤진숙(Celine) - 서비스기획2팀" userId="db3dbd84-8051-4777-a258-c2ff272a01d1" providerId="ADAL" clId="{89AD4AF4-529F-40E9-A76E-84A1668401AE}" dt="2024-05-14T07:05:32.420" v="3891" actId="47"/>
        <pc:sldMkLst>
          <pc:docMk/>
          <pc:sldMk cId="1784758360" sldId="277"/>
        </pc:sldMkLst>
        <pc:spChg chg="del mod">
          <ac:chgData name="윤진숙(Celine) - 서비스기획2팀" userId="db3dbd84-8051-4777-a258-c2ff272a01d1" providerId="ADAL" clId="{89AD4AF4-529F-40E9-A76E-84A1668401AE}" dt="2024-05-14T06:49:01.060" v="3822" actId="478"/>
          <ac:spMkLst>
            <pc:docMk/>
            <pc:sldMk cId="1784758360" sldId="277"/>
            <ac:spMk id="2" creationId="{90F8A10F-9084-1F84-3523-A4C164231CED}"/>
          </ac:spMkLst>
        </pc:spChg>
        <pc:spChg chg="del">
          <ac:chgData name="윤진숙(Celine) - 서비스기획2팀" userId="db3dbd84-8051-4777-a258-c2ff272a01d1" providerId="ADAL" clId="{89AD4AF4-529F-40E9-A76E-84A1668401AE}" dt="2024-05-14T06:47:56.187" v="3811" actId="478"/>
          <ac:spMkLst>
            <pc:docMk/>
            <pc:sldMk cId="1784758360" sldId="277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6:49:12.374" v="3826" actId="478"/>
          <ac:spMkLst>
            <pc:docMk/>
            <pc:sldMk cId="1784758360" sldId="277"/>
            <ac:spMk id="4" creationId="{21840A8B-4BE8-1EA7-27FC-B1D03242D324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7" creationId="{9AEBB693-B436-652B-F233-DB3B6E342C4F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1" creationId="{8782C857-E41E-40D9-A1B0-DD6D8B4793C0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2" creationId="{4737DE56-BED4-BB3F-63D3-4AEF0CCA16CB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4" creationId="{7FF0477D-EAE4-C5D7-CBB5-BFFC78E80BEC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5" creationId="{957F222F-3CED-5F66-1C0E-9D5AEF884507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6" creationId="{7126389C-A131-27F3-E34B-7B158BECF777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8" creationId="{2A4BE577-C2FE-1642-A0DC-5CA81B7E1AD9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0" creationId="{6905BD2A-EBC7-A201-7BB0-FE6B923AF413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1" creationId="{646499F4-22DA-8A7E-4DEB-5DAFF0A56FF9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2" creationId="{C05EE477-AD7B-2B18-7A1B-6F74FA8C8126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3" creationId="{77EACA40-251E-FC1A-046D-0C0BCC286D4E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0:22.806" v="576" actId="1076"/>
          <ac:spMkLst>
            <pc:docMk/>
            <pc:sldMk cId="1784758360" sldId="277"/>
            <ac:spMk id="24" creationId="{00DF0B7E-C93E-8821-30E6-B642B856895F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14T05:19:43.247" v="560" actId="478"/>
          <ac:spMkLst>
            <pc:docMk/>
            <pc:sldMk cId="1784758360" sldId="277"/>
            <ac:spMk id="25" creationId="{6FB10F48-3F15-C36E-438E-53757F85A852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1:09.385" v="583" actId="1076"/>
          <ac:spMkLst>
            <pc:docMk/>
            <pc:sldMk cId="1784758360" sldId="277"/>
            <ac:spMk id="26" creationId="{EF8C7D16-502A-0DD4-E88B-5AD7EAF34CB7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19:52.948" v="566" actId="20577"/>
          <ac:spMkLst>
            <pc:docMk/>
            <pc:sldMk cId="1784758360" sldId="277"/>
            <ac:spMk id="27" creationId="{2424F4E9-0BFE-40DF-0C5C-2499E58F672E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19:56.040" v="568" actId="20577"/>
          <ac:spMkLst>
            <pc:docMk/>
            <pc:sldMk cId="1784758360" sldId="277"/>
            <ac:spMk id="28" creationId="{74EDF502-0C8D-F2A1-713A-DDC0E3A6BF0D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1:03.191" v="582" actId="1076"/>
          <ac:spMkLst>
            <pc:docMk/>
            <pc:sldMk cId="1784758360" sldId="277"/>
            <ac:spMk id="29" creationId="{562E8DCD-931D-69C7-27BD-C5E74143729B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9:01.534" v="431" actId="20577"/>
          <ac:spMkLst>
            <pc:docMk/>
            <pc:sldMk cId="1784758360" sldId="277"/>
            <ac:spMk id="30" creationId="{FE589D97-EF5C-9C45-0017-0824451B55D0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19:58.380" v="570" actId="20577"/>
          <ac:spMkLst>
            <pc:docMk/>
            <pc:sldMk cId="1784758360" sldId="277"/>
            <ac:spMk id="31" creationId="{0835790A-E46C-7554-3162-385033E283C0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33" creationId="{6DB5728F-13B0-70E7-5B84-DF7587D28B8C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36" creationId="{2A1B9C15-0E1D-01AE-D7B8-123CCF28A0DE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8:56.269" v="408" actId="20577"/>
          <ac:spMkLst>
            <pc:docMk/>
            <pc:sldMk cId="1784758360" sldId="277"/>
            <ac:spMk id="38" creationId="{A93EA786-9AF5-19AC-4820-4B6624343A1A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0:26.478" v="577" actId="1076"/>
          <ac:spMkLst>
            <pc:docMk/>
            <pc:sldMk cId="1784758360" sldId="277"/>
            <ac:spMk id="39" creationId="{7A64A9E2-231D-4C6E-732C-2DA976CA83E8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41" creationId="{7952AD0A-616A-ED19-F2EE-0461B7E133E5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42" creationId="{839529EC-0371-CD5E-609B-2F6327009ADA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6:26:34.591" v="2246" actId="1076"/>
          <ac:spMkLst>
            <pc:docMk/>
            <pc:sldMk cId="1784758360" sldId="277"/>
            <ac:spMk id="44" creationId="{97FE4E10-BEA9-3F61-A51B-8E66A981787D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2:16:03.233" v="257" actId="478"/>
          <ac:spMkLst>
            <pc:docMk/>
            <pc:sldMk cId="1784758360" sldId="277"/>
            <ac:spMk id="45" creationId="{1AC7097D-6F5D-B5EE-4DB2-522ED0363B3F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47" creationId="{9B79B29A-62C3-BAF3-B646-82797477021C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1" creationId="{B78631D7-CF29-652D-C161-FD00A4E1C50D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2" creationId="{92C4D984-BC91-9369-08A9-E5C053B62DAB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4" creationId="{B49FCE2C-33BC-8DBC-FD86-890428F48E5E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5" creationId="{18D9667B-8FD0-922D-8931-4B0112F2309A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6" creationId="{023BA0E1-A673-5A3A-7DF6-1C91345B01AA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8" creationId="{8C0AA399-31FB-C62D-CB10-2E6E99B9FE91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0" creationId="{CBC608F7-F716-5281-7EAF-9725B2134051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1" creationId="{DE9FB0A5-0349-4734-C2C6-13D065399674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2" creationId="{D75C8907-7691-57C9-47B1-6DF867AE8443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3" creationId="{FE435DA0-1ABA-36B0-9617-720CE2FC829D}"/>
          </ac:spMkLst>
        </pc:spChg>
        <pc:spChg chg="add del mod">
          <ac:chgData name="윤진숙(Celine) - 서비스기획2팀" userId="db3dbd84-8051-4777-a258-c2ff272a01d1" providerId="ADAL" clId="{89AD4AF4-529F-40E9-A76E-84A1668401AE}" dt="2024-05-13T09:51:30.249" v="97" actId="478"/>
          <ac:spMkLst>
            <pc:docMk/>
            <pc:sldMk cId="1784758360" sldId="277"/>
            <ac:spMk id="192" creationId="{941A5C66-5E59-67D9-7B8A-4AC5DED8AC49}"/>
          </ac:spMkLst>
        </pc:spChg>
        <pc:spChg chg="add del mod">
          <ac:chgData name="윤진숙(Celine) - 서비스기획2팀" userId="db3dbd84-8051-4777-a258-c2ff272a01d1" providerId="ADAL" clId="{89AD4AF4-529F-40E9-A76E-84A1668401AE}" dt="2024-05-13T09:51:34.913" v="100" actId="478"/>
          <ac:spMkLst>
            <pc:docMk/>
            <pc:sldMk cId="1784758360" sldId="277"/>
            <ac:spMk id="193" creationId="{F1868036-A16B-D485-72C7-F769641DBDA4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2:02:08.775" v="145" actId="478"/>
          <ac:spMkLst>
            <pc:docMk/>
            <pc:sldMk cId="1784758360" sldId="277"/>
            <ac:spMk id="194" creationId="{33956E87-A0FF-1E37-107C-BB29FF846F24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6:26:51.703" v="2253" actId="20577"/>
          <ac:spMkLst>
            <pc:docMk/>
            <pc:sldMk cId="1784758360" sldId="277"/>
            <ac:spMk id="197" creationId="{3252EC66-3F80-DAC0-CF70-75858C89CE5A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14T02:10:14.281" v="164" actId="478"/>
          <ac:spMkLst>
            <pc:docMk/>
            <pc:sldMk cId="1784758360" sldId="277"/>
            <ac:spMk id="201" creationId="{AA1F92D2-2814-4E60-B01C-1ECE7221AAFC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7:21.233" v="358" actId="1035"/>
          <ac:spMkLst>
            <pc:docMk/>
            <pc:sldMk cId="1784758360" sldId="277"/>
            <ac:spMk id="203" creationId="{EF2A86AF-A191-6DA9-7DAB-0D4496E02E08}"/>
          </ac:spMkLst>
        </pc:spChg>
        <pc:spChg chg="add mod">
          <ac:chgData name="윤진숙(Celine) - 서비스기획2팀" userId="db3dbd84-8051-4777-a258-c2ff272a01d1" providerId="ADAL" clId="{89AD4AF4-529F-40E9-A76E-84A1668401AE}" dt="2024-05-14T06:27:00.025" v="2255" actId="20577"/>
          <ac:spMkLst>
            <pc:docMk/>
            <pc:sldMk cId="1784758360" sldId="277"/>
            <ac:spMk id="205" creationId="{B1359E50-23C0-081C-7E32-57DCF0670E00}"/>
          </ac:spMkLst>
        </pc:spChg>
        <pc:spChg chg="add del">
          <ac:chgData name="윤진숙(Celine) - 서비스기획2팀" userId="db3dbd84-8051-4777-a258-c2ff272a01d1" providerId="ADAL" clId="{89AD4AF4-529F-40E9-A76E-84A1668401AE}" dt="2024-05-14T05:04:52.296" v="261" actId="22"/>
          <ac:spMkLst>
            <pc:docMk/>
            <pc:sldMk cId="1784758360" sldId="277"/>
            <ac:spMk id="207" creationId="{BE0534A5-BFAA-63F9-FE27-6C4B1217B661}"/>
          </ac:spMkLst>
        </pc:spChg>
        <pc:spChg chg="add del">
          <ac:chgData name="윤진숙(Celine) - 서비스기획2팀" userId="db3dbd84-8051-4777-a258-c2ff272a01d1" providerId="ADAL" clId="{89AD4AF4-529F-40E9-A76E-84A1668401AE}" dt="2024-05-14T05:04:55.336" v="263" actId="478"/>
          <ac:spMkLst>
            <pc:docMk/>
            <pc:sldMk cId="1784758360" sldId="277"/>
            <ac:spMk id="209" creationId="{EB0D82E5-25D1-A8BE-556C-B4CEE1742D17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7:18.496" v="355" actId="1076"/>
          <ac:spMkLst>
            <pc:docMk/>
            <pc:sldMk cId="1784758360" sldId="277"/>
            <ac:spMk id="212" creationId="{CCD84461-97C4-568C-020A-9FE52F4677C2}"/>
          </ac:spMkLst>
        </pc:spChg>
        <pc:spChg chg="add mod">
          <ac:chgData name="윤진숙(Celine) - 서비스기획2팀" userId="db3dbd84-8051-4777-a258-c2ff272a01d1" providerId="ADAL" clId="{89AD4AF4-529F-40E9-A76E-84A1668401AE}" dt="2024-05-14T06:26:46.855" v="2250" actId="20577"/>
          <ac:spMkLst>
            <pc:docMk/>
            <pc:sldMk cId="1784758360" sldId="277"/>
            <ac:spMk id="213" creationId="{86AB8396-2971-46AB-6C3E-DC0C595DC4E7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6:39:15.543" v="3463" actId="478"/>
          <ac:spMkLst>
            <pc:docMk/>
            <pc:sldMk cId="1784758360" sldId="277"/>
            <ac:spMk id="214" creationId="{A44FF16F-D10A-A4D0-E5A1-9B0717CEA366}"/>
          </ac:spMkLst>
        </pc:spChg>
        <pc:spChg chg="add mod">
          <ac:chgData name="윤진숙(Celine) - 서비스기획2팀" userId="db3dbd84-8051-4777-a258-c2ff272a01d1" providerId="ADAL" clId="{89AD4AF4-529F-40E9-A76E-84A1668401AE}" dt="2024-05-14T06:39:01.544" v="3462" actId="1076"/>
          <ac:spMkLst>
            <pc:docMk/>
            <pc:sldMk cId="1784758360" sldId="277"/>
            <ac:spMk id="215" creationId="{625758EF-A335-0A33-0C1E-DB68414B2222}"/>
          </ac:spMkLst>
        </pc:spChg>
        <pc:spChg chg="add mod">
          <ac:chgData name="윤진숙(Celine) - 서비스기획2팀" userId="db3dbd84-8051-4777-a258-c2ff272a01d1" providerId="ADAL" clId="{89AD4AF4-529F-40E9-A76E-84A1668401AE}" dt="2024-05-14T06:48:49.651" v="3817"/>
          <ac:spMkLst>
            <pc:docMk/>
            <pc:sldMk cId="1784758360" sldId="277"/>
            <ac:spMk id="216" creationId="{593B18A9-2924-18C8-D709-658177EE816A}"/>
          </ac:spMkLst>
        </pc:spChg>
        <pc:spChg chg="add mod">
          <ac:chgData name="윤진숙(Celine) - 서비스기획2팀" userId="db3dbd84-8051-4777-a258-c2ff272a01d1" providerId="ADAL" clId="{89AD4AF4-529F-40E9-A76E-84A1668401AE}" dt="2024-05-14T06:49:23.983" v="3842" actId="1076"/>
          <ac:spMkLst>
            <pc:docMk/>
            <pc:sldMk cId="1784758360" sldId="277"/>
            <ac:spMk id="217" creationId="{C8C49625-623E-CFE4-AC67-151B45A3B922}"/>
          </ac:spMkLst>
        </pc:spChg>
        <pc:spChg chg="del">
          <ac:chgData name="윤진숙(Celine) - 서비스기획2팀" userId="db3dbd84-8051-4777-a258-c2ff272a01d1" providerId="ADAL" clId="{89AD4AF4-529F-40E9-A76E-84A1668401AE}" dt="2024-05-13T09:49:28.114" v="90" actId="478"/>
          <ac:spMkLst>
            <pc:docMk/>
            <pc:sldMk cId="1784758360" sldId="277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9AD4AF4-529F-40E9-A76E-84A1668401AE}" dt="2024-05-13T09:49:33.049" v="91" actId="478"/>
          <ac:spMkLst>
            <pc:docMk/>
            <pc:sldMk cId="1784758360" sldId="277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9AD4AF4-529F-40E9-A76E-84A1668401AE}" dt="2024-05-14T02:02:17.577" v="146" actId="478"/>
          <ac:spMkLst>
            <pc:docMk/>
            <pc:sldMk cId="1784758360" sldId="277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9AD4AF4-529F-40E9-A76E-84A1668401AE}" dt="2024-05-14T06:48:59.533" v="3821" actId="478"/>
          <ac:spMkLst>
            <pc:docMk/>
            <pc:sldMk cId="1784758360" sldId="277"/>
            <ac:spMk id="392" creationId="{FE40CF96-FAC3-9A1C-DFB8-489AAF56D761}"/>
          </ac:spMkLst>
        </pc:spChg>
        <pc:grpChg chg="add del mod">
          <ac:chgData name="윤진숙(Celine) - 서비스기획2팀" userId="db3dbd84-8051-4777-a258-c2ff272a01d1" providerId="ADAL" clId="{89AD4AF4-529F-40E9-A76E-84A1668401AE}" dt="2024-05-14T02:16:00.206" v="255" actId="478"/>
          <ac:grpSpMkLst>
            <pc:docMk/>
            <pc:sldMk cId="1784758360" sldId="277"/>
            <ac:grpSpMk id="6" creationId="{94153473-D156-CE79-9AAE-D5F4BD3BF90F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13" creationId="{2C5BF55F-2C3F-5D3F-8483-AF11B037F763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17" creationId="{A97F59C0-3B02-C136-ADCC-93C453E14EE0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19" creationId="{6365A1DD-E8AD-BECF-60E9-0D43C2BA236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2:16:00.206" v="255" actId="478"/>
          <ac:grpSpMkLst>
            <pc:docMk/>
            <pc:sldMk cId="1784758360" sldId="277"/>
            <ac:grpSpMk id="32" creationId="{1E201D40-3FBE-B8F0-2341-8E80A54487D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2:16:01.463" v="256" actId="478"/>
          <ac:grpSpMkLst>
            <pc:docMk/>
            <pc:sldMk cId="1784758360" sldId="277"/>
            <ac:grpSpMk id="40" creationId="{1AC445D9-F91A-1F4D-6FD7-D8B1161EA601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3T09:51:31.539" v="98" actId="478"/>
          <ac:grpSpMkLst>
            <pc:docMk/>
            <pc:sldMk cId="1784758360" sldId="277"/>
            <ac:grpSpMk id="46" creationId="{EFBD251E-0705-CC33-DD7F-66D04217CF4E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53" creationId="{DF1BE3EB-D8FF-E5E4-EADC-56A34670884D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57" creationId="{074DA173-ABF8-DD4E-42EA-2081443B3ED4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59" creationId="{12343AF9-798D-C67C-5046-FC3B1F37B75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2:10:14.281" v="164" actId="478"/>
          <ac:grpSpMkLst>
            <pc:docMk/>
            <pc:sldMk cId="1784758360" sldId="277"/>
            <ac:grpSpMk id="202" creationId="{9F95B774-8EE5-37E2-CC91-32D0D8D420EA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5:07:25.685" v="361" actId="478"/>
          <ac:grpSpMkLst>
            <pc:docMk/>
            <pc:sldMk cId="1784758360" sldId="277"/>
            <ac:grpSpMk id="204" creationId="{823CE84B-69D7-0F38-90BD-672B16482B66}"/>
          </ac:grpSpMkLst>
        </pc:grpChg>
        <pc:graphicFrameChg chg="add del mod">
          <ac:chgData name="윤진숙(Celine) - 서비스기획2팀" userId="db3dbd84-8051-4777-a258-c2ff272a01d1" providerId="ADAL" clId="{89AD4AF4-529F-40E9-A76E-84A1668401AE}" dt="2024-05-14T05:14:06.320" v="440" actId="478"/>
          <ac:graphicFrameMkLst>
            <pc:docMk/>
            <pc:sldMk cId="1784758360" sldId="277"/>
            <ac:graphicFrameMk id="43" creationId="{C5727D74-E189-5EDA-B567-F3EE1526F0BE}"/>
          </ac:graphicFrameMkLst>
        </pc:graphicFrameChg>
        <pc:graphicFrameChg chg="mod modGraphic">
          <ac:chgData name="윤진숙(Celine) - 서비스기획2팀" userId="db3dbd84-8051-4777-a258-c2ff272a01d1" providerId="ADAL" clId="{89AD4AF4-529F-40E9-A76E-84A1668401AE}" dt="2024-05-14T06:40:36.652" v="3766"/>
          <ac:graphicFrameMkLst>
            <pc:docMk/>
            <pc:sldMk cId="1784758360" sldId="277"/>
            <ac:graphicFrameMk id="198" creationId="{00000000-0000-0000-0000-000000000000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13T09:49:17.994" v="88"/>
          <ac:picMkLst>
            <pc:docMk/>
            <pc:sldMk cId="1784758360" sldId="277"/>
            <ac:picMk id="10" creationId="{E7533CFB-7CD0-32AB-FFC0-913CE106018C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14T02:16:00.206" v="255" actId="478"/>
          <ac:picMkLst>
            <pc:docMk/>
            <pc:sldMk cId="1784758360" sldId="277"/>
            <ac:picMk id="37" creationId="{5B76BE49-E735-0B68-08D4-108E08891E60}"/>
          </ac:picMkLst>
        </pc:picChg>
        <pc:picChg chg="mod">
          <ac:chgData name="윤진숙(Celine) - 서비스기획2팀" userId="db3dbd84-8051-4777-a258-c2ff272a01d1" providerId="ADAL" clId="{89AD4AF4-529F-40E9-A76E-84A1668401AE}" dt="2024-05-13T09:49:17.994" v="88"/>
          <ac:picMkLst>
            <pc:docMk/>
            <pc:sldMk cId="1784758360" sldId="277"/>
            <ac:picMk id="50" creationId="{6641017C-4FAB-78FD-8154-02301EA79D4E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14T02:08:53.069" v="149" actId="478"/>
          <ac:picMkLst>
            <pc:docMk/>
            <pc:sldMk cId="1784758360" sldId="277"/>
            <ac:picMk id="195" creationId="{F1F2E35D-C8E7-C649-5D93-9D24F752EC8A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13T09:53:55.923" v="105" actId="478"/>
          <ac:picMkLst>
            <pc:docMk/>
            <pc:sldMk cId="1784758360" sldId="277"/>
            <ac:picMk id="196" creationId="{B4FF7466-B329-309C-862F-242043870F89}"/>
          </ac:picMkLst>
        </pc:picChg>
        <pc:picChg chg="add mod topLvl">
          <ac:chgData name="윤진숙(Celine) - 서비스기획2팀" userId="db3dbd84-8051-4777-a258-c2ff272a01d1" providerId="ADAL" clId="{89AD4AF4-529F-40E9-A76E-84A1668401AE}" dt="2024-05-14T05:07:22.147" v="360" actId="1035"/>
          <ac:picMkLst>
            <pc:docMk/>
            <pc:sldMk cId="1784758360" sldId="277"/>
            <ac:picMk id="200" creationId="{627913FE-5E1B-CF65-C104-4E1B7ADF820D}"/>
          </ac:picMkLst>
        </pc:picChg>
        <pc:picChg chg="add mod">
          <ac:chgData name="윤진숙(Celine) - 서비스기획2팀" userId="db3dbd84-8051-4777-a258-c2ff272a01d1" providerId="ADAL" clId="{89AD4AF4-529F-40E9-A76E-84A1668401AE}" dt="2024-05-14T06:37:56.892" v="3335" actId="1076"/>
          <ac:picMkLst>
            <pc:docMk/>
            <pc:sldMk cId="1784758360" sldId="277"/>
            <ac:picMk id="211" creationId="{797D59A0-2E36-1F08-7067-643EE6E2FEFC}"/>
          </ac:picMkLst>
        </pc:picChg>
        <pc:picChg chg="mod">
          <ac:chgData name="윤진숙(Celine) - 서비스기획2팀" userId="db3dbd84-8051-4777-a258-c2ff272a01d1" providerId="ADAL" clId="{89AD4AF4-529F-40E9-A76E-84A1668401AE}" dt="2024-05-14T05:07:21.233" v="358" actId="1035"/>
          <ac:picMkLst>
            <pc:docMk/>
            <pc:sldMk cId="1784758360" sldId="277"/>
            <ac:picMk id="13314" creationId="{A6AF2A04-B5D8-DAA3-C628-35175C095A8C}"/>
          </ac:picMkLst>
        </pc:pic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8" creationId="{A02D64B2-C441-5680-D2A5-F44DDDC0A762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9" creationId="{0BA67D65-98E7-2F48-8896-E239A6F2E886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34" creationId="{B6EFB23F-8F0B-D528-E993-7DB63E090A32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35" creationId="{030DF770-B314-19A0-73C8-BCFF19833280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48" creationId="{780B1B92-101E-FD7F-4336-FEB5DE4D7CE1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49" creationId="{DE79EF91-BF22-C55A-E6BB-892E6B6CBE58}"/>
          </ac:cxnSpMkLst>
        </pc:cxnChg>
      </pc:sldChg>
      <pc:sldChg chg="new">
        <pc:chgData name="윤진숙(Celine) - 서비스기획2팀" userId="db3dbd84-8051-4777-a258-c2ff272a01d1" providerId="ADAL" clId="{89AD4AF4-529F-40E9-A76E-84A1668401AE}" dt="2024-05-13T09:45:55.026" v="83" actId="680"/>
        <pc:sldMkLst>
          <pc:docMk/>
          <pc:sldMk cId="2326146680" sldId="278"/>
        </pc:sldMkLst>
      </pc:sldChg>
      <pc:sldChg chg="add del">
        <pc:chgData name="윤진숙(Celine) - 서비스기획2팀" userId="db3dbd84-8051-4777-a258-c2ff272a01d1" providerId="ADAL" clId="{89AD4AF4-529F-40E9-A76E-84A1668401AE}" dt="2024-05-13T09:48:57.098" v="87" actId="2696"/>
        <pc:sldMkLst>
          <pc:docMk/>
          <pc:sldMk cId="2492721387" sldId="279"/>
        </pc:sldMkLst>
      </pc:sldChg>
      <pc:sldChg chg="new del">
        <pc:chgData name="윤진숙(Celine) - 서비스기획2팀" userId="db3dbd84-8051-4777-a258-c2ff272a01d1" providerId="ADAL" clId="{89AD4AF4-529F-40E9-A76E-84A1668401AE}" dt="2024-05-14T06:48:23.830" v="3813" actId="680"/>
        <pc:sldMkLst>
          <pc:docMk/>
          <pc:sldMk cId="1188186008" sldId="282"/>
        </pc:sldMkLst>
      </pc:sldChg>
      <pc:sldChg chg="addSp delSp modSp new mod modClrScheme chgLayout">
        <pc:chgData name="윤진숙(Celine) - 서비스기획2팀" userId="db3dbd84-8051-4777-a258-c2ff272a01d1" providerId="ADAL" clId="{89AD4AF4-529F-40E9-A76E-84A1668401AE}" dt="2024-05-22T05:49:27.305" v="14978" actId="478"/>
        <pc:sldMkLst>
          <pc:docMk/>
          <pc:sldMk cId="2957663458" sldId="282"/>
        </pc:sldMkLst>
        <pc:spChg chg="add del">
          <ac:chgData name="윤진숙(Celine) - 서비스기획2팀" userId="db3dbd84-8051-4777-a258-c2ff272a01d1" providerId="ADAL" clId="{89AD4AF4-529F-40E9-A76E-84A1668401AE}" dt="2024-05-14T07:52:25.965" v="4123" actId="478"/>
          <ac:spMkLst>
            <pc:docMk/>
            <pc:sldMk cId="2957663458" sldId="282"/>
            <ac:spMk id="2" creationId="{6818C48E-C6E7-27DF-7897-81FBF598A8D3}"/>
          </ac:spMkLst>
        </pc:spChg>
        <pc:spChg chg="del mod ord">
          <ac:chgData name="윤진숙(Celine) - 서비스기획2팀" userId="db3dbd84-8051-4777-a258-c2ff272a01d1" providerId="ADAL" clId="{89AD4AF4-529F-40E9-A76E-84A1668401AE}" dt="2024-05-14T06:50:49.821" v="3844" actId="700"/>
          <ac:spMkLst>
            <pc:docMk/>
            <pc:sldMk cId="2957663458" sldId="282"/>
            <ac:spMk id="2" creationId="{733CC8BD-D34C-F707-C651-7BF79F27E5FD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5:49.232" v="7780" actId="1036"/>
          <ac:spMkLst>
            <pc:docMk/>
            <pc:sldMk cId="2957663458" sldId="282"/>
            <ac:spMk id="2" creationId="{C6833577-28D5-98FA-E6C4-4B33AAB7882C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5:49.232" v="7780" actId="1036"/>
          <ac:spMkLst>
            <pc:docMk/>
            <pc:sldMk cId="2957663458" sldId="282"/>
            <ac:spMk id="3" creationId="{40B7A70C-BF41-8DAC-B65E-94296054F552}"/>
          </ac:spMkLst>
        </pc:spChg>
        <pc:spChg chg="del">
          <ac:chgData name="윤진숙(Celine) - 서비스기획2팀" userId="db3dbd84-8051-4777-a258-c2ff272a01d1" providerId="ADAL" clId="{89AD4AF4-529F-40E9-A76E-84A1668401AE}" dt="2024-05-14T06:50:49.821" v="3844" actId="700"/>
          <ac:spMkLst>
            <pc:docMk/>
            <pc:sldMk cId="2957663458" sldId="282"/>
            <ac:spMk id="3" creationId="{BF189351-BAE8-209D-E553-D497DD52F7A0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14T06:50:52.680" v="3845" actId="478"/>
          <ac:spMkLst>
            <pc:docMk/>
            <pc:sldMk cId="2957663458" sldId="282"/>
            <ac:spMk id="4" creationId="{0A2EB663-9DAA-816A-9F49-343629EEBE49}"/>
          </ac:spMkLst>
        </pc:spChg>
        <pc:spChg chg="add mod ord">
          <ac:chgData name="윤진숙(Celine) - 서비스기획2팀" userId="db3dbd84-8051-4777-a258-c2ff272a01d1" providerId="ADAL" clId="{89AD4AF4-529F-40E9-A76E-84A1668401AE}" dt="2024-05-20T06:42:10.073" v="7752" actId="1037"/>
          <ac:spMkLst>
            <pc:docMk/>
            <pc:sldMk cId="2957663458" sldId="282"/>
            <ac:spMk id="4" creationId="{0C8CCEC0-0584-5476-F7FD-03A8AE882162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1:42.735" v="7745" actId="1076"/>
          <ac:spMkLst>
            <pc:docMk/>
            <pc:sldMk cId="2957663458" sldId="282"/>
            <ac:spMk id="6" creationId="{62A451D9-0EAF-EDBD-879D-5662DBF0AD8A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1:32.463" v="7744" actId="1076"/>
          <ac:spMkLst>
            <pc:docMk/>
            <pc:sldMk cId="2957663458" sldId="282"/>
            <ac:spMk id="7" creationId="{7D370520-4CFE-C560-FE98-F25A4060BC34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0:20.212" v="7485" actId="164"/>
          <ac:spMkLst>
            <pc:docMk/>
            <pc:sldMk cId="2957663458" sldId="282"/>
            <ac:spMk id="8" creationId="{835B761D-1E4D-8719-C2F9-3FD9CD140424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09.671" v="7932" actId="1076"/>
          <ac:spMkLst>
            <pc:docMk/>
            <pc:sldMk cId="2957663458" sldId="282"/>
            <ac:spMk id="9" creationId="{DC35B7FC-3C81-BB88-949B-AC028B79D627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56.890" v="7943" actId="20577"/>
          <ac:spMkLst>
            <pc:docMk/>
            <pc:sldMk cId="2957663458" sldId="282"/>
            <ac:spMk id="10" creationId="{4AC19866-DFBE-61C9-CA74-9E4A9D9FF1D9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30.859" v="7937" actId="166"/>
          <ac:spMkLst>
            <pc:docMk/>
            <pc:sldMk cId="2957663458" sldId="282"/>
            <ac:spMk id="11" creationId="{77D3E090-8E5A-E29F-944E-E994E7EA1652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38.888" v="7938" actId="1076"/>
          <ac:spMkLst>
            <pc:docMk/>
            <pc:sldMk cId="2957663458" sldId="282"/>
            <ac:spMk id="12" creationId="{FDB72C9F-EB60-8F03-C72B-6321CBE3ED21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22.657" v="7935" actId="1076"/>
          <ac:spMkLst>
            <pc:docMk/>
            <pc:sldMk cId="2957663458" sldId="282"/>
            <ac:spMk id="13" creationId="{8B55A484-C840-4D28-342A-19BE6D653FDB}"/>
          </ac:spMkLst>
        </pc:spChg>
        <pc:spChg chg="add del mod ord topLvl">
          <ac:chgData name="윤진숙(Celine) - 서비스기획2팀" userId="db3dbd84-8051-4777-a258-c2ff272a01d1" providerId="ADAL" clId="{89AD4AF4-529F-40E9-A76E-84A1668401AE}" dt="2024-05-20T06:54:08.778" v="7949" actId="20577"/>
          <ac:spMkLst>
            <pc:docMk/>
            <pc:sldMk cId="2957663458" sldId="282"/>
            <ac:spMk id="14" creationId="{7677C574-32DF-5CE0-E695-AD3A139FC73B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4:00.962" v="7945" actId="20577"/>
          <ac:spMkLst>
            <pc:docMk/>
            <pc:sldMk cId="2957663458" sldId="282"/>
            <ac:spMk id="15" creationId="{39A0F264-748C-D625-6E5D-76FFDAA5E792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54.250" v="7941" actId="20577"/>
          <ac:spMkLst>
            <pc:docMk/>
            <pc:sldMk cId="2957663458" sldId="282"/>
            <ac:spMk id="16" creationId="{F01CA47F-96E9-3553-771C-E42A49F49CA6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4:13:13.033" v="6881" actId="478"/>
          <ac:spMkLst>
            <pc:docMk/>
            <pc:sldMk cId="2957663458" sldId="282"/>
            <ac:spMk id="17" creationId="{08D7B16A-DA9E-0784-76F5-A35BAD745C44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5:49:27.305" v="14978" actId="478"/>
          <ac:spMkLst>
            <pc:docMk/>
            <pc:sldMk cId="2957663458" sldId="282"/>
            <ac:spMk id="17" creationId="{A8A1044A-6908-1BAD-F33A-855CA1843AD4}"/>
          </ac:spMkLst>
        </pc:spChg>
        <pc:spChg chg="add del">
          <ac:chgData name="윤진숙(Celine) - 서비스기획2팀" userId="db3dbd84-8051-4777-a258-c2ff272a01d1" providerId="ADAL" clId="{89AD4AF4-529F-40E9-A76E-84A1668401AE}" dt="2024-05-20T06:10:33.626" v="7058" actId="22"/>
          <ac:spMkLst>
            <pc:docMk/>
            <pc:sldMk cId="2957663458" sldId="282"/>
            <ac:spMk id="18" creationId="{6355B49B-0960-80EA-38E5-03AA55D450AD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4:13:10.209" v="6880" actId="478"/>
          <ac:spMkLst>
            <pc:docMk/>
            <pc:sldMk cId="2957663458" sldId="282"/>
            <ac:spMk id="18" creationId="{B3E1E91C-A84E-CE7A-8AD9-F2052AE57E7A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19" creationId="{23011D36-31EF-DDF9-B3B3-20A29C48236B}"/>
          </ac:spMkLst>
        </pc:spChg>
        <pc:spChg chg="add del mod ord topLvl">
          <ac:chgData name="윤진숙(Celine) - 서비스기획2팀" userId="db3dbd84-8051-4777-a258-c2ff272a01d1" providerId="ADAL" clId="{89AD4AF4-529F-40E9-A76E-84A1668401AE}" dt="2024-05-22T05:49:24.730" v="14976" actId="478"/>
          <ac:spMkLst>
            <pc:docMk/>
            <pc:sldMk cId="2957663458" sldId="282"/>
            <ac:spMk id="20" creationId="{79022E22-ECFB-5CB0-D8FB-0A5E0D7B13E4}"/>
          </ac:spMkLst>
        </pc:spChg>
        <pc:spChg chg="add del">
          <ac:chgData name="윤진숙(Celine) - 서비스기획2팀" userId="db3dbd84-8051-4777-a258-c2ff272a01d1" providerId="ADAL" clId="{89AD4AF4-529F-40E9-A76E-84A1668401AE}" dt="2024-05-20T06:10:36.658" v="7060" actId="478"/>
          <ac:spMkLst>
            <pc:docMk/>
            <pc:sldMk cId="2957663458" sldId="282"/>
            <ac:spMk id="21" creationId="{34D9E2B5-280B-6912-877A-D027D44164DB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7:04:13.734" v="3882" actId="478"/>
          <ac:spMkLst>
            <pc:docMk/>
            <pc:sldMk cId="2957663458" sldId="282"/>
            <ac:spMk id="21" creationId="{40AE40E2-B1FC-77F5-E670-9ACD74CF7113}"/>
          </ac:spMkLst>
        </pc:spChg>
        <pc:spChg chg="add mod">
          <ac:chgData name="윤진숙(Celine) - 서비스기획2팀" userId="db3dbd84-8051-4777-a258-c2ff272a01d1" providerId="ADAL" clId="{89AD4AF4-529F-40E9-A76E-84A1668401AE}" dt="2024-05-14T07:59:47.158" v="4231" actId="164"/>
          <ac:spMkLst>
            <pc:docMk/>
            <pc:sldMk cId="2957663458" sldId="282"/>
            <ac:spMk id="21" creationId="{8429FC72-5B44-A67F-AD80-06BC212BEE16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21" creationId="{9D28E513-16F8-1E12-8379-9B425A009B56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7:06:29.928" v="3912"/>
          <ac:spMkLst>
            <pc:docMk/>
            <pc:sldMk cId="2957663458" sldId="282"/>
            <ac:spMk id="22" creationId="{9305C0B3-DC68-7DBA-A9F6-F90ECEB9F2AE}"/>
          </ac:spMkLst>
        </pc:spChg>
        <pc:spChg chg="add mod">
          <ac:chgData name="윤진숙(Celine) - 서비스기획2팀" userId="db3dbd84-8051-4777-a258-c2ff272a01d1" providerId="ADAL" clId="{89AD4AF4-529F-40E9-A76E-84A1668401AE}" dt="2024-05-14T07:05:45.519" v="3904" actId="6549"/>
          <ac:spMkLst>
            <pc:docMk/>
            <pc:sldMk cId="2957663458" sldId="282"/>
            <ac:spMk id="23" creationId="{A918932F-211F-E0E7-7EC2-FDB0B10C8E23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24" creationId="{0DF50368-435A-9081-00F8-D02C46DD08B1}"/>
          </ac:spMkLst>
        </pc:spChg>
        <pc:spChg chg="add mod">
          <ac:chgData name="윤진숙(Celine) - 서비스기획2팀" userId="db3dbd84-8051-4777-a258-c2ff272a01d1" providerId="ADAL" clId="{89AD4AF4-529F-40E9-A76E-84A1668401AE}" dt="2024-05-20T04:20:39.054" v="6891" actId="6549"/>
          <ac:spMkLst>
            <pc:docMk/>
            <pc:sldMk cId="2957663458" sldId="282"/>
            <ac:spMk id="25" creationId="{622B3280-D20D-ADDA-C603-478FBE97FE36}"/>
          </ac:spMkLst>
        </pc:spChg>
        <pc:spChg chg="mod">
          <ac:chgData name="윤진숙(Celine) - 서비스기획2팀" userId="db3dbd84-8051-4777-a258-c2ff272a01d1" providerId="ADAL" clId="{89AD4AF4-529F-40E9-A76E-84A1668401AE}" dt="2024-05-21T04:09:53.444" v="10300" actId="113"/>
          <ac:spMkLst>
            <pc:docMk/>
            <pc:sldMk cId="2957663458" sldId="282"/>
            <ac:spMk id="25" creationId="{66A02FF3-4C80-15A4-67F4-4C62B5CBCE85}"/>
          </ac:spMkLst>
        </pc:spChg>
        <pc:spChg chg="add mod">
          <ac:chgData name="윤진숙(Celine) - 서비스기획2팀" userId="db3dbd84-8051-4777-a258-c2ff272a01d1" providerId="ADAL" clId="{89AD4AF4-529F-40E9-A76E-84A1668401AE}" dt="2024-05-14T07:04:55.275" v="3886"/>
          <ac:spMkLst>
            <pc:docMk/>
            <pc:sldMk cId="2957663458" sldId="282"/>
            <ac:spMk id="25" creationId="{7D519810-B505-8E22-B14F-5079FFC85598}"/>
          </ac:spMkLst>
        </pc:spChg>
        <pc:spChg chg="add del mod ord topLvl">
          <ac:chgData name="윤진숙(Celine) - 서비스기획2팀" userId="db3dbd84-8051-4777-a258-c2ff272a01d1" providerId="ADAL" clId="{89AD4AF4-529F-40E9-A76E-84A1668401AE}" dt="2024-05-22T05:49:26.105" v="14977" actId="478"/>
          <ac:spMkLst>
            <pc:docMk/>
            <pc:sldMk cId="2957663458" sldId="282"/>
            <ac:spMk id="26" creationId="{8F2DAA91-9419-0D2B-2561-D827AB50FDA7}"/>
          </ac:spMkLst>
        </pc:spChg>
        <pc:spChg chg="mod topLvl">
          <ac:chgData name="윤진숙(Celine) - 서비스기획2팀" userId="db3dbd84-8051-4777-a258-c2ff272a01d1" providerId="ADAL" clId="{89AD4AF4-529F-40E9-A76E-84A1668401AE}" dt="2024-05-20T06:32:47.014" v="7537" actId="207"/>
          <ac:spMkLst>
            <pc:docMk/>
            <pc:sldMk cId="2957663458" sldId="282"/>
            <ac:spMk id="28" creationId="{38C54E19-4ECC-49BC-708A-A568752E2C10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6:43.409" v="7855" actId="113"/>
          <ac:spMkLst>
            <pc:docMk/>
            <pc:sldMk cId="2957663458" sldId="282"/>
            <ac:spMk id="29" creationId="{A4438630-58EA-AD59-29D4-37DCD8945EAE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9:39:24.532" v="6313" actId="478"/>
          <ac:spMkLst>
            <pc:docMk/>
            <pc:sldMk cId="2957663458" sldId="282"/>
            <ac:spMk id="29" creationId="{FB8E7AB4-4299-9A0F-0247-A0C48F9246A7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0:20.212" v="7485" actId="164"/>
          <ac:spMkLst>
            <pc:docMk/>
            <pc:sldMk cId="2957663458" sldId="282"/>
            <ac:spMk id="30" creationId="{F2C6EABA-C913-7AE1-C8E9-154878EC62F0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34" creationId="{352203CC-6D68-5B04-D65E-7641CFA0E09E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37" creationId="{0D52545E-6899-402E-DCFE-91F9D7FE3D87}"/>
          </ac:spMkLst>
        </pc:spChg>
        <pc:spChg chg="add mod ord">
          <ac:chgData name="윤진숙(Celine) - 서비스기획2팀" userId="db3dbd84-8051-4777-a258-c2ff272a01d1" providerId="ADAL" clId="{89AD4AF4-529F-40E9-A76E-84A1668401AE}" dt="2024-05-20T06:30:20.212" v="7485" actId="164"/>
          <ac:spMkLst>
            <pc:docMk/>
            <pc:sldMk cId="2957663458" sldId="282"/>
            <ac:spMk id="39" creationId="{6A3BC328-FB6B-9837-74A8-3B4290F09844}"/>
          </ac:spMkLst>
        </pc:spChg>
        <pc:spChg chg="mod">
          <ac:chgData name="윤진숙(Celine) - 서비스기획2팀" userId="db3dbd84-8051-4777-a258-c2ff272a01d1" providerId="ADAL" clId="{89AD4AF4-529F-40E9-A76E-84A1668401AE}" dt="2024-05-20T06:30:44.104" v="7487"/>
          <ac:spMkLst>
            <pc:docMk/>
            <pc:sldMk cId="2957663458" sldId="282"/>
            <ac:spMk id="42" creationId="{99E513A1-2D50-2E19-3617-2165E54C782E}"/>
          </ac:spMkLst>
        </pc:spChg>
        <pc:spChg chg="mod">
          <ac:chgData name="윤진숙(Celine) - 서비스기획2팀" userId="db3dbd84-8051-4777-a258-c2ff272a01d1" providerId="ADAL" clId="{89AD4AF4-529F-40E9-A76E-84A1668401AE}" dt="2024-05-20T06:31:24.769" v="7505" actId="207"/>
          <ac:spMkLst>
            <pc:docMk/>
            <pc:sldMk cId="2957663458" sldId="282"/>
            <ac:spMk id="43" creationId="{58B82596-714E-463F-8B4D-218223461224}"/>
          </ac:spMkLst>
        </pc:spChg>
        <pc:spChg chg="mod">
          <ac:chgData name="윤진숙(Celine) - 서비스기획2팀" userId="db3dbd84-8051-4777-a258-c2ff272a01d1" providerId="ADAL" clId="{89AD4AF4-529F-40E9-A76E-84A1668401AE}" dt="2024-05-20T06:46:12.658" v="7809"/>
          <ac:spMkLst>
            <pc:docMk/>
            <pc:sldMk cId="2957663458" sldId="282"/>
            <ac:spMk id="44" creationId="{8F5CA87E-9B1F-4E85-07D5-C1929D0CC620}"/>
          </ac:spMkLst>
        </pc:spChg>
        <pc:spChg chg="mod">
          <ac:chgData name="윤진숙(Celine) - 서비스기획2팀" userId="db3dbd84-8051-4777-a258-c2ff272a01d1" providerId="ADAL" clId="{89AD4AF4-529F-40E9-A76E-84A1668401AE}" dt="2024-05-20T06:46:47.080" v="7856" actId="113"/>
          <ac:spMkLst>
            <pc:docMk/>
            <pc:sldMk cId="2957663458" sldId="282"/>
            <ac:spMk id="45" creationId="{C9B6C8FC-D952-F58A-CA42-4B5F8C6330F6}"/>
          </ac:spMkLst>
        </pc:spChg>
        <pc:spChg chg="mod">
          <ac:chgData name="윤진숙(Celine) - 서비스기획2팀" userId="db3dbd84-8051-4777-a258-c2ff272a01d1" providerId="ADAL" clId="{89AD4AF4-529F-40E9-A76E-84A1668401AE}" dt="2024-05-20T06:30:44.104" v="7487"/>
          <ac:spMkLst>
            <pc:docMk/>
            <pc:sldMk cId="2957663458" sldId="282"/>
            <ac:spMk id="46" creationId="{EC0B0F16-586C-DED4-6B21-771083EC5233}"/>
          </ac:spMkLst>
        </pc:spChg>
        <pc:spChg chg="mod">
          <ac:chgData name="윤진숙(Celine) - 서비스기획2팀" userId="db3dbd84-8051-4777-a258-c2ff272a01d1" providerId="ADAL" clId="{89AD4AF4-529F-40E9-A76E-84A1668401AE}" dt="2024-05-20T06:30:44.104" v="7487"/>
          <ac:spMkLst>
            <pc:docMk/>
            <pc:sldMk cId="2957663458" sldId="282"/>
            <ac:spMk id="48" creationId="{66A4657A-7471-A59B-D696-9F0600BE1FFA}"/>
          </ac:spMkLst>
        </pc:spChg>
        <pc:spChg chg="del mod">
          <ac:chgData name="윤진숙(Celine) - 서비스기획2팀" userId="db3dbd84-8051-4777-a258-c2ff272a01d1" providerId="ADAL" clId="{89AD4AF4-529F-40E9-A76E-84A1668401AE}" dt="2024-05-20T06:30:55.418" v="7489" actId="478"/>
          <ac:spMkLst>
            <pc:docMk/>
            <pc:sldMk cId="2957663458" sldId="282"/>
            <ac:spMk id="51" creationId="{93D01BBF-02AB-380B-C603-69676BF6E458}"/>
          </ac:spMkLst>
        </pc:spChg>
        <pc:spChg chg="mod">
          <ac:chgData name="윤진숙(Celine) - 서비스기획2팀" userId="db3dbd84-8051-4777-a258-c2ff272a01d1" providerId="ADAL" clId="{89AD4AF4-529F-40E9-A76E-84A1668401AE}" dt="2024-05-21T04:09:53.444" v="10300" actId="113"/>
          <ac:spMkLst>
            <pc:docMk/>
            <pc:sldMk cId="2957663458" sldId="282"/>
            <ac:spMk id="51" creationId="{DB30DF5D-A23C-68B6-6DB1-208ACA5A5F06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4" creationId="{8192BB93-6585-6933-7A2A-10073AD4B0FF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0:25.939" v="10329" actId="1076"/>
          <ac:spMkLst>
            <pc:docMk/>
            <pc:sldMk cId="2957663458" sldId="282"/>
            <ac:spMk id="54" creationId="{99EF9A43-2E2D-2D59-D50B-35D2AE778EB7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0:35.508" v="10331" actId="1076"/>
          <ac:spMkLst>
            <pc:docMk/>
            <pc:sldMk cId="2957663458" sldId="282"/>
            <ac:spMk id="55" creationId="{1255A885-0A5E-8D17-9E7C-1418CB7AD847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2:31.890" v="10442"/>
          <ac:spMkLst>
            <pc:docMk/>
            <pc:sldMk cId="2957663458" sldId="282"/>
            <ac:spMk id="56" creationId="{327C0F4A-CC95-1410-B795-FB549880F050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6" creationId="{78CFC263-60DB-FC6B-A92B-8A98162C0D2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7" creationId="{3D5CF90A-187D-300C-51EA-60D12FE847A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8" creationId="{92583B08-8F06-4EB4-5551-D1FB3409B6DB}"/>
          </ac:spMkLst>
        </pc:spChg>
        <pc:spChg chg="mod">
          <ac:chgData name="윤진숙(Celine) - 서비스기획2팀" userId="db3dbd84-8051-4777-a258-c2ff272a01d1" providerId="ADAL" clId="{89AD4AF4-529F-40E9-A76E-84A1668401AE}" dt="2024-05-21T04:12:39.921" v="10443"/>
          <ac:spMkLst>
            <pc:docMk/>
            <pc:sldMk cId="2957663458" sldId="282"/>
            <ac:spMk id="58" creationId="{DE3BCA8C-BA00-1D53-CF83-C8289A3BACD7}"/>
          </ac:spMkLst>
        </pc:spChg>
        <pc:spChg chg="mod">
          <ac:chgData name="윤진숙(Celine) - 서비스기획2팀" userId="db3dbd84-8051-4777-a258-c2ff272a01d1" providerId="ADAL" clId="{89AD4AF4-529F-40E9-A76E-84A1668401AE}" dt="2024-05-21T04:12:39.921" v="10443"/>
          <ac:spMkLst>
            <pc:docMk/>
            <pc:sldMk cId="2957663458" sldId="282"/>
            <ac:spMk id="59" creationId="{295209B7-47DA-FD19-99AB-59A99CDD9D2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9" creationId="{B39EA8AB-4AB8-CA96-87AC-F10701BEE768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60" creationId="{FB774F9C-9765-BB51-992E-A57DFFAC82A2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62" creationId="{35FBB4F8-DFE8-60A6-CBB4-D77663A6AA8F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4" creationId="{E039EC9F-F267-DD9F-ED1E-02C2E1E3F42F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6" creationId="{D4851E09-C952-5D75-D686-326773896BFF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7" creationId="{29F45449-2409-532F-A89D-2A9E8E0CB44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8" creationId="{E3832216-6268-4F81-FA5C-14E005439DEA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9" creationId="{E0EB5AB4-8D68-03EB-B963-E7611891E9C0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70" creationId="{CE4205D7-D43A-4251-34D7-933F2ED9B8F1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72" creationId="{02E36385-C8BD-8AA5-2449-CF37F946ADA1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4:07.407" v="7757" actId="1076"/>
          <ac:spMkLst>
            <pc:docMk/>
            <pc:sldMk cId="2957663458" sldId="282"/>
            <ac:spMk id="74" creationId="{91A8B7AD-CD0E-1CDE-B94E-4E0C3A087CC5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76" creationId="{BF090C8A-9A2E-55F4-D91F-4A9E1793E756}"/>
          </ac:spMkLst>
        </pc:spChg>
        <pc:spChg chg="mod">
          <ac:chgData name="윤진숙(Celine) - 서비스기획2팀" userId="db3dbd84-8051-4777-a258-c2ff272a01d1" providerId="ADAL" clId="{89AD4AF4-529F-40E9-A76E-84A1668401AE}" dt="2024-05-20T06:39:14.530" v="7730" actId="1076"/>
          <ac:spMkLst>
            <pc:docMk/>
            <pc:sldMk cId="2957663458" sldId="282"/>
            <ac:spMk id="77" creationId="{D04ED456-9B8E-3187-4BA9-15F1DD852632}"/>
          </ac:spMkLst>
        </pc:spChg>
        <pc:spChg chg="mod">
          <ac:chgData name="윤진숙(Celine) - 서비스기획2팀" userId="db3dbd84-8051-4777-a258-c2ff272a01d1" providerId="ADAL" clId="{89AD4AF4-529F-40E9-A76E-84A1668401AE}" dt="2024-05-20T06:39:14.530" v="7730" actId="1076"/>
          <ac:spMkLst>
            <pc:docMk/>
            <pc:sldMk cId="2957663458" sldId="282"/>
            <ac:spMk id="78" creationId="{C2E149D8-E72D-3F3E-FB28-F17706446417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79" creationId="{4ECFFD82-F8EC-ED35-5044-D5604E5AD4C6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80" creationId="{5E134976-C721-BB66-39CA-617DC7B3258B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82" creationId="{19AF3AF3-13EC-E51C-F8ED-890DD0087640}"/>
          </ac:spMkLst>
        </pc:spChg>
        <pc:spChg chg="add mod">
          <ac:chgData name="윤진숙(Celine) - 서비스기획2팀" userId="db3dbd84-8051-4777-a258-c2ff272a01d1" providerId="ADAL" clId="{89AD4AF4-529F-40E9-A76E-84A1668401AE}" dt="2024-05-20T10:04:30.088" v="8303" actId="1076"/>
          <ac:spMkLst>
            <pc:docMk/>
            <pc:sldMk cId="2957663458" sldId="282"/>
            <ac:spMk id="84" creationId="{EAB56836-0B98-4228-D2C2-F1038F34BFC5}"/>
          </ac:spMkLst>
        </pc:spChg>
        <pc:spChg chg="add mod ord">
          <ac:chgData name="윤진숙(Celine) - 서비스기획2팀" userId="db3dbd84-8051-4777-a258-c2ff272a01d1" providerId="ADAL" clId="{89AD4AF4-529F-40E9-A76E-84A1668401AE}" dt="2024-05-20T10:04:22.503" v="8302" actId="207"/>
          <ac:spMkLst>
            <pc:docMk/>
            <pc:sldMk cId="2957663458" sldId="282"/>
            <ac:spMk id="85" creationId="{67EBAA4E-C9D2-0333-E4AA-0C72F54F3494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88" creationId="{B1E9CF3B-55A7-3AB9-2AF2-10074B66252A}"/>
          </ac:spMkLst>
        </pc:spChg>
        <pc:spChg chg="mod">
          <ac:chgData name="윤진숙(Celine) - 서비스기획2팀" userId="db3dbd84-8051-4777-a258-c2ff272a01d1" providerId="ADAL" clId="{89AD4AF4-529F-40E9-A76E-84A1668401AE}" dt="2024-05-20T06:42:34.223" v="7755" actId="1076"/>
          <ac:spMkLst>
            <pc:docMk/>
            <pc:sldMk cId="2957663458" sldId="282"/>
            <ac:spMk id="89" creationId="{5AFA133C-AB19-22CE-8E87-78FBE5EA7946}"/>
          </ac:spMkLst>
        </pc:spChg>
        <pc:spChg chg="mod">
          <ac:chgData name="윤진숙(Celine) - 서비스기획2팀" userId="db3dbd84-8051-4777-a258-c2ff272a01d1" providerId="ADAL" clId="{89AD4AF4-529F-40E9-A76E-84A1668401AE}" dt="2024-05-20T06:46:32.272" v="7853" actId="14100"/>
          <ac:spMkLst>
            <pc:docMk/>
            <pc:sldMk cId="2957663458" sldId="282"/>
            <ac:spMk id="90" creationId="{12297036-02D0-48FE-5942-3BD95EEF1433}"/>
          </ac:spMkLst>
        </pc:spChg>
        <pc:spChg chg="mod">
          <ac:chgData name="윤진숙(Celine) - 서비스기획2팀" userId="db3dbd84-8051-4777-a258-c2ff272a01d1" providerId="ADAL" clId="{89AD4AF4-529F-40E9-A76E-84A1668401AE}" dt="2024-05-20T06:46:39.592" v="7854" actId="113"/>
          <ac:spMkLst>
            <pc:docMk/>
            <pc:sldMk cId="2957663458" sldId="282"/>
            <ac:spMk id="91" creationId="{D95DD8DD-38B0-E586-7F01-E48C9FAC96CB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92" creationId="{23123757-8353-6E93-60D9-E31384C3D235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94" creationId="{BA427B18-67A1-4FCA-B14C-B4B83AC7FBFE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97" creationId="{F9A85474-5363-FBC0-72A1-D1181C9FD7EC}"/>
          </ac:spMkLst>
        </pc:spChg>
        <pc:spChg chg="add mod">
          <ac:chgData name="윤진숙(Celine) - 서비스기획2팀" userId="db3dbd84-8051-4777-a258-c2ff272a01d1" providerId="ADAL" clId="{89AD4AF4-529F-40E9-A76E-84A1668401AE}" dt="2024-05-20T06:54:12.154" v="7952" actId="20577"/>
          <ac:spMkLst>
            <pc:docMk/>
            <pc:sldMk cId="2957663458" sldId="282"/>
            <ac:spMk id="100" creationId="{5B3A62B2-2287-CFAB-FB49-52816773B3DA}"/>
          </ac:spMkLst>
        </pc:spChg>
        <pc:spChg chg="mod">
          <ac:chgData name="윤진숙(Celine) - 서비스기획2팀" userId="db3dbd84-8051-4777-a258-c2ff272a01d1" providerId="ADAL" clId="{89AD4AF4-529F-40E9-A76E-84A1668401AE}" dt="2024-05-20T06:52:18.198" v="7921" actId="14100"/>
          <ac:spMkLst>
            <pc:docMk/>
            <pc:sldMk cId="2957663458" sldId="282"/>
            <ac:spMk id="102" creationId="{F6EBD879-1590-3EFA-B438-2C38AB40712F}"/>
          </ac:spMkLst>
        </pc:spChg>
        <pc:spChg chg="mod">
          <ac:chgData name="윤진숙(Celine) - 서비스기획2팀" userId="db3dbd84-8051-4777-a258-c2ff272a01d1" providerId="ADAL" clId="{89AD4AF4-529F-40E9-A76E-84A1668401AE}" dt="2024-05-20T06:52:33.935" v="7927" actId="14100"/>
          <ac:spMkLst>
            <pc:docMk/>
            <pc:sldMk cId="2957663458" sldId="282"/>
            <ac:spMk id="103" creationId="{3D59E85A-824A-92CD-0C40-E94916D18D09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9:42:26.307" v="8088" actId="478"/>
          <ac:spMkLst>
            <pc:docMk/>
            <pc:sldMk cId="2957663458" sldId="282"/>
            <ac:spMk id="104" creationId="{CE6A65D5-E4A8-167C-F23E-CC5D5E8AF50D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9:42:39.877" v="8090" actId="478"/>
          <ac:spMkLst>
            <pc:docMk/>
            <pc:sldMk cId="2957663458" sldId="282"/>
            <ac:spMk id="105" creationId="{D54CBAF3-0EA0-B24C-CCCD-A1A4B971AF7D}"/>
          </ac:spMkLst>
        </pc:spChg>
        <pc:grpChg chg="add mod">
          <ac:chgData name="윤진숙(Celine) - 서비스기획2팀" userId="db3dbd84-8051-4777-a258-c2ff272a01d1" providerId="ADAL" clId="{89AD4AF4-529F-40E9-A76E-84A1668401AE}" dt="2024-05-21T04:09:51.846" v="10298"/>
          <ac:grpSpMkLst>
            <pc:docMk/>
            <pc:sldMk cId="2957663458" sldId="282"/>
            <ac:grpSpMk id="18" creationId="{ACCA9179-BBB1-FB65-8C13-8774508770D1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6:12:40.136" v="7070" actId="165"/>
          <ac:grpSpMkLst>
            <pc:docMk/>
            <pc:sldMk cId="2957663458" sldId="282"/>
            <ac:grpSpMk id="24" creationId="{58187D57-1F5F-0B75-6E4E-6915DBEA2CD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4:20:37.224" v="6890" actId="165"/>
          <ac:grpSpMkLst>
            <pc:docMk/>
            <pc:sldMk cId="2957663458" sldId="282"/>
            <ac:grpSpMk id="24" creationId="{604296F3-F8F0-A320-5DF2-6FFC30F97392}"/>
          </ac:grpSpMkLst>
        </pc:grpChg>
        <pc:grpChg chg="del mod topLvl">
          <ac:chgData name="윤진숙(Celine) - 서비스기획2팀" userId="db3dbd84-8051-4777-a258-c2ff272a01d1" providerId="ADAL" clId="{89AD4AF4-529F-40E9-A76E-84A1668401AE}" dt="2024-05-20T06:12:44.633" v="7071" actId="165"/>
          <ac:grpSpMkLst>
            <pc:docMk/>
            <pc:sldMk cId="2957663458" sldId="282"/>
            <ac:grpSpMk id="25" creationId="{60555CA2-ABA1-7429-B8EA-E7831C7DB17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4:21:45.249" v="6909" actId="478"/>
          <ac:grpSpMkLst>
            <pc:docMk/>
            <pc:sldMk cId="2957663458" sldId="282"/>
            <ac:grpSpMk id="27" creationId="{ADC16904-53E4-8CC5-8CA3-59D1FB05CF90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4:20:40.828" v="6892" actId="478"/>
          <ac:grpSpMkLst>
            <pc:docMk/>
            <pc:sldMk cId="2957663458" sldId="282"/>
            <ac:grpSpMk id="28" creationId="{BBA23C6D-DB69-578D-29A1-DED35A8B54C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30:20.212" v="7485" actId="164"/>
          <ac:grpSpMkLst>
            <pc:docMk/>
            <pc:sldMk cId="2957663458" sldId="282"/>
            <ac:grpSpMk id="33" creationId="{88C9021C-FD09-D651-CE37-2FCDA9096840}"/>
          </ac:grpSpMkLst>
        </pc:grpChg>
        <pc:grpChg chg="mod">
          <ac:chgData name="윤진숙(Celine) - 서비스기획2팀" userId="db3dbd84-8051-4777-a258-c2ff272a01d1" providerId="ADAL" clId="{89AD4AF4-529F-40E9-A76E-84A1668401AE}" dt="2024-05-21T04:09:51.846" v="10298"/>
          <ac:grpSpMkLst>
            <pc:docMk/>
            <pc:sldMk cId="2957663458" sldId="282"/>
            <ac:grpSpMk id="38" creationId="{868B3620-A307-3411-6175-946FBAB6123E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1:42.735" v="7745" actId="1076"/>
          <ac:grpSpMkLst>
            <pc:docMk/>
            <pc:sldMk cId="2957663458" sldId="282"/>
            <ac:grpSpMk id="40" creationId="{C2118296-7EF7-5AFD-16DA-1B35153354A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1:32.463" v="7744" actId="1076"/>
          <ac:grpSpMkLst>
            <pc:docMk/>
            <pc:sldMk cId="2957663458" sldId="282"/>
            <ac:grpSpMk id="41" creationId="{1D768D6B-63BE-4012-B890-07F9BF4E8EA7}"/>
          </ac:grpSpMkLst>
        </pc:grpChg>
        <pc:grpChg chg="del mod">
          <ac:chgData name="윤진숙(Celine) - 서비스기획2팀" userId="db3dbd84-8051-4777-a258-c2ff272a01d1" providerId="ADAL" clId="{89AD4AF4-529F-40E9-A76E-84A1668401AE}" dt="2024-05-20T06:30:58.121" v="7490" actId="478"/>
          <ac:grpSpMkLst>
            <pc:docMk/>
            <pc:sldMk cId="2957663458" sldId="282"/>
            <ac:grpSpMk id="49" creationId="{FD55F89D-E5A5-D1F3-C181-4CDA2DD96B5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35:11.984" v="7642"/>
          <ac:grpSpMkLst>
            <pc:docMk/>
            <pc:sldMk cId="2957663458" sldId="282"/>
            <ac:grpSpMk id="55" creationId="{42865FD4-E599-6723-550A-C1165A3104EF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2:39.921" v="10443"/>
          <ac:grpSpMkLst>
            <pc:docMk/>
            <pc:sldMk cId="2957663458" sldId="282"/>
            <ac:grpSpMk id="57" creationId="{39D2F9A1-8836-F227-A9E8-5C4060D68C4C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35:16.449" v="7643"/>
          <ac:grpSpMkLst>
            <pc:docMk/>
            <pc:sldMk cId="2957663458" sldId="282"/>
            <ac:grpSpMk id="65" creationId="{829FD640-82FE-9447-D17C-6D214F31DD9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6:41:25.624" v="7743" actId="478"/>
          <ac:grpSpMkLst>
            <pc:docMk/>
            <pc:sldMk cId="2957663458" sldId="282"/>
            <ac:grpSpMk id="75" creationId="{21E6B622-6AA7-E2B7-2B30-2DEDCB8B8F30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2:10.073" v="7752" actId="1037"/>
          <ac:grpSpMkLst>
            <pc:docMk/>
            <pc:sldMk cId="2957663458" sldId="282"/>
            <ac:grpSpMk id="86" creationId="{B126EF07-42A0-B99D-E14F-505F3F7C7AD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1:13.640" v="7741" actId="1076"/>
          <ac:grpSpMkLst>
            <pc:docMk/>
            <pc:sldMk cId="2957663458" sldId="282"/>
            <ac:grpSpMk id="87" creationId="{8ACE4E83-AC8A-4550-9B42-79C781E55D8C}"/>
          </ac:grpSpMkLst>
        </pc:grpChg>
        <pc:grpChg chg="mod">
          <ac:chgData name="윤진숙(Celine) - 서비스기획2팀" userId="db3dbd84-8051-4777-a258-c2ff272a01d1" providerId="ADAL" clId="{89AD4AF4-529F-40E9-A76E-84A1668401AE}" dt="2024-05-20T06:41:07.710" v="7740"/>
          <ac:grpSpMkLst>
            <pc:docMk/>
            <pc:sldMk cId="2957663458" sldId="282"/>
            <ac:grpSpMk id="95" creationId="{E758A365-8EDD-971A-2C60-BBC722167B49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52:46.623" v="7928" actId="1076"/>
          <ac:grpSpMkLst>
            <pc:docMk/>
            <pc:sldMk cId="2957663458" sldId="282"/>
            <ac:grpSpMk id="101" creationId="{55063818-5FEA-E10F-8523-688E86F331B0}"/>
          </ac:grpSpMkLst>
        </pc:grpChg>
        <pc:graphicFrameChg chg="add">
          <ac:chgData name="윤진숙(Celine) - 서비스기획2팀" userId="db3dbd84-8051-4777-a258-c2ff272a01d1" providerId="ADAL" clId="{89AD4AF4-529F-40E9-A76E-84A1668401AE}" dt="2024-05-14T07:56:56.690" v="4174"/>
          <ac:graphicFrameMkLst>
            <pc:docMk/>
            <pc:sldMk cId="2957663458" sldId="282"/>
            <ac:graphicFrameMk id="3" creationId="{0E1E8237-A068-76E1-0970-E9CC4A0D27F5}"/>
          </ac:graphicFrameMkLst>
        </pc:graphicFrameChg>
        <pc:graphicFrameChg chg="add mod modGraphic">
          <ac:chgData name="윤진숙(Celine) - 서비스기획2팀" userId="db3dbd84-8051-4777-a258-c2ff272a01d1" providerId="ADAL" clId="{89AD4AF4-529F-40E9-A76E-84A1668401AE}" dt="2024-05-21T04:11:46.117" v="10437" actId="6549"/>
          <ac:graphicFrameMkLst>
            <pc:docMk/>
            <pc:sldMk cId="2957663458" sldId="282"/>
            <ac:graphicFrameMk id="5" creationId="{E90A924E-E859-9845-B85F-1F8DE053B540}"/>
          </ac:graphicFrameMkLst>
        </pc:graphicFrameChg>
        <pc:picChg chg="add del mod topLvl">
          <ac:chgData name="윤진숙(Celine) - 서비스기획2팀" userId="db3dbd84-8051-4777-a258-c2ff272a01d1" providerId="ADAL" clId="{89AD4AF4-529F-40E9-A76E-84A1668401AE}" dt="2024-05-20T04:20:57.014" v="6894" actId="478"/>
          <ac:picMkLst>
            <pc:docMk/>
            <pc:sldMk cId="2957663458" sldId="282"/>
            <ac:picMk id="8" creationId="{62E86853-0776-EE48-0AB8-03090C1B2CF0}"/>
          </ac:picMkLst>
        </pc:picChg>
        <pc:picChg chg="add del mod topLvl">
          <ac:chgData name="윤진숙(Celine) - 서비스기획2팀" userId="db3dbd84-8051-4777-a258-c2ff272a01d1" providerId="ADAL" clId="{89AD4AF4-529F-40E9-A76E-84A1668401AE}" dt="2024-05-20T04:21:45.249" v="6909" actId="478"/>
          <ac:picMkLst>
            <pc:docMk/>
            <pc:sldMk cId="2957663458" sldId="282"/>
            <ac:picMk id="19" creationId="{57D03914-57BD-5127-5334-E618C836CAEA}"/>
          </ac:picMkLst>
        </pc:picChg>
        <pc:picChg chg="add mod">
          <ac:chgData name="윤진숙(Celine) - 서비스기획2팀" userId="db3dbd84-8051-4777-a258-c2ff272a01d1" providerId="ADAL" clId="{89AD4AF4-529F-40E9-A76E-84A1668401AE}" dt="2024-05-20T06:30:20.212" v="7485" actId="164"/>
          <ac:picMkLst>
            <pc:docMk/>
            <pc:sldMk cId="2957663458" sldId="282"/>
            <ac:picMk id="32" creationId="{498C8504-E7FF-96F8-B1AD-9F35EDB9E1D3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4:07:27.112" v="10177" actId="14861"/>
          <ac:picMkLst>
            <pc:docMk/>
            <pc:sldMk cId="2957663458" sldId="282"/>
            <ac:picMk id="35" creationId="{C2CD18EA-8929-6D72-68D4-0FBF5E1DB8EA}"/>
          </ac:picMkLst>
        </pc:picChg>
        <pc:picChg chg="mod">
          <ac:chgData name="윤진숙(Celine) - 서비스기획2팀" userId="db3dbd84-8051-4777-a258-c2ff272a01d1" providerId="ADAL" clId="{89AD4AF4-529F-40E9-A76E-84A1668401AE}" dt="2024-05-21T04:09:51.846" v="10298"/>
          <ac:picMkLst>
            <pc:docMk/>
            <pc:sldMk cId="2957663458" sldId="282"/>
            <ac:picMk id="36" creationId="{73AC0336-A6C7-A1A0-3E81-F2976C92931A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0T06:17:14.095" v="7173" actId="478"/>
          <ac:picMkLst>
            <pc:docMk/>
            <pc:sldMk cId="2957663458" sldId="282"/>
            <ac:picMk id="37" creationId="{6C344369-DB7B-3E23-C0E4-4B200170EEBB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0T06:31:08.994" v="7493" actId="478"/>
          <ac:picMkLst>
            <pc:docMk/>
            <pc:sldMk cId="2957663458" sldId="282"/>
            <ac:picMk id="38" creationId="{9F9E854C-1E57-E510-BBCE-A2094208DB8E}"/>
          </ac:picMkLst>
        </pc:picChg>
        <pc:picChg chg="mod">
          <ac:chgData name="윤진숙(Celine) - 서비스기획2팀" userId="db3dbd84-8051-4777-a258-c2ff272a01d1" providerId="ADAL" clId="{89AD4AF4-529F-40E9-A76E-84A1668401AE}" dt="2024-05-20T06:30:44.104" v="7487"/>
          <ac:picMkLst>
            <pc:docMk/>
            <pc:sldMk cId="2957663458" sldId="282"/>
            <ac:picMk id="47" creationId="{28A5D0F6-029F-FD45-D82F-82C7A0358A3A}"/>
          </ac:picMkLst>
        </pc:picChg>
        <pc:picChg chg="mod">
          <ac:chgData name="윤진숙(Celine) - 서비스기획2팀" userId="db3dbd84-8051-4777-a258-c2ff272a01d1" providerId="ADAL" clId="{89AD4AF4-529F-40E9-A76E-84A1668401AE}" dt="2024-05-21T04:09:51.846" v="10298"/>
          <ac:picMkLst>
            <pc:docMk/>
            <pc:sldMk cId="2957663458" sldId="282"/>
            <ac:picMk id="49" creationId="{0E9C00B5-4BA7-3FD7-E654-6FF67F21989F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35.632" v="10178" actId="14861"/>
          <ac:picMkLst>
            <pc:docMk/>
            <pc:sldMk cId="2957663458" sldId="282"/>
            <ac:picMk id="50" creationId="{76F329BF-ED5D-0D8A-37CA-486084FE4191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1.984" v="7642"/>
          <ac:picMkLst>
            <pc:docMk/>
            <pc:sldMk cId="2957663458" sldId="282"/>
            <ac:picMk id="61" creationId="{A4CD8BF5-5732-80C6-4B60-E850F0F1CCD0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1.984" v="7642"/>
          <ac:picMkLst>
            <pc:docMk/>
            <pc:sldMk cId="2957663458" sldId="282"/>
            <ac:picMk id="63" creationId="{3E1A630C-18F5-351E-3C6A-C10B66945E1F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6.449" v="7643"/>
          <ac:picMkLst>
            <pc:docMk/>
            <pc:sldMk cId="2957663458" sldId="282"/>
            <ac:picMk id="71" creationId="{C3382A45-42A4-E462-D7A6-7FBE28A49BE4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6.449" v="7643"/>
          <ac:picMkLst>
            <pc:docMk/>
            <pc:sldMk cId="2957663458" sldId="282"/>
            <ac:picMk id="73" creationId="{CB39F9B3-70A4-14CB-6FBC-926EA71B160C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24.233" v="7646"/>
          <ac:picMkLst>
            <pc:docMk/>
            <pc:sldMk cId="2957663458" sldId="282"/>
            <ac:picMk id="81" creationId="{A1927B98-FE8A-5152-EAAB-CEE378BBCCED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24.233" v="7646"/>
          <ac:picMkLst>
            <pc:docMk/>
            <pc:sldMk cId="2957663458" sldId="282"/>
            <ac:picMk id="83" creationId="{05401B2F-7C6A-F767-CB7F-12F0EC713DB3}"/>
          </ac:picMkLst>
        </pc:picChg>
        <pc:picChg chg="mod">
          <ac:chgData name="윤진숙(Celine) - 서비스기획2팀" userId="db3dbd84-8051-4777-a258-c2ff272a01d1" providerId="ADAL" clId="{89AD4AF4-529F-40E9-A76E-84A1668401AE}" dt="2024-05-20T06:41:07.710" v="7740"/>
          <ac:picMkLst>
            <pc:docMk/>
            <pc:sldMk cId="2957663458" sldId="282"/>
            <ac:picMk id="93" creationId="{820729B4-D9C4-A803-34C7-DE609D8D52F5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20.968" v="10176" actId="14861"/>
          <ac:picMkLst>
            <pc:docMk/>
            <pc:sldMk cId="2957663458" sldId="282"/>
            <ac:picMk id="96" creationId="{43319291-AF8C-5484-0225-97BC443BD72B}"/>
          </ac:picMkLst>
        </pc:picChg>
        <pc:cxnChg chg="mod ord topLvl">
          <ac:chgData name="윤진숙(Celine) - 서비스기획2팀" userId="db3dbd84-8051-4777-a258-c2ff272a01d1" providerId="ADAL" clId="{89AD4AF4-529F-40E9-A76E-84A1668401AE}" dt="2024-05-20T06:32:41.171" v="7536" actId="208"/>
          <ac:cxnSpMkLst>
            <pc:docMk/>
            <pc:sldMk cId="2957663458" sldId="282"/>
            <ac:cxnSpMk id="27" creationId="{7D34F5E8-91D8-D501-7872-BA63CAA33313}"/>
          </ac:cxnSpMkLst>
        </pc:cxnChg>
        <pc:cxnChg chg="mod topLvl">
          <ac:chgData name="윤진숙(Celine) - 서비스기획2팀" userId="db3dbd84-8051-4777-a258-c2ff272a01d1" providerId="ADAL" clId="{89AD4AF4-529F-40E9-A76E-84A1668401AE}" dt="2024-05-20T06:32:41.171" v="7536" actId="208"/>
          <ac:cxnSpMkLst>
            <pc:docMk/>
            <pc:sldMk cId="2957663458" sldId="282"/>
            <ac:cxnSpMk id="31" creationId="{A332B992-2630-AEDE-9CD4-36CCD09712E7}"/>
          </ac:cxnSpMkLst>
        </pc:cxnChg>
        <pc:cxnChg chg="mod">
          <ac:chgData name="윤진숙(Celine) - 서비스기획2팀" userId="db3dbd84-8051-4777-a258-c2ff272a01d1" providerId="ADAL" clId="{89AD4AF4-529F-40E9-A76E-84A1668401AE}" dt="2024-05-21T04:09:51.846" v="10298"/>
          <ac:cxnSpMkLst>
            <pc:docMk/>
            <pc:sldMk cId="2957663458" sldId="282"/>
            <ac:cxnSpMk id="52" creationId="{2060D89A-1C8B-4907-B191-0876570B9D82}"/>
          </ac:cxnSpMkLst>
        </pc:cxnChg>
        <pc:cxnChg chg="del mod">
          <ac:chgData name="윤진숙(Celine) - 서비스기획2팀" userId="db3dbd84-8051-4777-a258-c2ff272a01d1" providerId="ADAL" clId="{89AD4AF4-529F-40E9-A76E-84A1668401AE}" dt="2024-05-20T06:30:59.705" v="7491" actId="478"/>
          <ac:cxnSpMkLst>
            <pc:docMk/>
            <pc:sldMk cId="2957663458" sldId="282"/>
            <ac:cxnSpMk id="52" creationId="{AA35678D-5377-8EF1-5A92-656A804955FB}"/>
          </ac:cxnSpMkLst>
        </pc:cxnChg>
        <pc:cxnChg chg="del mod">
          <ac:chgData name="윤진숙(Celine) - 서비스기획2팀" userId="db3dbd84-8051-4777-a258-c2ff272a01d1" providerId="ADAL" clId="{89AD4AF4-529F-40E9-A76E-84A1668401AE}" dt="2024-05-20T06:30:58.121" v="7490" actId="478"/>
          <ac:cxnSpMkLst>
            <pc:docMk/>
            <pc:sldMk cId="2957663458" sldId="282"/>
            <ac:cxnSpMk id="53" creationId="{4CE3E166-7247-93FA-28A2-02C5BC3688B1}"/>
          </ac:cxnSpMkLst>
        </pc:cxnChg>
        <pc:cxnChg chg="mod">
          <ac:chgData name="윤진숙(Celine) - 서비스기획2팀" userId="db3dbd84-8051-4777-a258-c2ff272a01d1" providerId="ADAL" clId="{89AD4AF4-529F-40E9-A76E-84A1668401AE}" dt="2024-05-21T04:09:51.846" v="10298"/>
          <ac:cxnSpMkLst>
            <pc:docMk/>
            <pc:sldMk cId="2957663458" sldId="282"/>
            <ac:cxnSpMk id="53" creationId="{9B3FECAE-8739-19FC-097B-688F06DF682D}"/>
          </ac:cxnSpMkLst>
        </pc:cxnChg>
        <pc:cxnChg chg="mod">
          <ac:chgData name="윤진숙(Celine) - 서비스기획2팀" userId="db3dbd84-8051-4777-a258-c2ff272a01d1" providerId="ADAL" clId="{89AD4AF4-529F-40E9-A76E-84A1668401AE}" dt="2024-05-20T06:41:07.710" v="7740"/>
          <ac:cxnSpMkLst>
            <pc:docMk/>
            <pc:sldMk cId="2957663458" sldId="282"/>
            <ac:cxnSpMk id="98" creationId="{D6D9F4AD-CBB4-7214-AA9C-950B2173FB15}"/>
          </ac:cxnSpMkLst>
        </pc:cxnChg>
        <pc:cxnChg chg="mod">
          <ac:chgData name="윤진숙(Celine) - 서비스기획2팀" userId="db3dbd84-8051-4777-a258-c2ff272a01d1" providerId="ADAL" clId="{89AD4AF4-529F-40E9-A76E-84A1668401AE}" dt="2024-05-20T06:41:07.710" v="7740"/>
          <ac:cxnSpMkLst>
            <pc:docMk/>
            <pc:sldMk cId="2957663458" sldId="282"/>
            <ac:cxnSpMk id="99" creationId="{525D2901-5FED-339F-2D7D-22896436AB7C}"/>
          </ac:cxnSpMkLst>
        </pc:cxnChg>
        <pc:cxnChg chg="add del mod">
          <ac:chgData name="윤진숙(Celine) - 서비스기획2팀" userId="db3dbd84-8051-4777-a258-c2ff272a01d1" providerId="ADAL" clId="{89AD4AF4-529F-40E9-A76E-84A1668401AE}" dt="2024-05-20T09:42:39.877" v="8090" actId="478"/>
          <ac:cxnSpMkLst>
            <pc:docMk/>
            <pc:sldMk cId="2957663458" sldId="282"/>
            <ac:cxnSpMk id="106" creationId="{EE95AEFF-5499-46EF-65FE-9FFEA9586C1A}"/>
          </ac:cxnSpMkLst>
        </pc:cxnChg>
        <pc:cxnChg chg="add del mod">
          <ac:chgData name="윤진숙(Celine) - 서비스기획2팀" userId="db3dbd84-8051-4777-a258-c2ff272a01d1" providerId="ADAL" clId="{89AD4AF4-529F-40E9-A76E-84A1668401AE}" dt="2024-05-20T09:42:39.877" v="8090" actId="478"/>
          <ac:cxnSpMkLst>
            <pc:docMk/>
            <pc:sldMk cId="2957663458" sldId="282"/>
            <ac:cxnSpMk id="107" creationId="{AB1A482B-552A-A1E8-85A8-913C53CCD382}"/>
          </ac:cxnSpMkLst>
        </pc:cxnChg>
      </pc:sldChg>
      <pc:sldChg chg="addSp delSp modSp new mod modClrScheme chgLayout">
        <pc:chgData name="윤진숙(Celine) - 서비스기획2팀" userId="db3dbd84-8051-4777-a258-c2ff272a01d1" providerId="ADAL" clId="{89AD4AF4-529F-40E9-A76E-84A1668401AE}" dt="2024-05-14T08:04:32.663" v="4269"/>
        <pc:sldMkLst>
          <pc:docMk/>
          <pc:sldMk cId="4243835209" sldId="283"/>
        </pc:sldMkLst>
        <pc:spChg chg="del mod ord">
          <ac:chgData name="윤진숙(Celine) - 서비스기획2팀" userId="db3dbd84-8051-4777-a258-c2ff272a01d1" providerId="ADAL" clId="{89AD4AF4-529F-40E9-A76E-84A1668401AE}" dt="2024-05-14T08:04:25.197" v="4247" actId="700"/>
          <ac:spMkLst>
            <pc:docMk/>
            <pc:sldMk cId="4243835209" sldId="283"/>
            <ac:spMk id="2" creationId="{C691A286-896E-E48E-2B17-912555E245E9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8:04:32.663" v="4269"/>
          <ac:spMkLst>
            <pc:docMk/>
            <pc:sldMk cId="4243835209" sldId="283"/>
            <ac:spMk id="3" creationId="{5B3CD560-9324-EF5A-38D2-8EDA2229BCF7}"/>
          </ac:spMkLst>
        </pc:spChg>
      </pc:sldChg>
      <pc:sldChg chg="addSp delSp modSp add mod ord">
        <pc:chgData name="윤진숙(Celine) - 서비스기획2팀" userId="db3dbd84-8051-4777-a258-c2ff272a01d1" providerId="ADAL" clId="{89AD4AF4-529F-40E9-A76E-84A1668401AE}" dt="2024-05-22T07:18:24.935" v="15237" actId="6549"/>
        <pc:sldMkLst>
          <pc:docMk/>
          <pc:sldMk cId="3649350200" sldId="284"/>
        </pc:sldMkLst>
        <pc:spChg chg="add del mod">
          <ac:chgData name="윤진숙(Celine) - 서비스기획2팀" userId="db3dbd84-8051-4777-a258-c2ff272a01d1" providerId="ADAL" clId="{89AD4AF4-529F-40E9-A76E-84A1668401AE}" dt="2024-05-14T10:01:46.465" v="6561" actId="478"/>
          <ac:spMkLst>
            <pc:docMk/>
            <pc:sldMk cId="3649350200" sldId="284"/>
            <ac:spMk id="3" creationId="{FF049667-0242-F5FE-2E7B-DA4A4D4FFF88}"/>
          </ac:spMkLst>
        </pc:spChg>
        <pc:spChg chg="del">
          <ac:chgData name="윤진숙(Celine) - 서비스기획2팀" userId="db3dbd84-8051-4777-a258-c2ff272a01d1" providerId="ADAL" clId="{89AD4AF4-529F-40E9-A76E-84A1668401AE}" dt="2024-05-14T10:00:09.336" v="6517" actId="478"/>
          <ac:spMkLst>
            <pc:docMk/>
            <pc:sldMk cId="3649350200" sldId="284"/>
            <ac:spMk id="4" creationId="{0C8CCEC0-0584-5476-F7FD-03A8AE882162}"/>
          </ac:spMkLst>
        </pc:spChg>
        <pc:spChg chg="del">
          <ac:chgData name="윤진숙(Celine) - 서비스기획2팀" userId="db3dbd84-8051-4777-a258-c2ff272a01d1" providerId="ADAL" clId="{89AD4AF4-529F-40E9-A76E-84A1668401AE}" dt="2024-05-14T10:00:29.995" v="6547" actId="478"/>
          <ac:spMkLst>
            <pc:docMk/>
            <pc:sldMk cId="3649350200" sldId="284"/>
            <ac:spMk id="6" creationId="{62A451D9-0EAF-EDBD-879D-5662DBF0AD8A}"/>
          </ac:spMkLst>
        </pc:spChg>
        <pc:spChg chg="del">
          <ac:chgData name="윤진숙(Celine) - 서비스기획2팀" userId="db3dbd84-8051-4777-a258-c2ff272a01d1" providerId="ADAL" clId="{89AD4AF4-529F-40E9-A76E-84A1668401AE}" dt="2024-05-14T10:00:06.519" v="6515" actId="478"/>
          <ac:spMkLst>
            <pc:docMk/>
            <pc:sldMk cId="3649350200" sldId="284"/>
            <ac:spMk id="7" creationId="{7D370520-4CFE-C560-FE98-F25A4060BC34}"/>
          </ac:spMkLst>
        </pc:spChg>
        <pc:spChg chg="mod">
          <ac:chgData name="윤진숙(Celine) - 서비스기획2팀" userId="db3dbd84-8051-4777-a258-c2ff272a01d1" providerId="ADAL" clId="{89AD4AF4-529F-40E9-A76E-84A1668401AE}" dt="2024-05-14T10:00:19.585" v="6531" actId="20577"/>
          <ac:spMkLst>
            <pc:docMk/>
            <pc:sldMk cId="3649350200" sldId="284"/>
            <ac:spMk id="22" creationId="{9305C0B3-DC68-7DBA-A9F6-F90ECEB9F2AE}"/>
          </ac:spMkLst>
        </pc:spChg>
        <pc:spChg chg="mod">
          <ac:chgData name="윤진숙(Celine) - 서비스기획2팀" userId="db3dbd84-8051-4777-a258-c2ff272a01d1" providerId="ADAL" clId="{89AD4AF4-529F-40E9-A76E-84A1668401AE}" dt="2024-05-14T10:00:28.336" v="6546"/>
          <ac:spMkLst>
            <pc:docMk/>
            <pc:sldMk cId="3649350200" sldId="284"/>
            <ac:spMk id="23" creationId="{A918932F-211F-E0E7-7EC2-FDB0B10C8E23}"/>
          </ac:spMkLst>
        </pc:spChg>
        <pc:grpChg chg="del">
          <ac:chgData name="윤진숙(Celine) - 서비스기획2팀" userId="db3dbd84-8051-4777-a258-c2ff272a01d1" providerId="ADAL" clId="{89AD4AF4-529F-40E9-A76E-84A1668401AE}" dt="2024-05-14T10:00:03.655" v="6512" actId="478"/>
          <ac:grpSpMkLst>
            <pc:docMk/>
            <pc:sldMk cId="3649350200" sldId="284"/>
            <ac:grpSpMk id="24" creationId="{604296F3-F8F0-A320-5DF2-6FFC30F97392}"/>
          </ac:grpSpMkLst>
        </pc:grpChg>
        <pc:grpChg chg="del mod">
          <ac:chgData name="윤진숙(Celine) - 서비스기획2팀" userId="db3dbd84-8051-4777-a258-c2ff272a01d1" providerId="ADAL" clId="{89AD4AF4-529F-40E9-A76E-84A1668401AE}" dt="2024-05-14T10:00:04.926" v="6514" actId="478"/>
          <ac:grpSpMkLst>
            <pc:docMk/>
            <pc:sldMk cId="3649350200" sldId="284"/>
            <ac:grpSpMk id="27" creationId="{ADC16904-53E4-8CC5-8CA3-59D1FB05CF90}"/>
          </ac:grpSpMkLst>
        </pc:grpChg>
        <pc:grpChg chg="del">
          <ac:chgData name="윤진숙(Celine) - 서비스기획2팀" userId="db3dbd84-8051-4777-a258-c2ff272a01d1" providerId="ADAL" clId="{89AD4AF4-529F-40E9-A76E-84A1668401AE}" dt="2024-05-14T10:00:07.310" v="6516" actId="478"/>
          <ac:grpSpMkLst>
            <pc:docMk/>
            <pc:sldMk cId="3649350200" sldId="284"/>
            <ac:grpSpMk id="28" creationId="{BBA23C6D-DB69-578D-29A1-DED35A8B54C2}"/>
          </ac:grpSpMkLst>
        </pc:grpChg>
        <pc:graphicFrameChg chg="add mod modGraphic">
          <ac:chgData name="윤진숙(Celine) - 서비스기획2팀" userId="db3dbd84-8051-4777-a258-c2ff272a01d1" providerId="ADAL" clId="{89AD4AF4-529F-40E9-A76E-84A1668401AE}" dt="2024-05-22T07:18:24.935" v="15237" actId="6549"/>
          <ac:graphicFrameMkLst>
            <pc:docMk/>
            <pc:sldMk cId="3649350200" sldId="284"/>
            <ac:graphicFrameMk id="2" creationId="{680F3E60-FA05-D033-6B8D-0A06F4F2C42C}"/>
          </ac:graphicFrameMkLst>
        </pc:graphicFrameChg>
        <pc:graphicFrameChg chg="del mod modGraphic">
          <ac:chgData name="윤진숙(Celine) - 서비스기획2팀" userId="db3dbd84-8051-4777-a258-c2ff272a01d1" providerId="ADAL" clId="{89AD4AF4-529F-40E9-A76E-84A1668401AE}" dt="2024-05-14T10:00:48.595" v="6550" actId="478"/>
          <ac:graphicFrameMkLst>
            <pc:docMk/>
            <pc:sldMk cId="3649350200" sldId="284"/>
            <ac:graphicFrameMk id="5" creationId="{E90A924E-E859-9845-B85F-1F8DE053B540}"/>
          </ac:graphicFrameMkLst>
        </pc:graphicFrameChg>
      </pc:sldChg>
      <pc:sldChg chg="modSp add del mod ord">
        <pc:chgData name="윤진숙(Celine) - 서비스기획2팀" userId="db3dbd84-8051-4777-a258-c2ff272a01d1" providerId="ADAL" clId="{89AD4AF4-529F-40E9-A76E-84A1668401AE}" dt="2024-05-21T04:36:38.834" v="11140" actId="2696"/>
        <pc:sldMkLst>
          <pc:docMk/>
          <pc:sldMk cId="172122379" sldId="285"/>
        </pc:sldMkLst>
        <pc:spChg chg="mod">
          <ac:chgData name="윤진숙(Celine) - 서비스기획2팀" userId="db3dbd84-8051-4777-a258-c2ff272a01d1" providerId="ADAL" clId="{89AD4AF4-529F-40E9-A76E-84A1668401AE}" dt="2024-05-21T04:35:54.842" v="11125" actId="6549"/>
          <ac:spMkLst>
            <pc:docMk/>
            <pc:sldMk cId="172122379" sldId="285"/>
            <ac:spMk id="3" creationId="{5B3CD560-9324-EF5A-38D2-8EDA2229BCF7}"/>
          </ac:spMkLst>
        </pc:spChg>
      </pc:sldChg>
      <pc:sldChg chg="addSp modSp">
        <pc:chgData name="윤진숙(Celine) - 서비스기획2팀" userId="db3dbd84-8051-4777-a258-c2ff272a01d1" providerId="ADAL" clId="{89AD4AF4-529F-40E9-A76E-84A1668401AE}" dt="2024-05-22T02:06:39.130" v="13652"/>
        <pc:sldMkLst>
          <pc:docMk/>
          <pc:sldMk cId="2314418134" sldId="286"/>
        </pc:sldMkLst>
        <pc:spChg chg="add mod">
          <ac:chgData name="윤진숙(Celine) - 서비스기획2팀" userId="db3dbd84-8051-4777-a258-c2ff272a01d1" providerId="ADAL" clId="{89AD4AF4-529F-40E9-A76E-84A1668401AE}" dt="2024-05-22T02:06:39.130" v="13652"/>
          <ac:spMkLst>
            <pc:docMk/>
            <pc:sldMk cId="2314418134" sldId="286"/>
            <ac:spMk id="3" creationId="{91422470-D8DF-8B0F-D92F-D21BDA5CAFF8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9.130" v="13652"/>
          <ac:spMkLst>
            <pc:docMk/>
            <pc:sldMk cId="2314418134" sldId="286"/>
            <ac:spMk id="5" creationId="{26260496-7CC3-CD00-CDDD-24D5008933AB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9.130" v="13652"/>
          <ac:spMkLst>
            <pc:docMk/>
            <pc:sldMk cId="2314418134" sldId="286"/>
            <ac:spMk id="7" creationId="{5AB8F7EA-455C-1C10-4B21-415B85578D82}"/>
          </ac:spMkLst>
        </pc:spChg>
      </pc:sldChg>
      <pc:sldChg chg="delSp modSp add mod">
        <pc:chgData name="윤진숙(Celine) - 서비스기획2팀" userId="db3dbd84-8051-4777-a258-c2ff272a01d1" providerId="ADAL" clId="{89AD4AF4-529F-40E9-A76E-84A1668401AE}" dt="2024-05-22T05:51:36.476" v="14980" actId="478"/>
        <pc:sldMkLst>
          <pc:docMk/>
          <pc:sldMk cId="2075353827" sldId="290"/>
        </pc:sldMkLst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4" creationId="{4DF5E486-4958-ED26-CA52-C740326714A8}"/>
          </ac:spMkLst>
        </pc:spChg>
        <pc:spChg chg="mod">
          <ac:chgData name="윤진숙(Celine) - 서비스기획2팀" userId="db3dbd84-8051-4777-a258-c2ff272a01d1" providerId="ADAL" clId="{89AD4AF4-529F-40E9-A76E-84A1668401AE}" dt="2024-05-21T04:31:58.523" v="10971" actId="20577"/>
          <ac:spMkLst>
            <pc:docMk/>
            <pc:sldMk cId="2075353827" sldId="290"/>
            <ac:spMk id="6" creationId="{33288B49-243A-6E85-E3BD-DE8BA3927F1D}"/>
          </ac:spMkLst>
        </pc:spChg>
        <pc:spChg chg="mod">
          <ac:chgData name="윤진숙(Celine) - 서비스기획2팀" userId="db3dbd84-8051-4777-a258-c2ff272a01d1" providerId="ADAL" clId="{89AD4AF4-529F-40E9-A76E-84A1668401AE}" dt="2024-05-21T04:32:01.314" v="10972" actId="20577"/>
          <ac:spMkLst>
            <pc:docMk/>
            <pc:sldMk cId="2075353827" sldId="290"/>
            <ac:spMk id="7" creationId="{51CBC54D-3D16-133B-0687-DE305CE2C5F3}"/>
          </ac:spMkLst>
        </pc:spChg>
        <pc:spChg chg="mod">
          <ac:chgData name="윤진숙(Celine) - 서비스기획2팀" userId="db3dbd84-8051-4777-a258-c2ff272a01d1" providerId="ADAL" clId="{89AD4AF4-529F-40E9-A76E-84A1668401AE}" dt="2024-05-21T04:32:15.840" v="10978" actId="20577"/>
          <ac:spMkLst>
            <pc:docMk/>
            <pc:sldMk cId="2075353827" sldId="290"/>
            <ac:spMk id="8" creationId="{E90D4849-BBF9-3B6C-56C9-2BD9CD876E77}"/>
          </ac:spMkLst>
        </pc:spChg>
        <pc:spChg chg="mod">
          <ac:chgData name="윤진숙(Celine) - 서비스기획2팀" userId="db3dbd84-8051-4777-a258-c2ff272a01d1" providerId="ADAL" clId="{89AD4AF4-529F-40E9-A76E-84A1668401AE}" dt="2024-05-22T02:01:03.258" v="13535" actId="14100"/>
          <ac:spMkLst>
            <pc:docMk/>
            <pc:sldMk cId="2075353827" sldId="290"/>
            <ac:spMk id="9" creationId="{E8CD3923-7B02-E287-8B33-E7B915274E55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15" creationId="{C94268D9-0D96-47F5-BD24-597B1DFE9FBF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16" creationId="{97E1A435-C6D2-C688-20BF-C46798154C2F}"/>
          </ac:spMkLst>
        </pc:spChg>
        <pc:spChg chg="del">
          <ac:chgData name="윤진숙(Celine) - 서비스기획2팀" userId="db3dbd84-8051-4777-a258-c2ff272a01d1" providerId="ADAL" clId="{89AD4AF4-529F-40E9-A76E-84A1668401AE}" dt="2024-05-22T05:51:36.476" v="14980" actId="478"/>
          <ac:spMkLst>
            <pc:docMk/>
            <pc:sldMk cId="2075353827" sldId="290"/>
            <ac:spMk id="19" creationId="{261AA9B0-0B14-F9F7-6E16-D040DB6C29CC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21" creationId="{9C937B86-CD67-29CB-F067-9057BFF3EF4D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22" creationId="{86C43207-EE11-4098-CA52-B5DB135E08EC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23" creationId="{88FA5DEB-937C-34AB-D5B4-D1862A4A6864}"/>
          </ac:spMkLst>
        </pc:spChg>
        <pc:spChg chg="del">
          <ac:chgData name="윤진숙(Celine) - 서비스기획2팀" userId="db3dbd84-8051-4777-a258-c2ff272a01d1" providerId="ADAL" clId="{89AD4AF4-529F-40E9-A76E-84A1668401AE}" dt="2024-05-21T04:31:46.224" v="10969" actId="478"/>
          <ac:spMkLst>
            <pc:docMk/>
            <pc:sldMk cId="2075353827" sldId="290"/>
            <ac:spMk id="392" creationId="{FE40CF96-FAC3-9A1C-DFB8-489AAF56D761}"/>
          </ac:spMkLst>
        </pc:spChg>
        <pc:spChg chg="mod">
          <ac:chgData name="윤진숙(Celine) - 서비스기획2팀" userId="db3dbd84-8051-4777-a258-c2ff272a01d1" providerId="ADAL" clId="{89AD4AF4-529F-40E9-A76E-84A1668401AE}" dt="2024-05-21T04:32:07.079" v="10974" actId="20577"/>
          <ac:spMkLst>
            <pc:docMk/>
            <pc:sldMk cId="2075353827" sldId="290"/>
            <ac:spMk id="449" creationId="{95E2EB54-5F96-74F1-F893-F64ED9E37469}"/>
          </ac:spMkLst>
        </pc:spChg>
        <pc:spChg chg="mod">
          <ac:chgData name="윤진숙(Celine) - 서비스기획2팀" userId="db3dbd84-8051-4777-a258-c2ff272a01d1" providerId="ADAL" clId="{89AD4AF4-529F-40E9-A76E-84A1668401AE}" dt="2024-05-21T04:32:11.375" v="10976" actId="20577"/>
          <ac:spMkLst>
            <pc:docMk/>
            <pc:sldMk cId="2075353827" sldId="290"/>
            <ac:spMk id="459" creationId="{61F1CEAF-D5AD-E228-265B-10E59072F7CF}"/>
          </ac:spMkLst>
        </pc:spChg>
        <pc:spChg chg="mod">
          <ac:chgData name="윤진숙(Celine) - 서비스기획2팀" userId="db3dbd84-8051-4777-a258-c2ff272a01d1" providerId="ADAL" clId="{89AD4AF4-529F-40E9-A76E-84A1668401AE}" dt="2024-05-21T04:32:20.159" v="10982" actId="20577"/>
          <ac:spMkLst>
            <pc:docMk/>
            <pc:sldMk cId="2075353827" sldId="290"/>
            <ac:spMk id="460" creationId="{3F7BE7E2-9930-3AD0-B956-612CE494ED5A}"/>
          </ac:spMkLst>
        </pc:spChg>
        <pc:grpChg chg="mod topLvl">
          <ac:chgData name="윤진숙(Celine) - 서비스기획2팀" userId="db3dbd84-8051-4777-a258-c2ff272a01d1" providerId="ADAL" clId="{89AD4AF4-529F-40E9-A76E-84A1668401AE}" dt="2024-05-22T02:00:56.535" v="13534" actId="165"/>
          <ac:grpSpMkLst>
            <pc:docMk/>
            <pc:sldMk cId="2075353827" sldId="290"/>
            <ac:grpSpMk id="25" creationId="{2B681B26-ECFE-A5D6-5022-9674217EEB54}"/>
          </ac:grpSpMkLst>
        </pc:grpChg>
        <pc:grpChg chg="mod topLvl">
          <ac:chgData name="윤진숙(Celine) - 서비스기획2팀" userId="db3dbd84-8051-4777-a258-c2ff272a01d1" providerId="ADAL" clId="{89AD4AF4-529F-40E9-A76E-84A1668401AE}" dt="2024-05-22T02:02:27.974" v="13555" actId="1035"/>
          <ac:grpSpMkLst>
            <pc:docMk/>
            <pc:sldMk cId="2075353827" sldId="290"/>
            <ac:grpSpMk id="28" creationId="{7C028C85-CC09-AC82-6678-F3F89D248B3B}"/>
          </ac:grpSpMkLst>
        </pc:grpChg>
        <pc:grpChg chg="mod topLvl">
          <ac:chgData name="윤진숙(Celine) - 서비스기획2팀" userId="db3dbd84-8051-4777-a258-c2ff272a01d1" providerId="ADAL" clId="{89AD4AF4-529F-40E9-A76E-84A1668401AE}" dt="2024-05-22T02:02:42.131" v="13581" actId="1076"/>
          <ac:grpSpMkLst>
            <pc:docMk/>
            <pc:sldMk cId="2075353827" sldId="290"/>
            <ac:grpSpMk id="29" creationId="{32868C5A-3FC2-2CB0-8B17-D0336C03259A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2:00:56.535" v="13534" actId="165"/>
          <ac:grpSpMkLst>
            <pc:docMk/>
            <pc:sldMk cId="2075353827" sldId="290"/>
            <ac:grpSpMk id="42" creationId="{0379352F-0532-4ACD-5FC2-4408A398A7F6}"/>
          </ac:grpSpMkLst>
        </pc:grpChg>
        <pc:grpChg chg="mod">
          <ac:chgData name="윤진숙(Celine) - 서비스기획2팀" userId="db3dbd84-8051-4777-a258-c2ff272a01d1" providerId="ADAL" clId="{89AD4AF4-529F-40E9-A76E-84A1668401AE}" dt="2024-05-22T02:02:34.816" v="13580" actId="1035"/>
          <ac:grpSpMkLst>
            <pc:docMk/>
            <pc:sldMk cId="2075353827" sldId="290"/>
            <ac:grpSpMk id="49" creationId="{B676231D-4994-D5A6-03DE-690066D142F2}"/>
          </ac:grpSpMkLst>
        </pc:grpChg>
        <pc:graphicFrameChg chg="modGraphic">
          <ac:chgData name="윤진숙(Celine) - 서비스기획2팀" userId="db3dbd84-8051-4777-a258-c2ff272a01d1" providerId="ADAL" clId="{89AD4AF4-529F-40E9-A76E-84A1668401AE}" dt="2024-05-21T04:32:37.760" v="10989" actId="20577"/>
          <ac:graphicFrameMkLst>
            <pc:docMk/>
            <pc:sldMk cId="2075353827" sldId="290"/>
            <ac:graphicFrameMk id="198" creationId="{00000000-0000-0000-0000-000000000000}"/>
          </ac:graphicFrameMkLst>
        </pc:graphicFrameChg>
        <pc:cxnChg chg="mod">
          <ac:chgData name="윤진숙(Celine) - 서비스기획2팀" userId="db3dbd84-8051-4777-a258-c2ff272a01d1" providerId="ADAL" clId="{89AD4AF4-529F-40E9-A76E-84A1668401AE}" dt="2024-05-22T02:01:29.507" v="13538" actId="14100"/>
          <ac:cxnSpMkLst>
            <pc:docMk/>
            <pc:sldMk cId="2075353827" sldId="290"/>
            <ac:cxnSpMk id="13" creationId="{028AB1CD-E474-D92A-FC3C-244FC4347791}"/>
          </ac:cxnSpMkLst>
        </pc:cxnChg>
        <pc:cxnChg chg="mod">
          <ac:chgData name="윤진숙(Celine) - 서비스기획2팀" userId="db3dbd84-8051-4777-a258-c2ff272a01d1" providerId="ADAL" clId="{89AD4AF4-529F-40E9-A76E-84A1668401AE}" dt="2024-05-22T02:01:38.147" v="13539" actId="14100"/>
          <ac:cxnSpMkLst>
            <pc:docMk/>
            <pc:sldMk cId="2075353827" sldId="290"/>
            <ac:cxnSpMk id="14" creationId="{EBFBCC79-B6AE-F40E-B391-39A4DCD5653D}"/>
          </ac:cxnSpMkLst>
        </pc:cxnChg>
      </pc:sldChg>
      <pc:sldChg chg="delSp modSp add del mod">
        <pc:chgData name="윤진숙(Celine) - 서비스기획2팀" userId="db3dbd84-8051-4777-a258-c2ff272a01d1" providerId="ADAL" clId="{89AD4AF4-529F-40E9-A76E-84A1668401AE}" dt="2024-05-21T04:31:51.856" v="10970" actId="47"/>
        <pc:sldMkLst>
          <pc:docMk/>
          <pc:sldMk cId="958750853" sldId="291"/>
        </pc:sldMkLst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4" creationId="{0C8CCEC0-0584-5476-F7FD-03A8AE882162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6" creationId="{62A451D9-0EAF-EDBD-879D-5662DBF0AD8A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7" creationId="{7D370520-4CFE-C560-FE98-F25A4060BC34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9" creationId="{DC35B7FC-3C81-BB88-949B-AC028B79D627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0" creationId="{4AC19866-DFBE-61C9-CA74-9E4A9D9FF1D9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1" creationId="{77D3E090-8E5A-E29F-944E-E994E7EA1652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2" creationId="{FDB72C9F-EB60-8F03-C72B-6321CBE3ED21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3" creationId="{8B55A484-C840-4D28-342A-19BE6D653FDB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4" creationId="{7677C574-32DF-5CE0-E695-AD3A139FC73B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5" creationId="{39A0F264-748C-D625-6E5D-76FFDAA5E792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6" creationId="{F01CA47F-96E9-3553-771C-E42A49F49CA6}"/>
          </ac:spMkLst>
        </pc:spChg>
        <pc:spChg chg="mod">
          <ac:chgData name="윤진숙(Celine) - 서비스기획2팀" userId="db3dbd84-8051-4777-a258-c2ff272a01d1" providerId="ADAL" clId="{89AD4AF4-529F-40E9-A76E-84A1668401AE}" dt="2024-05-21T04:30:43.600" v="10964"/>
          <ac:spMkLst>
            <pc:docMk/>
            <pc:sldMk cId="958750853" sldId="291"/>
            <ac:spMk id="22" creationId="{9305C0B3-DC68-7DBA-A9F6-F90ECEB9F2AE}"/>
          </ac:spMkLst>
        </pc:spChg>
        <pc:spChg chg="del mod">
          <ac:chgData name="윤진숙(Celine) - 서비스기획2팀" userId="db3dbd84-8051-4777-a258-c2ff272a01d1" providerId="ADAL" clId="{89AD4AF4-529F-40E9-A76E-84A1668401AE}" dt="2024-05-21T04:30:52.275" v="10965" actId="478"/>
          <ac:spMkLst>
            <pc:docMk/>
            <pc:sldMk cId="958750853" sldId="291"/>
            <ac:spMk id="23" creationId="{A918932F-211F-E0E7-7EC2-FDB0B10C8E23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54" creationId="{99EF9A43-2E2D-2D59-D50B-35D2AE778EB7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55" creationId="{1255A885-0A5E-8D17-9E7C-1418CB7AD847}"/>
          </ac:spMkLst>
        </pc:spChg>
        <pc:spChg chg="mod">
          <ac:chgData name="윤진숙(Celine) - 서비스기획2팀" userId="db3dbd84-8051-4777-a258-c2ff272a01d1" providerId="ADAL" clId="{89AD4AF4-529F-40E9-A76E-84A1668401AE}" dt="2024-05-21T04:30:59.600" v="10968" actId="1076"/>
          <ac:spMkLst>
            <pc:docMk/>
            <pc:sldMk cId="958750853" sldId="291"/>
            <ac:spMk id="74" creationId="{91A8B7AD-CD0E-1CDE-B94E-4E0C3A087CC5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00" creationId="{5B3A62B2-2287-CFAB-FB49-52816773B3DA}"/>
          </ac:spMkLst>
        </pc:s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40" creationId="{C2118296-7EF7-5AFD-16DA-1B35153354A7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41" creationId="{1D768D6B-63BE-4012-B890-07F9BF4E8EA7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86" creationId="{B126EF07-42A0-B99D-E14F-505F3F7C7AD3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3.341" v="10951" actId="478"/>
          <ac:grpSpMkLst>
            <pc:docMk/>
            <pc:sldMk cId="958750853" sldId="291"/>
            <ac:grpSpMk id="87" creationId="{8ACE4E83-AC8A-4550-9B42-79C781E55D8C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101" creationId="{55063818-5FEA-E10F-8523-688E86F331B0}"/>
          </ac:grpSpMkLst>
        </pc:grpChg>
      </pc:sldChg>
      <pc:sldChg chg="modSp add mod">
        <pc:chgData name="윤진숙(Celine) - 서비스기획2팀" userId="db3dbd84-8051-4777-a258-c2ff272a01d1" providerId="ADAL" clId="{89AD4AF4-529F-40E9-A76E-84A1668401AE}" dt="2024-05-21T04:36:24.268" v="11137" actId="20577"/>
        <pc:sldMkLst>
          <pc:docMk/>
          <pc:sldMk cId="2128613406" sldId="291"/>
        </pc:sldMkLst>
        <pc:spChg chg="mod">
          <ac:chgData name="윤진숙(Celine) - 서비스기획2팀" userId="db3dbd84-8051-4777-a258-c2ff272a01d1" providerId="ADAL" clId="{89AD4AF4-529F-40E9-A76E-84A1668401AE}" dt="2024-05-21T04:36:24.268" v="11137" actId="20577"/>
          <ac:spMkLst>
            <pc:docMk/>
            <pc:sldMk cId="2128613406" sldId="291"/>
            <ac:spMk id="3" creationId="{5B3CD560-9324-EF5A-38D2-8EDA2229BCF7}"/>
          </ac:spMkLst>
        </pc:spChg>
      </pc:sldChg>
      <pc:sldChg chg="modSp add mod">
        <pc:chgData name="윤진숙(Celine) - 서비스기획2팀" userId="db3dbd84-8051-4777-a258-c2ff272a01d1" providerId="ADAL" clId="{89AD4AF4-529F-40E9-A76E-84A1668401AE}" dt="2024-05-21T04:36:33.930" v="11139" actId="20577"/>
        <pc:sldMkLst>
          <pc:docMk/>
          <pc:sldMk cId="1455938090" sldId="292"/>
        </pc:sldMkLst>
        <pc:spChg chg="mod">
          <ac:chgData name="윤진숙(Celine) - 서비스기획2팀" userId="db3dbd84-8051-4777-a258-c2ff272a01d1" providerId="ADAL" clId="{89AD4AF4-529F-40E9-A76E-84A1668401AE}" dt="2024-05-21T04:36:33.930" v="11139" actId="20577"/>
          <ac:spMkLst>
            <pc:docMk/>
            <pc:sldMk cId="1455938090" sldId="292"/>
            <ac:spMk id="3" creationId="{5B3CD560-9324-EF5A-38D2-8EDA2229BCF7}"/>
          </ac:spMkLst>
        </pc:spChg>
      </pc:sldChg>
      <pc:sldChg chg="addSp delSp modSp add mod">
        <pc:chgData name="윤진숙(Celine) - 서비스기획2팀" userId="db3dbd84-8051-4777-a258-c2ff272a01d1" providerId="ADAL" clId="{89AD4AF4-529F-40E9-A76E-84A1668401AE}" dt="2024-05-22T09:18:18.675" v="16803"/>
        <pc:sldMkLst>
          <pc:docMk/>
          <pc:sldMk cId="432149759" sldId="293"/>
        </pc:sldMkLst>
        <pc:spChg chg="add del">
          <ac:chgData name="윤진숙(Celine) - 서비스기획2팀" userId="db3dbd84-8051-4777-a258-c2ff272a01d1" providerId="ADAL" clId="{89AD4AF4-529F-40E9-A76E-84A1668401AE}" dt="2024-05-22T08:28:52.511" v="15952" actId="478"/>
          <ac:spMkLst>
            <pc:docMk/>
            <pc:sldMk cId="432149759" sldId="293"/>
            <ac:spMk id="2" creationId="{741D1BDC-FD5B-FBDE-CA77-8F311AD859BD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" creationId="{90F8A10F-9084-1F84-3523-A4C164231CED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6" creationId="{33288B49-243A-6E85-E3BD-DE8BA3927F1D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7" creationId="{51CBC54D-3D16-133B-0687-DE305CE2C5F3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8" creationId="{E90D4849-BBF9-3B6C-56C9-2BD9CD876E77}"/>
          </ac:spMkLst>
        </pc:spChg>
        <pc:spChg chg="add mod">
          <ac:chgData name="윤진숙(Celine) - 서비스기획2팀" userId="db3dbd84-8051-4777-a258-c2ff272a01d1" providerId="ADAL" clId="{89AD4AF4-529F-40E9-A76E-84A1668401AE}" dt="2024-05-22T01:40:40.490" v="13316" actId="164"/>
          <ac:spMkLst>
            <pc:docMk/>
            <pc:sldMk cId="432149759" sldId="293"/>
            <ac:spMk id="10" creationId="{363A13AD-9792-12A5-B7E3-5ADC668C713D}"/>
          </ac:spMkLst>
        </pc:spChg>
        <pc:spChg chg="add mod">
          <ac:chgData name="윤진숙(Celine) - 서비스기획2팀" userId="db3dbd84-8051-4777-a258-c2ff272a01d1" providerId="ADAL" clId="{89AD4AF4-529F-40E9-A76E-84A1668401AE}" dt="2024-05-22T01:40:40.490" v="13316" actId="164"/>
          <ac:spMkLst>
            <pc:docMk/>
            <pc:sldMk cId="432149759" sldId="293"/>
            <ac:spMk id="11" creationId="{15B507FA-72E9-2231-F30D-9DFF15CDE6E5}"/>
          </ac:spMkLst>
        </pc:spChg>
        <pc:spChg chg="add mod">
          <ac:chgData name="윤진숙(Celine) - 서비스기획2팀" userId="db3dbd84-8051-4777-a258-c2ff272a01d1" providerId="ADAL" clId="{89AD4AF4-529F-40E9-A76E-84A1668401AE}" dt="2024-05-22T07:34:00.844" v="15627" actId="1076"/>
          <ac:spMkLst>
            <pc:docMk/>
            <pc:sldMk cId="432149759" sldId="293"/>
            <ac:spMk id="32" creationId="{7F44B24C-F709-CD15-684C-63EC0EF1CE9D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34" creationId="{73201555-DCA0-B429-50E4-9A0825C90FA3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36" creationId="{FBE6F0D5-7878-0D1C-DACA-FD5B18D51AC9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07:46.638" v="16623" actId="21"/>
          <ac:spMkLst>
            <pc:docMk/>
            <pc:sldMk cId="432149759" sldId="293"/>
            <ac:spMk id="38" creationId="{654850E7-3D6D-2916-2007-4CF80EABEB55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7" creationId="{B3E778BC-833A-E4E7-5074-1F1A81BCA6F7}"/>
          </ac:spMkLst>
        </pc:spChg>
        <pc:spChg chg="mod">
          <ac:chgData name="윤진숙(Celine) - 서비스기획2팀" userId="db3dbd84-8051-4777-a258-c2ff272a01d1" providerId="ADAL" clId="{89AD4AF4-529F-40E9-A76E-84A1668401AE}" dt="2024-05-22T07:12:56.846" v="15110" actId="1036"/>
          <ac:spMkLst>
            <pc:docMk/>
            <pc:sldMk cId="432149759" sldId="293"/>
            <ac:spMk id="63" creationId="{14724E4D-ACA3-4EDC-A1EE-CBF9208F8C38}"/>
          </ac:spMkLst>
        </pc:spChg>
        <pc:spChg chg="mod">
          <ac:chgData name="윤진숙(Celine) - 서비스기획2팀" userId="db3dbd84-8051-4777-a258-c2ff272a01d1" providerId="ADAL" clId="{89AD4AF4-529F-40E9-A76E-84A1668401AE}" dt="2024-05-22T08:31:40.648" v="16015" actId="14100"/>
          <ac:spMkLst>
            <pc:docMk/>
            <pc:sldMk cId="432149759" sldId="293"/>
            <ac:spMk id="192" creationId="{2F1905C1-2138-1827-A2ED-6D222A5FE1E0}"/>
          </ac:spMkLst>
        </pc:spChg>
        <pc:spChg chg="mod">
          <ac:chgData name="윤진숙(Celine) - 서비스기획2팀" userId="db3dbd84-8051-4777-a258-c2ff272a01d1" providerId="ADAL" clId="{89AD4AF4-529F-40E9-A76E-84A1668401AE}" dt="2024-05-22T08:32:55.698" v="16051" actId="1037"/>
          <ac:spMkLst>
            <pc:docMk/>
            <pc:sldMk cId="432149759" sldId="293"/>
            <ac:spMk id="193" creationId="{65FAC355-95B6-DBB2-FC7A-FDC3962CCACB}"/>
          </ac:spMkLst>
        </pc:spChg>
        <pc:spChg chg="mod">
          <ac:chgData name="윤진숙(Celine) - 서비스기획2팀" userId="db3dbd84-8051-4777-a258-c2ff272a01d1" providerId="ADAL" clId="{89AD4AF4-529F-40E9-A76E-84A1668401AE}" dt="2024-05-22T08:28:46.838" v="15951" actId="1038"/>
          <ac:spMkLst>
            <pc:docMk/>
            <pc:sldMk cId="432149759" sldId="293"/>
            <ac:spMk id="195" creationId="{D681AE93-2BAD-6F72-7FE9-FFE702ED121E}"/>
          </ac:spMkLst>
        </pc:spChg>
        <pc:spChg chg="mod">
          <ac:chgData name="윤진숙(Celine) - 서비스기획2팀" userId="db3dbd84-8051-4777-a258-c2ff272a01d1" providerId="ADAL" clId="{89AD4AF4-529F-40E9-A76E-84A1668401AE}" dt="2024-05-22T08:31:34.927" v="16009" actId="14100"/>
          <ac:spMkLst>
            <pc:docMk/>
            <pc:sldMk cId="432149759" sldId="293"/>
            <ac:spMk id="197" creationId="{35952A9D-DD7C-15CA-B85E-FCDE3D5968DA}"/>
          </ac:spMkLst>
        </pc:spChg>
        <pc:spChg chg="mod">
          <ac:chgData name="윤진숙(Celine) - 서비스기획2팀" userId="db3dbd84-8051-4777-a258-c2ff272a01d1" providerId="ADAL" clId="{89AD4AF4-529F-40E9-A76E-84A1668401AE}" dt="2024-05-22T08:35:18.317" v="16089" actId="1038"/>
          <ac:spMkLst>
            <pc:docMk/>
            <pc:sldMk cId="432149759" sldId="293"/>
            <ac:spMk id="199" creationId="{15B7DDFC-DCCC-2FFA-7B6B-C2D6ACD11F8E}"/>
          </ac:spMkLst>
        </pc:spChg>
        <pc:spChg chg="add mod">
          <ac:chgData name="윤진숙(Celine) - 서비스기획2팀" userId="db3dbd84-8051-4777-a258-c2ff272a01d1" providerId="ADAL" clId="{89AD4AF4-529F-40E9-A76E-84A1668401AE}" dt="2024-05-22T08:38:22.624" v="16103"/>
          <ac:spMkLst>
            <pc:docMk/>
            <pc:sldMk cId="432149759" sldId="293"/>
            <ac:spMk id="203" creationId="{8A684090-FD81-082F-B22E-CE984F367020}"/>
          </ac:spMkLst>
        </pc:spChg>
        <pc:spChg chg="mod">
          <ac:chgData name="윤진숙(Celine) - 서비스기획2팀" userId="db3dbd84-8051-4777-a258-c2ff272a01d1" providerId="ADAL" clId="{89AD4AF4-529F-40E9-A76E-84A1668401AE}" dt="2024-05-22T08:31:03.512" v="15995" actId="6549"/>
          <ac:spMkLst>
            <pc:docMk/>
            <pc:sldMk cId="432149759" sldId="293"/>
            <ac:spMk id="206" creationId="{94ABBF9D-B468-FEB6-9962-8EB42F5E920C}"/>
          </ac:spMkLst>
        </pc:spChg>
        <pc:spChg chg="mod">
          <ac:chgData name="윤진숙(Celine) - 서비스기획2팀" userId="db3dbd84-8051-4777-a258-c2ff272a01d1" providerId="ADAL" clId="{89AD4AF4-529F-40E9-A76E-84A1668401AE}" dt="2024-05-22T07:13:04.026" v="15111" actId="255"/>
          <ac:spMkLst>
            <pc:docMk/>
            <pc:sldMk cId="432149759" sldId="293"/>
            <ac:spMk id="211" creationId="{E97E4BDF-D393-36DE-8161-767B530656CA}"/>
          </ac:spMkLst>
        </pc:spChg>
        <pc:spChg chg="mod">
          <ac:chgData name="윤진숙(Celine) - 서비스기획2팀" userId="db3dbd84-8051-4777-a258-c2ff272a01d1" providerId="ADAL" clId="{89AD4AF4-529F-40E9-A76E-84A1668401AE}" dt="2024-05-22T07:40:04.794" v="15756"/>
          <ac:spMkLst>
            <pc:docMk/>
            <pc:sldMk cId="432149759" sldId="293"/>
            <ac:spMk id="212" creationId="{ABE4646B-9C76-F5B4-C11F-54F51AB83255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55" creationId="{501245BD-BFF3-FA18-6A16-5D02E587C7F7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33" creationId="{B498FE29-B02D-5A53-0E22-28D0263E6DFA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49" creationId="{95E2EB54-5F96-74F1-F893-F64ED9E37469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58" creationId="{17379F00-64E3-A294-F7B3-EA7764B501EB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59" creationId="{61F1CEAF-D5AD-E228-265B-10E59072F7CF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60" creationId="{3F7BE7E2-9930-3AD0-B956-612CE494ED5A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2" creationId="{80F90C43-03C5-E686-72E7-3C5EB5E3CBB8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3" creationId="{8B5E4CFC-C352-1F6E-20B7-1211FED2B13E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4" creationId="{BAB2852D-762F-C15E-21C6-CA5D61E2506C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5" creationId="{F2C0C0E2-23D1-3139-F1A9-ECE706F08831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6" creationId="{CEF3DCFD-2C95-0A7F-D211-62C29A9A385A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7" creationId="{48EA1663-66DE-86C8-C953-500E582A4AE4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24:41.908" v="15245" actId="478"/>
          <ac:spMkLst>
            <pc:docMk/>
            <pc:sldMk cId="432149759" sldId="293"/>
            <ac:spMk id="468" creationId="{60719350-AE0F-6B80-7AF6-5A9B1540A8ED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8:00.445" v="15345" actId="164"/>
          <ac:spMkLst>
            <pc:docMk/>
            <pc:sldMk cId="432149759" sldId="293"/>
            <ac:spMk id="469" creationId="{486BB584-6C4A-A3C1-2B73-27B67DDA8CBF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29:54.628" v="15420" actId="478"/>
          <ac:spMkLst>
            <pc:docMk/>
            <pc:sldMk cId="432149759" sldId="293"/>
            <ac:spMk id="470" creationId="{93575511-228B-3728-190B-40BBD622685A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24:37.171" v="15243" actId="478"/>
          <ac:spMkLst>
            <pc:docMk/>
            <pc:sldMk cId="432149759" sldId="293"/>
            <ac:spMk id="471" creationId="{516BD815-440D-7B1E-0398-24BB4CB2B146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74" creationId="{AF811CB1-BCF9-8C9B-6866-41BFC30C9C5F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6:36.603" v="15296" actId="14100"/>
          <ac:spMkLst>
            <pc:docMk/>
            <pc:sldMk cId="432149759" sldId="293"/>
            <ac:spMk id="475" creationId="{03550E28-F247-CD58-3BB9-BF557950C9EB}"/>
          </ac:spMkLst>
        </pc:spChg>
        <pc:spChg chg="mod">
          <ac:chgData name="윤진숙(Celine) - 서비스기획2팀" userId="db3dbd84-8051-4777-a258-c2ff272a01d1" providerId="ADAL" clId="{89AD4AF4-529F-40E9-A76E-84A1668401AE}" dt="2024-05-22T07:28:57.252" v="15397" actId="20577"/>
          <ac:spMkLst>
            <pc:docMk/>
            <pc:sldMk cId="432149759" sldId="293"/>
            <ac:spMk id="479" creationId="{FE67A393-B3B2-E433-5C39-44D0265DB521}"/>
          </ac:spMkLst>
        </pc:spChg>
        <pc:spChg chg="del mod">
          <ac:chgData name="윤진숙(Celine) - 서비스기획2팀" userId="db3dbd84-8051-4777-a258-c2ff272a01d1" providerId="ADAL" clId="{89AD4AF4-529F-40E9-A76E-84A1668401AE}" dt="2024-05-22T07:29:51.958" v="15419" actId="478"/>
          <ac:spMkLst>
            <pc:docMk/>
            <pc:sldMk cId="432149759" sldId="293"/>
            <ac:spMk id="481" creationId="{14AD2D9B-47D7-9B16-BA45-1D01DB4D81EF}"/>
          </ac:spMkLst>
        </pc:spChg>
        <pc:spChg chg="mod">
          <ac:chgData name="윤진숙(Celine) - 서비스기획2팀" userId="db3dbd84-8051-4777-a258-c2ff272a01d1" providerId="ADAL" clId="{89AD4AF4-529F-40E9-A76E-84A1668401AE}" dt="2024-05-22T07:28:02.503" v="15346"/>
          <ac:spMkLst>
            <pc:docMk/>
            <pc:sldMk cId="432149759" sldId="293"/>
            <ac:spMk id="482" creationId="{F5BC3D00-FFD8-0087-91EF-19641A41EE2C}"/>
          </ac:spMkLst>
        </pc:spChg>
        <pc:spChg chg="mod">
          <ac:chgData name="윤진숙(Celine) - 서비스기획2팀" userId="db3dbd84-8051-4777-a258-c2ff272a01d1" providerId="ADAL" clId="{89AD4AF4-529F-40E9-A76E-84A1668401AE}" dt="2024-05-22T07:32:37.507" v="15602" actId="404"/>
          <ac:spMkLst>
            <pc:docMk/>
            <pc:sldMk cId="432149759" sldId="293"/>
            <ac:spMk id="484" creationId="{A045D08D-71B5-768D-8CFB-0F94099847C3}"/>
          </ac:spMkLst>
        </pc:spChg>
        <pc:spChg chg="mod">
          <ac:chgData name="윤진숙(Celine) - 서비스기획2팀" userId="db3dbd84-8051-4777-a258-c2ff272a01d1" providerId="ADAL" clId="{89AD4AF4-529F-40E9-A76E-84A1668401AE}" dt="2024-05-22T07:39:32.180" v="15750" actId="1036"/>
          <ac:spMkLst>
            <pc:docMk/>
            <pc:sldMk cId="432149759" sldId="293"/>
            <ac:spMk id="486" creationId="{35078A0A-CCE2-28FC-5F52-A4D2984606D1}"/>
          </ac:spMkLst>
        </pc:spChg>
        <pc:spChg chg="mod">
          <ac:chgData name="윤진숙(Celine) - 서비스기획2팀" userId="db3dbd84-8051-4777-a258-c2ff272a01d1" providerId="ADAL" clId="{89AD4AF4-529F-40E9-A76E-84A1668401AE}" dt="2024-05-22T07:39:32.180" v="15750" actId="1036"/>
          <ac:spMkLst>
            <pc:docMk/>
            <pc:sldMk cId="432149759" sldId="293"/>
            <ac:spMk id="487" creationId="{6067FE6A-456F-3BE5-DDB6-425589979E10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7:30:29.655" v="15425" actId="478"/>
          <ac:spMkLst>
            <pc:docMk/>
            <pc:sldMk cId="432149759" sldId="293"/>
            <ac:spMk id="489" creationId="{13B08DD4-6DF6-078D-C16D-A05688CE5CF1}"/>
          </ac:spMkLst>
        </pc:spChg>
        <pc:spChg chg="del mod">
          <ac:chgData name="윤진숙(Celine) - 서비스기획2팀" userId="db3dbd84-8051-4777-a258-c2ff272a01d1" providerId="ADAL" clId="{89AD4AF4-529F-40E9-A76E-84A1668401AE}" dt="2024-05-22T07:29:47.781" v="15417" actId="478"/>
          <ac:spMkLst>
            <pc:docMk/>
            <pc:sldMk cId="432149759" sldId="293"/>
            <ac:spMk id="491" creationId="{A3FE8D64-D917-E145-D333-5A3F61D08DD1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7:30:27.452" v="15424" actId="478"/>
          <ac:spMkLst>
            <pc:docMk/>
            <pc:sldMk cId="432149759" sldId="293"/>
            <ac:spMk id="492" creationId="{69A8E371-5368-D04C-8FB4-DFEBA050E5FF}"/>
          </ac:spMkLst>
        </pc:spChg>
        <pc:spChg chg="mod">
          <ac:chgData name="윤진숙(Celine) - 서비스기획2팀" userId="db3dbd84-8051-4777-a258-c2ff272a01d1" providerId="ADAL" clId="{89AD4AF4-529F-40E9-A76E-84A1668401AE}" dt="2024-05-22T07:28:27.197" v="15354" actId="113"/>
          <ac:spMkLst>
            <pc:docMk/>
            <pc:sldMk cId="432149759" sldId="293"/>
            <ac:spMk id="494" creationId="{9C6A80AA-55B6-63E6-62FC-B68D82F31017}"/>
          </ac:spMkLst>
        </pc:spChg>
        <pc:spChg chg="del mod">
          <ac:chgData name="윤진숙(Celine) - 서비스기획2팀" userId="db3dbd84-8051-4777-a258-c2ff272a01d1" providerId="ADAL" clId="{89AD4AF4-529F-40E9-A76E-84A1668401AE}" dt="2024-05-22T07:29:49.309" v="15418" actId="478"/>
          <ac:spMkLst>
            <pc:docMk/>
            <pc:sldMk cId="432149759" sldId="293"/>
            <ac:spMk id="496" creationId="{782FD21E-4412-D2E8-838D-62ACDCD210BE}"/>
          </ac:spMkLst>
        </pc:spChg>
        <pc:spChg chg="mod">
          <ac:chgData name="윤진숙(Celine) - 서비스기획2팀" userId="db3dbd84-8051-4777-a258-c2ff272a01d1" providerId="ADAL" clId="{89AD4AF4-529F-40E9-A76E-84A1668401AE}" dt="2024-05-22T07:28:27.197" v="15354" actId="113"/>
          <ac:spMkLst>
            <pc:docMk/>
            <pc:sldMk cId="432149759" sldId="293"/>
            <ac:spMk id="497" creationId="{2A290E73-3EF9-E1E2-D417-C144290B6632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8:30:25.287" v="15992" actId="20577"/>
          <ac:spMkLst>
            <pc:docMk/>
            <pc:sldMk cId="432149759" sldId="293"/>
            <ac:spMk id="499" creationId="{84370F92-9718-18BC-145D-DAF786730349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7:38:28.710" v="15696" actId="478"/>
          <ac:spMkLst>
            <pc:docMk/>
            <pc:sldMk cId="432149759" sldId="293"/>
            <ac:spMk id="501" creationId="{6CE437F2-9C93-AD5F-50A4-F77E4176DC4C}"/>
          </ac:spMkLst>
        </pc:spChg>
        <pc:spChg chg="del mod">
          <ac:chgData name="윤진숙(Celine) - 서비스기획2팀" userId="db3dbd84-8051-4777-a258-c2ff272a01d1" providerId="ADAL" clId="{89AD4AF4-529F-40E9-A76E-84A1668401AE}" dt="2024-05-22T07:38:26.399" v="15695" actId="478"/>
          <ac:spMkLst>
            <pc:docMk/>
            <pc:sldMk cId="432149759" sldId="293"/>
            <ac:spMk id="502" creationId="{468A4F13-C7C5-7E93-CB27-D8EAB0924B7C}"/>
          </ac:spMkLst>
        </pc:spChg>
        <pc:spChg chg="mod">
          <ac:chgData name="윤진숙(Celine) - 서비스기획2팀" userId="db3dbd84-8051-4777-a258-c2ff272a01d1" providerId="ADAL" clId="{89AD4AF4-529F-40E9-A76E-84A1668401AE}" dt="2024-05-22T08:28:36.886" v="15936" actId="1037"/>
          <ac:spMkLst>
            <pc:docMk/>
            <pc:sldMk cId="432149759" sldId="293"/>
            <ac:spMk id="504" creationId="{EA7A9348-98C4-1E39-3240-2DD3263BC2C6}"/>
          </ac:spMkLst>
        </pc:spChg>
        <pc:spChg chg="mod">
          <ac:chgData name="윤진숙(Celine) - 서비스기획2팀" userId="db3dbd84-8051-4777-a258-c2ff272a01d1" providerId="ADAL" clId="{89AD4AF4-529F-40E9-A76E-84A1668401AE}" dt="2024-05-22T08:39:19.772" v="16135" actId="208"/>
          <ac:spMkLst>
            <pc:docMk/>
            <pc:sldMk cId="432149759" sldId="293"/>
            <ac:spMk id="506" creationId="{5D101296-BAE0-1434-1F18-5F3B907A6DAA}"/>
          </ac:spMkLst>
        </pc:spChg>
        <pc:spChg chg="mod">
          <ac:chgData name="윤진숙(Celine) - 서비스기획2팀" userId="db3dbd84-8051-4777-a258-c2ff272a01d1" providerId="ADAL" clId="{89AD4AF4-529F-40E9-A76E-84A1668401AE}" dt="2024-05-22T08:38:47.454" v="16132" actId="1037"/>
          <ac:spMkLst>
            <pc:docMk/>
            <pc:sldMk cId="432149759" sldId="293"/>
            <ac:spMk id="507" creationId="{BC14EE2E-EA72-CE0B-96C8-35989931D2F9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40:36.653" v="15766" actId="478"/>
          <ac:spMkLst>
            <pc:docMk/>
            <pc:sldMk cId="432149759" sldId="293"/>
            <ac:spMk id="508" creationId="{8020CE7F-7342-6448-0B2F-8AC621C54F88}"/>
          </ac:spMkLst>
        </pc:spChg>
        <pc:spChg chg="mod">
          <ac:chgData name="윤진숙(Celine) - 서비스기획2팀" userId="db3dbd84-8051-4777-a258-c2ff272a01d1" providerId="ADAL" clId="{89AD4AF4-529F-40E9-A76E-84A1668401AE}" dt="2024-05-22T08:28:25.461" v="15919" actId="1038"/>
          <ac:spMkLst>
            <pc:docMk/>
            <pc:sldMk cId="432149759" sldId="293"/>
            <ac:spMk id="510" creationId="{6D748931-53F3-5885-F487-900B95522043}"/>
          </ac:spMkLst>
        </pc:spChg>
        <pc:grpChg chg="add mod">
          <ac:chgData name="윤진숙(Celine) - 서비스기획2팀" userId="db3dbd84-8051-4777-a258-c2ff272a01d1" providerId="ADAL" clId="{89AD4AF4-529F-40E9-A76E-84A1668401AE}" dt="2024-05-22T01:40:40.490" v="13316" actId="164"/>
          <ac:grpSpMkLst>
            <pc:docMk/>
            <pc:sldMk cId="432149759" sldId="293"/>
            <ac:grpSpMk id="17" creationId="{87DD8216-F69B-5267-E37D-56748AB544E7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0:18.885" v="13312"/>
          <ac:grpSpMkLst>
            <pc:docMk/>
            <pc:sldMk cId="432149759" sldId="293"/>
            <ac:grpSpMk id="18" creationId="{90614CF8-E33D-F2DD-CA58-898CDE2F955F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1:40:45.908" v="13317" actId="21"/>
          <ac:grpSpMkLst>
            <pc:docMk/>
            <pc:sldMk cId="432149759" sldId="293"/>
            <ac:grpSpMk id="27" creationId="{A5DBE337-4E5D-E71D-CEA9-67DE1E3473D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39" creationId="{350D0959-C5FB-3926-E208-70DDAA72066D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40" creationId="{1841109E-F592-E19A-8BB2-FA53EF9BA432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2" creationId="{0379352F-0532-4ACD-5FC2-4408A398A7F6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6" creationId="{011BC89C-B9F6-CDB0-0616-620FBB81855F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9" creationId="{B676231D-4994-D5A6-03DE-690066D142F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50" creationId="{D1616981-7CEF-67FE-3BBF-DDAC307C30AD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4:10.669" v="15630" actId="1076"/>
          <ac:grpSpMkLst>
            <pc:docMk/>
            <pc:sldMk cId="432149759" sldId="293"/>
            <ac:grpSpMk id="194" creationId="{61EC5EC0-6774-6EE2-DB44-FC590A205B56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33:52.378" v="15625"/>
          <ac:grpSpMkLst>
            <pc:docMk/>
            <pc:sldMk cId="432149759" sldId="293"/>
            <ac:grpSpMk id="196" creationId="{E26DBE46-C2E0-74B6-8EDA-91D8682F2BC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9:53.493" v="15752" actId="164"/>
          <ac:grpSpMkLst>
            <pc:docMk/>
            <pc:sldMk cId="432149759" sldId="293"/>
            <ac:grpSpMk id="204" creationId="{E02E65D0-1D94-A4E5-550F-9C482B0E8F8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40:11.284" v="15757" actId="1076"/>
          <ac:grpSpMkLst>
            <pc:docMk/>
            <pc:sldMk cId="432149759" sldId="293"/>
            <ac:grpSpMk id="205" creationId="{6AC7BBF6-EB96-69AC-9D35-02B40F48BFAA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10" creationId="{4BB4F256-AB81-2236-94BE-B528B9B2CAC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34" creationId="{5C974BCA-444A-9CAA-E2D7-58321AA18FE7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35" creationId="{A1A430F1-D66D-937A-0A96-5F030E55FAF1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42" creationId="{52E49A11-B3BB-B807-C422-4A9C081865AE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43" creationId="{39EDC1A3-4DFE-EB15-4FD6-FCC6FA027FA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50" creationId="{01E1D1FE-3813-DC15-976F-3A2FD4030936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394" creationId="{52399ABD-4053-33D6-4E21-A5D20569877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07" creationId="{E4E1E16B-68E1-64E2-F234-315513553058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20" creationId="{DBA3A837-B7DB-B2AF-1ACF-782A8F55A66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37" creationId="{914D93AB-693D-FA70-A244-950D7BEAB81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40" creationId="{B8BF1595-0EA7-E9C9-9F7F-796E7E107C7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4:17.269" v="15631" actId="478"/>
          <ac:grpSpMkLst>
            <pc:docMk/>
            <pc:sldMk cId="432149759" sldId="293"/>
            <ac:grpSpMk id="452" creationId="{955510A4-963E-94EB-EF1D-9446F1E56105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453" creationId="{AAC075B6-7F36-FA45-0BF1-01FBE3AD8AA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08.414" v="16201" actId="478"/>
          <ac:grpSpMkLst>
            <pc:docMk/>
            <pc:sldMk cId="432149759" sldId="293"/>
            <ac:grpSpMk id="457" creationId="{171BF150-D756-4253-9B47-DCE00CD08115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461" creationId="{BF778A24-C485-3FAB-E4BE-47FDE3DDB5DD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29:54.628" v="15420" actId="478"/>
          <ac:grpSpMkLst>
            <pc:docMk/>
            <pc:sldMk cId="432149759" sldId="293"/>
            <ac:grpSpMk id="476" creationId="{592F421E-DDFB-D491-773D-EF7A1FB1CA29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18.771" v="15423" actId="478"/>
          <ac:grpSpMkLst>
            <pc:docMk/>
            <pc:sldMk cId="432149759" sldId="293"/>
            <ac:grpSpMk id="477" creationId="{EE34CE90-E0DB-6C03-E622-2D306DD249A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15.186" v="15422" actId="478"/>
          <ac:grpSpMkLst>
            <pc:docMk/>
            <pc:sldMk cId="432149759" sldId="293"/>
            <ac:grpSpMk id="478" creationId="{2A5420D1-4B73-9D2B-E65E-604FC32D8615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29:51.958" v="15419" actId="478"/>
          <ac:grpSpMkLst>
            <pc:docMk/>
            <pc:sldMk cId="432149759" sldId="293"/>
            <ac:grpSpMk id="480" creationId="{0D71E80D-379C-FC90-ADE0-F436E23E3EF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9:46.109" v="15751" actId="478"/>
          <ac:grpSpMkLst>
            <pc:docMk/>
            <pc:sldMk cId="432149759" sldId="293"/>
            <ac:grpSpMk id="483" creationId="{0BFFF58D-E84D-BB21-53E1-F6F4D461166C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8:16.336" v="15348"/>
          <ac:grpSpMkLst>
            <pc:docMk/>
            <pc:sldMk cId="432149759" sldId="293"/>
            <ac:grpSpMk id="485" creationId="{DF95B315-BADD-4C27-43AB-C965D7F7E29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27.452" v="15424" actId="478"/>
          <ac:grpSpMkLst>
            <pc:docMk/>
            <pc:sldMk cId="432149759" sldId="293"/>
            <ac:grpSpMk id="488" creationId="{8F76E34D-1CA9-FE86-D479-C96812DFB94F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29:47.781" v="15417" actId="478"/>
          <ac:grpSpMkLst>
            <pc:docMk/>
            <pc:sldMk cId="432149759" sldId="293"/>
            <ac:grpSpMk id="490" creationId="{3C2A3D81-158C-1AA4-8A29-0DB20496DF7E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30.980" v="15426" actId="478"/>
          <ac:grpSpMkLst>
            <pc:docMk/>
            <pc:sldMk cId="432149759" sldId="293"/>
            <ac:grpSpMk id="493" creationId="{642A6EA9-13F3-97F6-239D-54B048FB5D89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29:49.309" v="15418" actId="478"/>
          <ac:grpSpMkLst>
            <pc:docMk/>
            <pc:sldMk cId="432149759" sldId="293"/>
            <ac:grpSpMk id="495" creationId="{20C85684-D0DF-2DF8-9C34-CBC218739D5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8:28.710" v="15696" actId="478"/>
          <ac:grpSpMkLst>
            <pc:docMk/>
            <pc:sldMk cId="432149759" sldId="293"/>
            <ac:grpSpMk id="498" creationId="{B5FE5B2A-630E-F46D-C2B2-74629B3DA6BB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38:26.399" v="15695" actId="478"/>
          <ac:grpSpMkLst>
            <pc:docMk/>
            <pc:sldMk cId="432149759" sldId="293"/>
            <ac:grpSpMk id="500" creationId="{CA50A996-51B1-1804-F019-FAF2F51705A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4:06.645" v="15629" actId="1076"/>
          <ac:grpSpMkLst>
            <pc:docMk/>
            <pc:sldMk cId="432149759" sldId="293"/>
            <ac:grpSpMk id="503" creationId="{C9353364-D8B3-E4D3-27B7-341F6FD40896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30:39.728" v="15430"/>
          <ac:grpSpMkLst>
            <pc:docMk/>
            <pc:sldMk cId="432149759" sldId="293"/>
            <ac:grpSpMk id="505" creationId="{368AD5FF-28B0-D537-E764-782C3208A348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5:16.218" v="15673" actId="1076"/>
          <ac:grpSpMkLst>
            <pc:docMk/>
            <pc:sldMk cId="432149759" sldId="293"/>
            <ac:grpSpMk id="509" creationId="{39B46F6D-A729-B971-068D-141226A72745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33:00.121" v="15604"/>
          <ac:grpSpMkLst>
            <pc:docMk/>
            <pc:sldMk cId="432149759" sldId="293"/>
            <ac:grpSpMk id="511" creationId="{BC03B4BF-4963-7267-57D9-0C07D097123D}"/>
          </ac:grpSpMkLst>
        </pc:grpChg>
        <pc:graphicFrameChg chg="add mod">
          <ac:chgData name="윤진숙(Celine) - 서비스기획2팀" userId="db3dbd84-8051-4777-a258-c2ff272a01d1" providerId="ADAL" clId="{89AD4AF4-529F-40E9-A76E-84A1668401AE}" dt="2024-05-22T09:18:18.675" v="16803"/>
          <ac:graphicFrameMkLst>
            <pc:docMk/>
            <pc:sldMk cId="432149759" sldId="293"/>
            <ac:graphicFrameMk id="4" creationId="{ED66961E-C0CC-A8B6-C554-0A76812A36ED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22T01:40:18.885" v="13312"/>
          <ac:picMkLst>
            <pc:docMk/>
            <pc:sldMk cId="432149759" sldId="293"/>
            <ac:picMk id="20" creationId="{0E9AE5C5-B4D0-B514-1A07-B2D283DDFB50}"/>
          </ac:picMkLst>
        </pc:picChg>
        <pc:picChg chg="mod">
          <ac:chgData name="윤진숙(Celine) - 서비스기획2팀" userId="db3dbd84-8051-4777-a258-c2ff272a01d1" providerId="ADAL" clId="{89AD4AF4-529F-40E9-A76E-84A1668401AE}" dt="2024-05-22T01:40:18.885" v="13312"/>
          <ac:picMkLst>
            <pc:docMk/>
            <pc:sldMk cId="432149759" sldId="293"/>
            <ac:picMk id="24" creationId="{F741C85A-9029-E767-E87C-096A44F9453C}"/>
          </ac:picMkLst>
        </pc:picChg>
        <pc:picChg chg="mod">
          <ac:chgData name="윤진숙(Celine) - 서비스기획2팀" userId="db3dbd84-8051-4777-a258-c2ff272a01d1" providerId="ADAL" clId="{89AD4AF4-529F-40E9-A76E-84A1668401AE}" dt="2024-05-22T01:40:18.885" v="13312"/>
          <ac:picMkLst>
            <pc:docMk/>
            <pc:sldMk cId="432149759" sldId="293"/>
            <ac:picMk id="26" creationId="{72110AEF-4654-9FD4-4817-4D184B5BBB5B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8:45:25.564" v="16136" actId="478"/>
          <ac:picMkLst>
            <pc:docMk/>
            <pc:sldMk cId="432149759" sldId="293"/>
            <ac:picMk id="30" creationId="{7FC21ADE-3570-F59F-0529-0B09D4BBD53F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48" creationId="{3E01BB73-F8CE-DBE9-CA4C-17EA6E801DAD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0" creationId="{D63FA6AF-E10A-3766-EC3D-C7F2C32D42DF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1" creationId="{1893E12E-F51A-6201-28E8-E8136E9686E9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4" creationId="{63DE6E66-22C6-7835-0029-43378201C01D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5" creationId="{AACBDC69-2C42-6F39-60CE-3E4D98C68396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6" creationId="{96F3C7CD-E20E-513C-F9FA-7D5659B4F379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7:34:18.669" v="15632" actId="478"/>
          <ac:picMkLst>
            <pc:docMk/>
            <pc:sldMk cId="432149759" sldId="293"/>
            <ac:picMk id="472" creationId="{7D8E5B2B-781C-A1A3-9777-C01EFA242ABD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73" creationId="{064139F4-127C-B917-E86B-1A32CAAFD2C9}"/>
          </ac:picMkLst>
        </pc:picChg>
        <pc:cxnChg chg="add mod">
          <ac:chgData name="윤진숙(Celine) - 서비스기획2팀" userId="db3dbd84-8051-4777-a258-c2ff272a01d1" providerId="ADAL" clId="{89AD4AF4-529F-40E9-A76E-84A1668401AE}" dt="2024-05-22T07:34:57.443" v="15670" actId="208"/>
          <ac:cxnSpMkLst>
            <pc:docMk/>
            <pc:sldMk cId="432149759" sldId="293"/>
            <ac:cxnSpMk id="201" creationId="{D74736CE-C608-3331-959F-3A616ED8D964}"/>
          </ac:cxnSpMkLst>
        </pc:cxnChg>
        <pc:cxnChg chg="add mod">
          <ac:chgData name="윤진숙(Celine) - 서비스기획2팀" userId="db3dbd84-8051-4777-a258-c2ff272a01d1" providerId="ADAL" clId="{89AD4AF4-529F-40E9-A76E-84A1668401AE}" dt="2024-05-22T07:35:10.963" v="15672" actId="1076"/>
          <ac:cxnSpMkLst>
            <pc:docMk/>
            <pc:sldMk cId="432149759" sldId="293"/>
            <ac:cxnSpMk id="202" creationId="{3E95ECB6-2DD9-4945-F8A4-E6372B1C46CC}"/>
          </ac:cxnSpMkLst>
        </pc:cxnChg>
        <pc:cxnChg chg="mod">
          <ac:chgData name="윤진숙(Celine) - 서비스기획2팀" userId="db3dbd84-8051-4777-a258-c2ff272a01d1" providerId="ADAL" clId="{89AD4AF4-529F-40E9-A76E-84A1668401AE}" dt="2024-05-22T07:13:57.573" v="15141" actId="1037"/>
          <ac:cxnSpMkLst>
            <pc:docMk/>
            <pc:sldMk cId="432149759" sldId="293"/>
            <ac:cxnSpMk id="224" creationId="{0CC3A698-284B-901D-1D5D-C793539BC76A}"/>
          </ac:cxnSpMkLst>
        </pc:cxnChg>
      </pc:sldChg>
      <pc:sldChg chg="addSp delSp modSp add mod">
        <pc:chgData name="윤진숙(Celine) - 서비스기획2팀" userId="db3dbd84-8051-4777-a258-c2ff272a01d1" providerId="ADAL" clId="{89AD4AF4-529F-40E9-A76E-84A1668401AE}" dt="2024-05-22T09:44:15.674" v="16995" actId="478"/>
        <pc:sldMkLst>
          <pc:docMk/>
          <pc:sldMk cId="1656889029" sldId="294"/>
        </pc:sldMkLst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2" creationId="{90F8A10F-9084-1F84-3523-A4C164231CED}"/>
          </ac:spMkLst>
        </pc:spChg>
        <pc:spChg chg="del">
          <ac:chgData name="윤진숙(Celine) - 서비스기획2팀" userId="db3dbd84-8051-4777-a258-c2ff272a01d1" providerId="ADAL" clId="{89AD4AF4-529F-40E9-A76E-84A1668401AE}" dt="2024-05-22T07:04:10.114" v="15067" actId="478"/>
          <ac:spMkLst>
            <pc:docMk/>
            <pc:sldMk cId="1656889029" sldId="294"/>
            <ac:spMk id="4" creationId="{4DF5E486-4958-ED26-CA52-C740326714A8}"/>
          </ac:spMkLst>
        </pc:spChg>
        <pc:spChg chg="mod">
          <ac:chgData name="윤진숙(Celine) - 서비스기획2팀" userId="db3dbd84-8051-4777-a258-c2ff272a01d1" providerId="ADAL" clId="{89AD4AF4-529F-40E9-A76E-84A1668401AE}" dt="2024-05-22T09:09:45.006" v="16719" actId="1076"/>
          <ac:spMkLst>
            <pc:docMk/>
            <pc:sldMk cId="1656889029" sldId="294"/>
            <ac:spMk id="6" creationId="{33288B49-243A-6E85-E3BD-DE8BA3927F1D}"/>
          </ac:spMkLst>
        </pc:spChg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7" creationId="{51CBC54D-3D16-133B-0687-DE305CE2C5F3}"/>
          </ac:spMkLst>
        </pc:spChg>
        <pc:spChg chg="del">
          <ac:chgData name="윤진숙(Celine) - 서비스기획2팀" userId="db3dbd84-8051-4777-a258-c2ff272a01d1" providerId="ADAL" clId="{89AD4AF4-529F-40E9-A76E-84A1668401AE}" dt="2024-05-22T07:04:23.339" v="15073" actId="478"/>
          <ac:spMkLst>
            <pc:docMk/>
            <pc:sldMk cId="1656889029" sldId="294"/>
            <ac:spMk id="8" creationId="{E90D4849-BBF9-3B6C-56C9-2BD9CD876E77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51.439" v="16230" actId="478"/>
          <ac:spMkLst>
            <pc:docMk/>
            <pc:sldMk cId="1656889029" sldId="294"/>
            <ac:spMk id="9" creationId="{E18C8227-6987-E8A3-915B-C063B7DEB90F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8:48:44.150" v="16144" actId="478"/>
          <ac:spMkLst>
            <pc:docMk/>
            <pc:sldMk cId="1656889029" sldId="294"/>
            <ac:spMk id="10" creationId="{263EDE8A-F2F2-663F-2F9B-569059EE86B0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8:48:40.749" v="16141" actId="478"/>
          <ac:spMkLst>
            <pc:docMk/>
            <pc:sldMk cId="1656889029" sldId="294"/>
            <ac:spMk id="11" creationId="{EDA0DDC3-B05D-6C42-438D-BDFDFAEA1CD3}"/>
          </ac:spMkLst>
        </pc:spChg>
        <pc:spChg chg="del">
          <ac:chgData name="윤진숙(Celine) - 서비스기획2팀" userId="db3dbd84-8051-4777-a258-c2ff272a01d1" providerId="ADAL" clId="{89AD4AF4-529F-40E9-A76E-84A1668401AE}" dt="2024-05-22T09:15:59.282" v="16726" actId="478"/>
          <ac:spMkLst>
            <pc:docMk/>
            <pc:sldMk cId="1656889029" sldId="294"/>
            <ac:spMk id="12" creationId="{6004F807-BDB7-2853-EFA8-96BD7A60B118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2T08:53:33.159" v="16246" actId="478"/>
          <ac:spMkLst>
            <pc:docMk/>
            <pc:sldMk cId="1656889029" sldId="294"/>
            <ac:spMk id="14" creationId="{3FA8B606-8C24-ADAB-4204-769C97ADF46A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8:54:35.631" v="16259" actId="1037"/>
          <ac:spMkLst>
            <pc:docMk/>
            <pc:sldMk cId="1656889029" sldId="294"/>
            <ac:spMk id="15" creationId="{7BF46381-50EA-F5BD-D39B-7C76E8D272B2}"/>
          </ac:spMkLst>
        </pc:spChg>
        <pc:spChg chg="del">
          <ac:chgData name="윤진숙(Celine) - 서비스기획2팀" userId="db3dbd84-8051-4777-a258-c2ff272a01d1" providerId="ADAL" clId="{89AD4AF4-529F-40E9-A76E-84A1668401AE}" dt="2024-05-22T07:04:15.346" v="15070" actId="478"/>
          <ac:spMkLst>
            <pc:docMk/>
            <pc:sldMk cId="1656889029" sldId="294"/>
            <ac:spMk id="15" creationId="{C94268D9-0D96-47F5-BD24-597B1DFE9FBF}"/>
          </ac:spMkLst>
        </pc:spChg>
        <pc:spChg chg="del">
          <ac:chgData name="윤진숙(Celine) - 서비스기획2팀" userId="db3dbd84-8051-4777-a258-c2ff272a01d1" providerId="ADAL" clId="{89AD4AF4-529F-40E9-A76E-84A1668401AE}" dt="2024-05-22T07:04:13.257" v="15069" actId="478"/>
          <ac:spMkLst>
            <pc:docMk/>
            <pc:sldMk cId="1656889029" sldId="294"/>
            <ac:spMk id="16" creationId="{97E1A435-C6D2-C688-20BF-C46798154C2F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8:48:42.653" v="16143" actId="478"/>
          <ac:spMkLst>
            <pc:docMk/>
            <pc:sldMk cId="1656889029" sldId="294"/>
            <ac:spMk id="17" creationId="{5BCED230-76C9-8E69-498A-C09046920C3A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15:42.305" v="16724" actId="478"/>
          <ac:spMkLst>
            <pc:docMk/>
            <pc:sldMk cId="1656889029" sldId="294"/>
            <ac:spMk id="18" creationId="{C51722C7-3699-7243-4354-933D671B4D5A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17.185" v="16611" actId="478"/>
          <ac:spMkLst>
            <pc:docMk/>
            <pc:sldMk cId="1656889029" sldId="294"/>
            <ac:spMk id="19" creationId="{261AA9B0-0B14-F9F7-6E16-D040DB6C29CC}"/>
          </ac:spMkLst>
        </pc:spChg>
        <pc:spChg chg="add mod ord">
          <ac:chgData name="윤진숙(Celine) - 서비스기획2팀" userId="db3dbd84-8051-4777-a258-c2ff272a01d1" providerId="ADAL" clId="{89AD4AF4-529F-40E9-A76E-84A1668401AE}" dt="2024-05-22T07:05:36.790" v="15091" actId="167"/>
          <ac:spMkLst>
            <pc:docMk/>
            <pc:sldMk cId="1656889029" sldId="294"/>
            <ac:spMk id="20" creationId="{505CA20E-96FC-0E04-35B8-DFFF3E6D1711}"/>
          </ac:spMkLst>
        </pc:spChg>
        <pc:spChg chg="del">
          <ac:chgData name="윤진숙(Celine) - 서비스기획2팀" userId="db3dbd84-8051-4777-a258-c2ff272a01d1" providerId="ADAL" clId="{89AD4AF4-529F-40E9-A76E-84A1668401AE}" dt="2024-05-22T07:04:11.850" v="15068" actId="478"/>
          <ac:spMkLst>
            <pc:docMk/>
            <pc:sldMk cId="1656889029" sldId="294"/>
            <ac:spMk id="21" creationId="{9C937B86-CD67-29CB-F067-9057BFF3EF4D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1" creationId="{EFB0BFC7-6EF5-6B1F-767F-4D9B47943734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3" creationId="{4B93D631-CD55-92E0-4E03-3E9491306C8B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4" creationId="{C79B1787-9BD3-7091-3327-F56569109CA9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53.599" v="16231" actId="478"/>
          <ac:spMkLst>
            <pc:docMk/>
            <pc:sldMk cId="1656889029" sldId="294"/>
            <ac:spMk id="27" creationId="{CC41733A-C03B-E440-90A4-605B8F0A65DD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9" creationId="{FDA65CE7-6288-61BC-ECD0-16A6BC2E1ABE}"/>
          </ac:spMkLst>
        </pc:spChg>
        <pc:spChg chg="add mod">
          <ac:chgData name="윤진숙(Celine) - 서비스기획2팀" userId="db3dbd84-8051-4777-a258-c2ff272a01d1" providerId="ADAL" clId="{89AD4AF4-529F-40E9-A76E-84A1668401AE}" dt="2024-05-22T08:49:08.735" v="16199" actId="1038"/>
          <ac:spMkLst>
            <pc:docMk/>
            <pc:sldMk cId="1656889029" sldId="294"/>
            <ac:spMk id="32" creationId="{D9A462DA-80C4-9F13-9DAA-B7CDD2FD739A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34" creationId="{06C44F7D-28AD-5315-9B7D-67CA754F9BCA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44.583" v="16228" actId="478"/>
          <ac:spMkLst>
            <pc:docMk/>
            <pc:sldMk cId="1656889029" sldId="294"/>
            <ac:spMk id="40" creationId="{FFE0BC01-10C9-E818-7707-71CCF35F51C1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46.302" v="16229" actId="478"/>
          <ac:spMkLst>
            <pc:docMk/>
            <pc:sldMk cId="1656889029" sldId="294"/>
            <ac:spMk id="42" creationId="{14BDB25F-B760-4C81-E9A7-6C703F8A60D3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9:08:06.208" v="16688" actId="1036"/>
          <ac:spMkLst>
            <pc:docMk/>
            <pc:sldMk cId="1656889029" sldId="294"/>
            <ac:spMk id="50" creationId="{B4258C6B-AA09-F700-E463-FD76088B1A09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35.175" v="16226" actId="478"/>
          <ac:spMkLst>
            <pc:docMk/>
            <pc:sldMk cId="1656889029" sldId="294"/>
            <ac:spMk id="51" creationId="{186003EA-4971-1FB5-E1F5-038CAD37D0B5}"/>
          </ac:spMkLst>
        </pc:spChg>
        <pc:spChg chg="add mod">
          <ac:chgData name="윤진숙(Celine) - 서비스기획2팀" userId="db3dbd84-8051-4777-a258-c2ff272a01d1" providerId="ADAL" clId="{89AD4AF4-529F-40E9-A76E-84A1668401AE}" dt="2024-05-22T08:55:10.215" v="16270" actId="164"/>
          <ac:spMkLst>
            <pc:docMk/>
            <pc:sldMk cId="1656889029" sldId="294"/>
            <ac:spMk id="52" creationId="{6CD3899C-7CEF-BC21-A1BE-440BAD68A2DD}"/>
          </ac:spMkLst>
        </pc:spChg>
        <pc:spChg chg="add mod">
          <ac:chgData name="윤진숙(Celine) - 서비스기획2팀" userId="db3dbd84-8051-4777-a258-c2ff272a01d1" providerId="ADAL" clId="{89AD4AF4-529F-40E9-A76E-84A1668401AE}" dt="2024-05-22T08:55:21.877" v="16272"/>
          <ac:spMkLst>
            <pc:docMk/>
            <pc:sldMk cId="1656889029" sldId="294"/>
            <ac:spMk id="54" creationId="{75EA61FE-9F41-E946-1414-897CF3B0E68A}"/>
          </ac:spMkLst>
        </pc:spChg>
        <pc:spChg chg="mod">
          <ac:chgData name="윤진숙(Celine) - 서비스기획2팀" userId="db3dbd84-8051-4777-a258-c2ff272a01d1" providerId="ADAL" clId="{89AD4AF4-529F-40E9-A76E-84A1668401AE}" dt="2024-05-22T08:58:16.016" v="16295"/>
          <ac:spMkLst>
            <pc:docMk/>
            <pc:sldMk cId="1656889029" sldId="294"/>
            <ac:spMk id="57" creationId="{ABD5CD64-586F-18DE-7DDD-9A1C32D72FB8}"/>
          </ac:spMkLst>
        </pc:spChg>
        <pc:spChg chg="mod">
          <ac:chgData name="윤진숙(Celine) - 서비스기획2팀" userId="db3dbd84-8051-4777-a258-c2ff272a01d1" providerId="ADAL" clId="{89AD4AF4-529F-40E9-A76E-84A1668401AE}" dt="2024-05-22T09:06:39.090" v="16614" actId="208"/>
          <ac:spMkLst>
            <pc:docMk/>
            <pc:sldMk cId="1656889029" sldId="294"/>
            <ac:spMk id="58" creationId="{E449DE47-2047-CCBD-631B-615A735146CC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31.303" v="16613" actId="478"/>
          <ac:spMkLst>
            <pc:docMk/>
            <pc:sldMk cId="1656889029" sldId="294"/>
            <ac:spMk id="59" creationId="{45CD94A4-E0B4-B719-C03A-8FB767E78122}"/>
          </ac:spMkLst>
        </pc:spChg>
        <pc:spChg chg="mod">
          <ac:chgData name="윤진숙(Celine) - 서비스기획2팀" userId="db3dbd84-8051-4777-a258-c2ff272a01d1" providerId="ADAL" clId="{89AD4AF4-529F-40E9-A76E-84A1668401AE}" dt="2024-05-22T08:58:20.700" v="16304"/>
          <ac:spMkLst>
            <pc:docMk/>
            <pc:sldMk cId="1656889029" sldId="294"/>
            <ac:spMk id="62" creationId="{91759BF9-74C4-7331-083E-38A23ED821A2}"/>
          </ac:spMkLst>
        </pc:spChg>
        <pc:spChg chg="del mod">
          <ac:chgData name="윤진숙(Celine) - 서비스기획2팀" userId="db3dbd84-8051-4777-a258-c2ff272a01d1" providerId="ADAL" clId="{89AD4AF4-529F-40E9-A76E-84A1668401AE}" dt="2024-05-22T07:04:58.801" v="15084" actId="478"/>
          <ac:spMkLst>
            <pc:docMk/>
            <pc:sldMk cId="1656889029" sldId="294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9AD4AF4-529F-40E9-A76E-84A1668401AE}" dt="2024-05-22T07:04:49.754" v="15081" actId="478"/>
          <ac:spMkLst>
            <pc:docMk/>
            <pc:sldMk cId="1656889029" sldId="294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9AD4AF4-529F-40E9-A76E-84A1668401AE}" dt="2024-05-22T07:04:55.523" v="15082" actId="478"/>
          <ac:spMkLst>
            <pc:docMk/>
            <pc:sldMk cId="1656889029" sldId="294"/>
            <ac:spMk id="255" creationId="{501245BD-BFF3-FA18-6A16-5D02E587C7F7}"/>
          </ac:spMkLst>
        </pc:spChg>
        <pc:spChg chg="mod">
          <ac:chgData name="윤진숙(Celine) - 서비스기획2팀" userId="db3dbd84-8051-4777-a258-c2ff272a01d1" providerId="ADAL" clId="{89AD4AF4-529F-40E9-A76E-84A1668401AE}" dt="2024-05-22T07:07:18.417" v="15096" actId="14100"/>
          <ac:spMkLst>
            <pc:docMk/>
            <pc:sldMk cId="1656889029" sldId="294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9AD4AF4-529F-40E9-A76E-84A1668401AE}" dt="2024-05-22T07:04:49.754" v="15081" actId="478"/>
          <ac:spMkLst>
            <pc:docMk/>
            <pc:sldMk cId="1656889029" sldId="294"/>
            <ac:spMk id="433" creationId="{B498FE29-B02D-5A53-0E22-28D0263E6DFA}"/>
          </ac:spMkLst>
        </pc:spChg>
        <pc:spChg chg="mod">
          <ac:chgData name="윤진숙(Celine) - 서비스기획2팀" userId="db3dbd84-8051-4777-a258-c2ff272a01d1" providerId="ADAL" clId="{89AD4AF4-529F-40E9-A76E-84A1668401AE}" dt="2024-05-22T09:06:52.063" v="16616" actId="208"/>
          <ac:spMkLst>
            <pc:docMk/>
            <pc:sldMk cId="1656889029" sldId="294"/>
            <ac:spMk id="448" creationId="{EE494FB6-5F30-E445-9504-E96D0A3B0115}"/>
          </ac:spMkLst>
        </pc:spChg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449" creationId="{95E2EB54-5F96-74F1-F893-F64ED9E37469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46.368" v="16615" actId="478"/>
          <ac:spMkLst>
            <pc:docMk/>
            <pc:sldMk cId="1656889029" sldId="294"/>
            <ac:spMk id="450" creationId="{5BF5F7CC-50DC-E260-C039-4B7DBE45DB26}"/>
          </ac:spMkLst>
        </pc:spChg>
        <pc:spChg chg="mod">
          <ac:chgData name="윤진숙(Celine) - 서비스기획2팀" userId="db3dbd84-8051-4777-a258-c2ff272a01d1" providerId="ADAL" clId="{89AD4AF4-529F-40E9-A76E-84A1668401AE}" dt="2024-05-22T08:58:25.129" v="16313"/>
          <ac:spMkLst>
            <pc:docMk/>
            <pc:sldMk cId="1656889029" sldId="294"/>
            <ac:spMk id="453" creationId="{F77A804E-C2E4-0242-ACB3-680042CEEC08}"/>
          </ac:spMkLst>
        </pc:spChg>
        <pc:spChg chg="mod">
          <ac:chgData name="윤진숙(Celine) - 서비스기획2팀" userId="db3dbd84-8051-4777-a258-c2ff272a01d1" providerId="ADAL" clId="{89AD4AF4-529F-40E9-A76E-84A1668401AE}" dt="2024-05-22T09:07:00.105" v="16618" actId="208"/>
          <ac:spMkLst>
            <pc:docMk/>
            <pc:sldMk cId="1656889029" sldId="294"/>
            <ac:spMk id="454" creationId="{EA9397E8-9AF6-561C-82D0-AADD9258E6D5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54.568" v="16617" actId="478"/>
          <ac:spMkLst>
            <pc:docMk/>
            <pc:sldMk cId="1656889029" sldId="294"/>
            <ac:spMk id="455" creationId="{6786200F-EEFF-7F0F-C7B2-C86020DEA956}"/>
          </ac:spMkLst>
        </pc:spChg>
        <pc:spChg chg="mod">
          <ac:chgData name="윤진숙(Celine) - 서비스기획2팀" userId="db3dbd84-8051-4777-a258-c2ff272a01d1" providerId="ADAL" clId="{89AD4AF4-529F-40E9-A76E-84A1668401AE}" dt="2024-05-22T09:01:17.241" v="16439"/>
          <ac:spMkLst>
            <pc:docMk/>
            <pc:sldMk cId="1656889029" sldId="294"/>
            <ac:spMk id="458" creationId="{BF6D34DE-DEF5-AA70-4F3E-9EE69A4DA2C4}"/>
          </ac:spMkLst>
        </pc:spChg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459" creationId="{61F1CEAF-D5AD-E228-265B-10E59072F7CF}"/>
          </ac:spMkLst>
        </pc:spChg>
        <pc:spChg chg="mod">
          <ac:chgData name="윤진숙(Celine) - 서비스기획2팀" userId="db3dbd84-8051-4777-a258-c2ff272a01d1" providerId="ADAL" clId="{89AD4AF4-529F-40E9-A76E-84A1668401AE}" dt="2024-05-22T09:07:18.719" v="16620" actId="208"/>
          <ac:spMkLst>
            <pc:docMk/>
            <pc:sldMk cId="1656889029" sldId="294"/>
            <ac:spMk id="460" creationId="{008578AA-3526-B602-3738-1342C8656DDC}"/>
          </ac:spMkLst>
        </pc:spChg>
        <pc:spChg chg="del">
          <ac:chgData name="윤진숙(Celine) - 서비스기획2팀" userId="db3dbd84-8051-4777-a258-c2ff272a01d1" providerId="ADAL" clId="{89AD4AF4-529F-40E9-A76E-84A1668401AE}" dt="2024-05-22T07:04:23.961" v="15074" actId="478"/>
          <ac:spMkLst>
            <pc:docMk/>
            <pc:sldMk cId="1656889029" sldId="294"/>
            <ac:spMk id="460" creationId="{3F7BE7E2-9930-3AD0-B956-612CE494ED5A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7:14.224" v="16619" actId="478"/>
          <ac:spMkLst>
            <pc:docMk/>
            <pc:sldMk cId="1656889029" sldId="294"/>
            <ac:spMk id="461" creationId="{A6CE25B9-6384-F5C8-DEEC-1A65FC31E71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08:46.488" v="16718" actId="478"/>
          <ac:spMkLst>
            <pc:docMk/>
            <pc:sldMk cId="1656889029" sldId="294"/>
            <ac:spMk id="462" creationId="{654850E7-3D6D-2916-2007-4CF80EABEB5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15:34.731" v="16722" actId="478"/>
          <ac:spMkLst>
            <pc:docMk/>
            <pc:sldMk cId="1656889029" sldId="294"/>
            <ac:spMk id="465" creationId="{843FC06A-1EC4-F5FC-4B0E-DD720DF6771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15:52.096" v="16725" actId="478"/>
          <ac:spMkLst>
            <pc:docMk/>
            <pc:sldMk cId="1656889029" sldId="294"/>
            <ac:spMk id="467" creationId="{B8D86C98-FD60-73D1-08E0-7A80226F5EFF}"/>
          </ac:spMkLst>
        </pc:spChg>
        <pc:grpChg chg="add del mod">
          <ac:chgData name="윤진숙(Celine) - 서비스기획2팀" userId="db3dbd84-8051-4777-a258-c2ff272a01d1" providerId="ADAL" clId="{89AD4AF4-529F-40E9-A76E-84A1668401AE}" dt="2024-05-22T08:51:51.439" v="16230" actId="478"/>
          <ac:grpSpMkLst>
            <pc:docMk/>
            <pc:sldMk cId="1656889029" sldId="294"/>
            <ac:grpSpMk id="8" creationId="{EB51C118-5B49-226B-4D49-B51A31D61CC0}"/>
          </ac:grpSpMkLst>
        </pc:grpChg>
        <pc:grpChg chg="add del mod topLvl">
          <ac:chgData name="윤진숙(Celine) - 서비스기획2팀" userId="db3dbd84-8051-4777-a258-c2ff272a01d1" providerId="ADAL" clId="{89AD4AF4-529F-40E9-A76E-84A1668401AE}" dt="2024-05-22T08:55:10.215" v="16270" actId="164"/>
          <ac:grpSpMkLst>
            <pc:docMk/>
            <pc:sldMk cId="1656889029" sldId="294"/>
            <ac:grpSpMk id="13" creationId="{F86E2373-5F07-F3BA-7CBB-12D5BA5B9C8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56.574" v="16233" actId="478"/>
          <ac:grpSpMkLst>
            <pc:docMk/>
            <pc:sldMk cId="1656889029" sldId="294"/>
            <ac:grpSpMk id="16" creationId="{1BFCC8B3-DFB0-4BD8-5BF7-5F44D434DDA6}"/>
          </ac:grpSpMkLst>
        </pc:grpChg>
        <pc:grpChg chg="mod">
          <ac:chgData name="윤진숙(Celine) - 서비스기획2팀" userId="db3dbd84-8051-4777-a258-c2ff272a01d1" providerId="ADAL" clId="{89AD4AF4-529F-40E9-A76E-84A1668401AE}" dt="2024-05-22T08:51:05.092" v="16200"/>
          <ac:grpSpMkLst>
            <pc:docMk/>
            <pc:sldMk cId="1656889029" sldId="294"/>
            <ac:grpSpMk id="22" creationId="{080F8405-D253-2BDE-7B5B-351E934953E1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13.257" v="15069" actId="478"/>
          <ac:grpSpMkLst>
            <pc:docMk/>
            <pc:sldMk cId="1656889029" sldId="294"/>
            <ac:grpSpMk id="25" creationId="{2B681B26-ECFE-A5D6-5022-9674217EEB5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53.599" v="16231" actId="478"/>
          <ac:grpSpMkLst>
            <pc:docMk/>
            <pc:sldMk cId="1656889029" sldId="294"/>
            <ac:grpSpMk id="25" creationId="{5D215A31-BD16-7E3D-A4CA-5263E37D7B27}"/>
          </ac:grpSpMkLst>
        </pc:grpChg>
        <pc:grpChg chg="del mod topLvl">
          <ac:chgData name="윤진숙(Celine) - 서비스기획2팀" userId="db3dbd84-8051-4777-a258-c2ff272a01d1" providerId="ADAL" clId="{89AD4AF4-529F-40E9-A76E-84A1668401AE}" dt="2024-05-22T08:54:26.839" v="16258" actId="478"/>
          <ac:grpSpMkLst>
            <pc:docMk/>
            <pc:sldMk cId="1656889029" sldId="294"/>
            <ac:grpSpMk id="28" creationId="{3ED62DB0-D4FC-DB32-539A-625CF4BB257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44.583" v="16228" actId="478"/>
          <ac:grpSpMkLst>
            <pc:docMk/>
            <pc:sldMk cId="1656889029" sldId="294"/>
            <ac:grpSpMk id="39" creationId="{EE409102-660B-7710-5757-5F3EFB114E47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6:20.435" v="15093" actId="478"/>
          <ac:grpSpMkLst>
            <pc:docMk/>
            <pc:sldMk cId="1656889029" sldId="294"/>
            <ac:grpSpMk id="42" creationId="{0379352F-0532-4ACD-5FC2-4408A398A7F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35.175" v="16226" actId="478"/>
          <ac:grpSpMkLst>
            <pc:docMk/>
            <pc:sldMk cId="1656889029" sldId="294"/>
            <ac:grpSpMk id="47" creationId="{20D8B3E4-6CFA-7FE7-C686-B05D34CE0BB5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8:48:45.157" v="16145" actId="478"/>
          <ac:grpSpMkLst>
            <pc:docMk/>
            <pc:sldMk cId="1656889029" sldId="294"/>
            <ac:grpSpMk id="49" creationId="{B676231D-4994-D5A6-03DE-690066D142F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32.640" v="15078" actId="478"/>
          <ac:grpSpMkLst>
            <pc:docMk/>
            <pc:sldMk cId="1656889029" sldId="294"/>
            <ac:grpSpMk id="50" creationId="{D1616981-7CEF-67FE-3BBF-DDAC307C30AD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53" creationId="{7EDB6883-4BBF-D227-BE41-140D3D0219B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55" creationId="{3E8A1B77-9B92-0D70-8DFF-91199813B9AA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6:31.303" v="16613" actId="478"/>
          <ac:grpSpMkLst>
            <pc:docMk/>
            <pc:sldMk cId="1656889029" sldId="294"/>
            <ac:grpSpMk id="56" creationId="{8F02F9DC-9841-106E-09DA-D42F5C9612B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60" creationId="{FD306A48-5834-101F-6FD5-D2DFDFC6C6CD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6:46.368" v="16615" actId="478"/>
          <ac:grpSpMkLst>
            <pc:docMk/>
            <pc:sldMk cId="1656889029" sldId="294"/>
            <ac:grpSpMk id="61" creationId="{D6599D54-B8C1-DD2E-DAE7-C90D4058F403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8:48:40.749" v="16141" actId="478"/>
          <ac:grpSpMkLst>
            <pc:docMk/>
            <pc:sldMk cId="1656889029" sldId="294"/>
            <ac:grpSpMk id="210" creationId="{4BB4F256-AB81-2236-94BE-B528B9B2CAC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34" creationId="{5C974BCA-444A-9CAA-E2D7-58321AA18FE7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56.656" v="15083" actId="478"/>
          <ac:grpSpMkLst>
            <pc:docMk/>
            <pc:sldMk cId="1656889029" sldId="294"/>
            <ac:grpSpMk id="235" creationId="{A1A430F1-D66D-937A-0A96-5F030E55FAF1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42" creationId="{52E49A11-B3BB-B807-C422-4A9C081865AE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43" creationId="{39EDC1A3-4DFE-EB15-4FD6-FCC6FA027FA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50" creationId="{01E1D1FE-3813-DC15-976F-3A2FD4030936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394" creationId="{52399ABD-4053-33D6-4E21-A5D20569877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407" creationId="{E4E1E16B-68E1-64E2-F234-315513553058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420" creationId="{DBA3A837-B7DB-B2AF-1ACF-782A8F55A66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437" creationId="{914D93AB-693D-FA70-A244-950D7BEAB81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32.225" v="15077" actId="478"/>
          <ac:grpSpMkLst>
            <pc:docMk/>
            <pc:sldMk cId="1656889029" sldId="294"/>
            <ac:grpSpMk id="440" creationId="{B8BF1595-0EA7-E9C9-9F7F-796E7E107C76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451" creationId="{30ADE877-C2A2-1F39-3972-2AA772F9F002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6:54.568" v="16617" actId="478"/>
          <ac:grpSpMkLst>
            <pc:docMk/>
            <pc:sldMk cId="1656889029" sldId="294"/>
            <ac:grpSpMk id="452" creationId="{33097145-2248-1C12-42B0-372AF94E66D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456" creationId="{AD9E5B8D-7D20-772B-BEE3-4A58E7711678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7:14.224" v="16619" actId="478"/>
          <ac:grpSpMkLst>
            <pc:docMk/>
            <pc:sldMk cId="1656889029" sldId="294"/>
            <ac:grpSpMk id="457" creationId="{11416DF2-DC04-D20E-5396-7DC5863D5CAE}"/>
          </ac:grpSpMkLst>
        </pc:grpChg>
        <pc:graphicFrameChg chg="mod modGraphic">
          <ac:chgData name="윤진숙(Celine) - 서비스기획2팀" userId="db3dbd84-8051-4777-a258-c2ff272a01d1" providerId="ADAL" clId="{89AD4AF4-529F-40E9-A76E-84A1668401AE}" dt="2024-05-22T09:22:11.058" v="16994" actId="20577"/>
          <ac:graphicFrameMkLst>
            <pc:docMk/>
            <pc:sldMk cId="1656889029" sldId="294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9AD4AF4-529F-40E9-A76E-84A1668401AE}" dt="2024-05-22T09:15:34.731" v="16722" actId="478"/>
          <ac:graphicFrameMkLst>
            <pc:docMk/>
            <pc:sldMk cId="1656889029" sldId="294"/>
            <ac:graphicFrameMk id="464" creationId="{4E7552A2-8A1F-F13A-91B6-56E534A566F8}"/>
          </ac:graphicFrameMkLst>
        </pc:graphicFrameChg>
        <pc:graphicFrameChg chg="add mod">
          <ac:chgData name="윤진숙(Celine) - 서비스기획2팀" userId="db3dbd84-8051-4777-a258-c2ff272a01d1" providerId="ADAL" clId="{89AD4AF4-529F-40E9-A76E-84A1668401AE}" dt="2024-05-22T09:15:37.082" v="16723"/>
          <ac:graphicFrameMkLst>
            <pc:docMk/>
            <pc:sldMk cId="1656889029" sldId="294"/>
            <ac:graphicFrameMk id="466" creationId="{3E6BB70D-3CE2-6BDF-D413-86077E5356C3}"/>
          </ac:graphicFrameMkLst>
        </pc:graphicFrameChg>
        <pc:picChg chg="add del mod">
          <ac:chgData name="윤진숙(Celine) - 서비스기획2팀" userId="db3dbd84-8051-4777-a258-c2ff272a01d1" providerId="ADAL" clId="{89AD4AF4-529F-40E9-A76E-84A1668401AE}" dt="2024-05-22T09:08:41.288" v="16717" actId="478"/>
          <ac:picMkLst>
            <pc:docMk/>
            <pc:sldMk cId="1656889029" sldId="294"/>
            <ac:picMk id="4" creationId="{8A288A48-62C9-D090-DBC9-AA69C3501294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8:48:40.749" v="16141" actId="478"/>
          <ac:picMkLst>
            <pc:docMk/>
            <pc:sldMk cId="1656889029" sldId="294"/>
            <ac:picMk id="26" creationId="{2C916008-4176-6558-01AC-E5685ABE4819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7:12:23.343" v="15103" actId="1076"/>
          <ac:picMkLst>
            <pc:docMk/>
            <pc:sldMk cId="1656889029" sldId="294"/>
            <ac:picMk id="30" creationId="{34E34427-4392-7DB8-2BC9-1B738B523FAD}"/>
          </ac:picMkLst>
        </pc:picChg>
        <pc:cxnChg chg="add del mod">
          <ac:chgData name="윤진숙(Celine) - 서비스기획2팀" userId="db3dbd84-8051-4777-a258-c2ff272a01d1" providerId="ADAL" clId="{89AD4AF4-529F-40E9-A76E-84A1668401AE}" dt="2024-05-22T08:51:42.285" v="16227" actId="478"/>
          <ac:cxnSpMkLst>
            <pc:docMk/>
            <pc:sldMk cId="1656889029" sldId="294"/>
            <ac:cxnSpMk id="36" creationId="{E041ED59-93E6-D5AB-2C1A-393BD337E976}"/>
          </ac:cxnSpMkLst>
        </pc:cxnChg>
        <pc:cxnChg chg="add del mod">
          <ac:chgData name="윤진숙(Celine) - 서비스기획2팀" userId="db3dbd84-8051-4777-a258-c2ff272a01d1" providerId="ADAL" clId="{89AD4AF4-529F-40E9-A76E-84A1668401AE}" dt="2024-05-22T08:51:55.021" v="16232" actId="478"/>
          <ac:cxnSpMkLst>
            <pc:docMk/>
            <pc:sldMk cId="1656889029" sldId="294"/>
            <ac:cxnSpMk id="38" creationId="{4791F654-4539-1B41-D3B6-96D7A857140C}"/>
          </ac:cxnSpMkLst>
        </pc:cxnChg>
        <pc:cxnChg chg="add mod">
          <ac:chgData name="윤진숙(Celine) - 서비스기획2팀" userId="db3dbd84-8051-4777-a258-c2ff272a01d1" providerId="ADAL" clId="{89AD4AF4-529F-40E9-A76E-84A1668401AE}" dt="2024-05-22T09:08:38.409" v="16716" actId="1036"/>
          <ac:cxnSpMkLst>
            <pc:docMk/>
            <pc:sldMk cId="1656889029" sldId="294"/>
            <ac:cxnSpMk id="463" creationId="{3AF324E3-4842-3D51-F599-1EC260DC4E4E}"/>
          </ac:cxnSpMkLst>
        </pc:cxnChg>
      </pc:sldChg>
      <pc:sldChg chg="add">
        <pc:chgData name="윤진숙(Celine) - 서비스기획2팀" userId="db3dbd84-8051-4777-a258-c2ff272a01d1" providerId="ADAL" clId="{89AD4AF4-529F-40E9-A76E-84A1668401AE}" dt="2024-05-21T04:42:08.642" v="11142"/>
        <pc:sldMkLst>
          <pc:docMk/>
          <pc:sldMk cId="1946153069" sldId="295"/>
        </pc:sldMkLst>
      </pc:sldChg>
      <pc:sldChg chg="new del">
        <pc:chgData name="윤진숙(Celine) - 서비스기획2팀" userId="db3dbd84-8051-4777-a258-c2ff272a01d1" providerId="ADAL" clId="{89AD4AF4-529F-40E9-A76E-84A1668401AE}" dt="2024-05-21T05:01:01.005" v="11235" actId="47"/>
        <pc:sldMkLst>
          <pc:docMk/>
          <pc:sldMk cId="3792632775" sldId="301"/>
        </pc:sldMkLst>
      </pc:sldChg>
      <pc:sldChg chg="addSp modSp new del mod">
        <pc:chgData name="윤진숙(Celine) - 서비스기획2팀" userId="db3dbd84-8051-4777-a258-c2ff272a01d1" providerId="ADAL" clId="{89AD4AF4-529F-40E9-A76E-84A1668401AE}" dt="2024-05-21T10:04:59.942" v="13297" actId="47"/>
        <pc:sldMkLst>
          <pc:docMk/>
          <pc:sldMk cId="2440481134" sldId="302"/>
        </pc:sldMkLst>
        <pc:spChg chg="add mod">
          <ac:chgData name="윤진숙(Celine) - 서비스기획2팀" userId="db3dbd84-8051-4777-a258-c2ff272a01d1" providerId="ADAL" clId="{89AD4AF4-529F-40E9-A76E-84A1668401AE}" dt="2024-05-21T04:58:29.806" v="11168" actId="207"/>
          <ac:spMkLst>
            <pc:docMk/>
            <pc:sldMk cId="2440481134" sldId="302"/>
            <ac:spMk id="3" creationId="{8722729C-5FEB-2229-D289-DA5F71A2F2B9}"/>
          </ac:spMkLst>
        </pc:spChg>
      </pc:sldChg>
      <pc:sldChg chg="addSp modSp new mod">
        <pc:chgData name="윤진숙(Celine) - 서비스기획2팀" userId="db3dbd84-8051-4777-a258-c2ff272a01d1" providerId="ADAL" clId="{89AD4AF4-529F-40E9-A76E-84A1668401AE}" dt="2024-05-21T04:58:46.664" v="11210"/>
        <pc:sldMkLst>
          <pc:docMk/>
          <pc:sldMk cId="3137705289" sldId="303"/>
        </pc:sldMkLst>
        <pc:spChg chg="add mod">
          <ac:chgData name="윤진숙(Celine) - 서비스기획2팀" userId="db3dbd84-8051-4777-a258-c2ff272a01d1" providerId="ADAL" clId="{89AD4AF4-529F-40E9-A76E-84A1668401AE}" dt="2024-05-21T04:58:46.664" v="11210"/>
          <ac:spMkLst>
            <pc:docMk/>
            <pc:sldMk cId="3137705289" sldId="303"/>
            <ac:spMk id="3" creationId="{A1911878-1DEE-A7CB-20EA-3B35BE8B2334}"/>
          </ac:spMkLst>
        </pc:spChg>
      </pc:sldChg>
      <pc:sldChg chg="addSp delSp modSp add mod">
        <pc:chgData name="윤진숙(Celine) - 서비스기획2팀" userId="db3dbd84-8051-4777-a258-c2ff272a01d1" providerId="ADAL" clId="{89AD4AF4-529F-40E9-A76E-84A1668401AE}" dt="2024-05-22T05:26:24.562" v="14686" actId="22"/>
        <pc:sldMkLst>
          <pc:docMk/>
          <pc:sldMk cId="636650407" sldId="304"/>
        </pc:sldMkLst>
        <pc:spChg chg="mod">
          <ac:chgData name="윤진숙(Celine) - 서비스기획2팀" userId="db3dbd84-8051-4777-a258-c2ff272a01d1" providerId="ADAL" clId="{89AD4AF4-529F-40E9-A76E-84A1668401AE}" dt="2024-05-21T04:59:18.889" v="11230"/>
          <ac:spMkLst>
            <pc:docMk/>
            <pc:sldMk cId="636650407" sldId="304"/>
            <ac:spMk id="3" creationId="{5B3CD560-9324-EF5A-38D2-8EDA2229BCF7}"/>
          </ac:spMkLst>
        </pc:spChg>
        <pc:spChg chg="add del">
          <ac:chgData name="윤진숙(Celine) - 서비스기획2팀" userId="db3dbd84-8051-4777-a258-c2ff272a01d1" providerId="ADAL" clId="{89AD4AF4-529F-40E9-A76E-84A1668401AE}" dt="2024-05-22T05:26:24.562" v="14686" actId="22"/>
          <ac:spMkLst>
            <pc:docMk/>
            <pc:sldMk cId="636650407" sldId="304"/>
            <ac:spMk id="4" creationId="{FD10BF0B-06FC-1305-D0D8-8378F852C14B}"/>
          </ac:spMkLst>
        </pc:spChg>
      </pc:sldChg>
      <pc:sldChg chg="modSp add mod">
        <pc:chgData name="윤진숙(Celine) - 서비스기획2팀" userId="db3dbd84-8051-4777-a258-c2ff272a01d1" providerId="ADAL" clId="{89AD4AF4-529F-40E9-A76E-84A1668401AE}" dt="2024-05-21T07:25:11.732" v="11300" actId="20577"/>
        <pc:sldMkLst>
          <pc:docMk/>
          <pc:sldMk cId="579118281" sldId="1690"/>
        </pc:sldMkLst>
        <pc:spChg chg="mod">
          <ac:chgData name="윤진숙(Celine) - 서비스기획2팀" userId="db3dbd84-8051-4777-a258-c2ff272a01d1" providerId="ADAL" clId="{89AD4AF4-529F-40E9-A76E-84A1668401AE}" dt="2024-05-21T05:04:21.444" v="11245" actId="27636"/>
          <ac:spMkLst>
            <pc:docMk/>
            <pc:sldMk cId="579118281" sldId="1690"/>
            <ac:spMk id="2" creationId="{DD8377B1-71C3-467D-8ADB-2ACA6ED4B18D}"/>
          </ac:spMkLst>
        </pc:spChg>
        <pc:graphicFrameChg chg="mod modGraphic">
          <ac:chgData name="윤진숙(Celine) - 서비스기획2팀" userId="db3dbd84-8051-4777-a258-c2ff272a01d1" providerId="ADAL" clId="{89AD4AF4-529F-40E9-A76E-84A1668401AE}" dt="2024-05-21T07:25:11.732" v="11300" actId="20577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addSp delSp modSp add del mod">
        <pc:chgData name="윤진숙(Celine) - 서비스기획2팀" userId="db3dbd84-8051-4777-a258-c2ff272a01d1" providerId="ADAL" clId="{89AD4AF4-529F-40E9-A76E-84A1668401AE}" dt="2024-05-22T05:45:20.789" v="14970" actId="47"/>
        <pc:sldMkLst>
          <pc:docMk/>
          <pc:sldMk cId="747914231" sldId="1738"/>
        </pc:sldMkLst>
        <pc:spChg chg="mod">
          <ac:chgData name="윤진숙(Celine) - 서비스기획2팀" userId="db3dbd84-8051-4777-a258-c2ff272a01d1" providerId="ADAL" clId="{89AD4AF4-529F-40E9-A76E-84A1668401AE}" dt="2024-05-21T05:04:21.452" v="11247" actId="27636"/>
          <ac:spMkLst>
            <pc:docMk/>
            <pc:sldMk cId="747914231" sldId="1738"/>
            <ac:spMk id="3" creationId="{E9967097-4EE8-4AD3-8017-897B4D2AB1C8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4.282" v="13650"/>
          <ac:spMkLst>
            <pc:docMk/>
            <pc:sldMk cId="747914231" sldId="1738"/>
            <ac:spMk id="4" creationId="{C8449C82-9EB8-FA47-E918-CD4A4297DC8A}"/>
          </ac:spMkLst>
        </pc:spChg>
        <pc:spChg chg="mod">
          <ac:chgData name="윤진숙(Celine) - 서비스기획2팀" userId="db3dbd84-8051-4777-a258-c2ff272a01d1" providerId="ADAL" clId="{89AD4AF4-529F-40E9-A76E-84A1668401AE}" dt="2024-05-21T10:05:25.350" v="13304" actId="6549"/>
          <ac:spMkLst>
            <pc:docMk/>
            <pc:sldMk cId="747914231" sldId="1738"/>
            <ac:spMk id="6" creationId="{E85C1A26-0D1E-3CAC-B7EC-6992D0DB181E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4.282" v="13650"/>
          <ac:spMkLst>
            <pc:docMk/>
            <pc:sldMk cId="747914231" sldId="1738"/>
            <ac:spMk id="9" creationId="{2E75A707-584C-3E3E-BA64-67F249677123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4.282" v="13650"/>
          <ac:spMkLst>
            <pc:docMk/>
            <pc:sldMk cId="747914231" sldId="1738"/>
            <ac:spMk id="19" creationId="{8CDA5F86-4FA5-84E9-579C-6AE4FADC3152}"/>
          </ac:spMkLst>
        </pc:spChg>
        <pc:spChg chg="mod">
          <ac:chgData name="윤진숙(Celine) - 서비스기획2팀" userId="db3dbd84-8051-4777-a258-c2ff272a01d1" providerId="ADAL" clId="{89AD4AF4-529F-40E9-A76E-84A1668401AE}" dt="2024-05-22T05:00:04.908" v="14355"/>
          <ac:spMkLst>
            <pc:docMk/>
            <pc:sldMk cId="747914231" sldId="1738"/>
            <ac:spMk id="29" creationId="{0FE9E3B5-482F-BA73-2468-C75014E4B50F}"/>
          </ac:spMkLst>
        </pc:spChg>
        <pc:grpChg chg="add mod">
          <ac:chgData name="윤진숙(Celine) - 서비스기획2팀" userId="db3dbd84-8051-4777-a258-c2ff272a01d1" providerId="ADAL" clId="{89AD4AF4-529F-40E9-A76E-84A1668401AE}" dt="2024-05-22T05:00:04.908" v="14355"/>
          <ac:grpSpMkLst>
            <pc:docMk/>
            <pc:sldMk cId="747914231" sldId="1738"/>
            <ac:grpSpMk id="20" creationId="{D24EB1D4-B116-2CA2-FA3A-71D1DC99EB93}"/>
          </ac:grpSpMkLst>
        </pc:grpChg>
        <pc:grpChg chg="del">
          <ac:chgData name="윤진숙(Celine) - 서비스기획2팀" userId="db3dbd84-8051-4777-a258-c2ff272a01d1" providerId="ADAL" clId="{89AD4AF4-529F-40E9-A76E-84A1668401AE}" dt="2024-05-21T10:05:32.699" v="13306" actId="478"/>
          <ac:grpSpMkLst>
            <pc:docMk/>
            <pc:sldMk cId="747914231" sldId="1738"/>
            <ac:grpSpMk id="40" creationId="{5A9741D3-50E0-B797-95B0-EBF07D9131DA}"/>
          </ac:grpSpMkLst>
        </pc:grpChg>
        <pc:grpChg chg="del">
          <ac:chgData name="윤진숙(Celine) - 서비스기획2팀" userId="db3dbd84-8051-4777-a258-c2ff272a01d1" providerId="ADAL" clId="{89AD4AF4-529F-40E9-A76E-84A1668401AE}" dt="2024-05-21T10:05:16.545" v="13301" actId="478"/>
          <ac:grpSpMkLst>
            <pc:docMk/>
            <pc:sldMk cId="747914231" sldId="1738"/>
            <ac:grpSpMk id="60" creationId="{2059E2DD-3D68-78A7-A401-0A602D4DAFFB}"/>
          </ac:grpSpMkLst>
        </pc:grpChg>
        <pc:grpChg chg="del">
          <ac:chgData name="윤진숙(Celine) - 서비스기획2팀" userId="db3dbd84-8051-4777-a258-c2ff272a01d1" providerId="ADAL" clId="{89AD4AF4-529F-40E9-A76E-84A1668401AE}" dt="2024-05-21T10:05:19.778" v="13303" actId="478"/>
          <ac:grpSpMkLst>
            <pc:docMk/>
            <pc:sldMk cId="747914231" sldId="1738"/>
            <ac:grpSpMk id="194" creationId="{80CC24EB-55A0-3AE7-B647-537C159C75B9}"/>
          </ac:grpSpMkLst>
        </pc:grpChg>
        <pc:grpChg chg="add del">
          <ac:chgData name="윤진숙(Celine) - 서비스기획2팀" userId="db3dbd84-8051-4777-a258-c2ff272a01d1" providerId="ADAL" clId="{89AD4AF4-529F-40E9-A76E-84A1668401AE}" dt="2024-05-21T10:05:17.873" v="13302" actId="478"/>
          <ac:grpSpMkLst>
            <pc:docMk/>
            <pc:sldMk cId="747914231" sldId="1738"/>
            <ac:grpSpMk id="195" creationId="{8069370C-AE0F-28F6-C74D-EC43F201FDD5}"/>
          </ac:grpSpMkLst>
        </pc:grpChg>
        <pc:graphicFrameChg chg="del">
          <ac:chgData name="윤진숙(Celine) - 서비스기획2팀" userId="db3dbd84-8051-4777-a258-c2ff272a01d1" providerId="ADAL" clId="{89AD4AF4-529F-40E9-A76E-84A1668401AE}" dt="2024-05-21T10:05:30.700" v="13305" actId="478"/>
          <ac:graphicFrameMkLst>
            <pc:docMk/>
            <pc:sldMk cId="747914231" sldId="1738"/>
            <ac:graphicFrameMk id="198" creationId="{7FF67235-C608-20F2-B413-7BAB862BD49D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22T05:00:04.908" v="14355"/>
          <ac:picMkLst>
            <pc:docMk/>
            <pc:sldMk cId="747914231" sldId="1738"/>
            <ac:picMk id="21" creationId="{B71A59E6-F538-67FA-BA29-421FDB4D6932}"/>
          </ac:picMkLst>
        </pc:picChg>
        <pc:picChg chg="del">
          <ac:chgData name="윤진숙(Celine) - 서비스기획2팀" userId="db3dbd84-8051-4777-a258-c2ff272a01d1" providerId="ADAL" clId="{89AD4AF4-529F-40E9-A76E-84A1668401AE}" dt="2024-05-21T10:05:11.688" v="13298" actId="478"/>
          <ac:picMkLst>
            <pc:docMk/>
            <pc:sldMk cId="747914231" sldId="1738"/>
            <ac:picMk id="39" creationId="{B28A1AEA-1E24-2C45-4148-528D1A14795C}"/>
          </ac:picMkLst>
        </pc:picChg>
        <pc:cxnChg chg="mod">
          <ac:chgData name="윤진숙(Celine) - 서비스기획2팀" userId="db3dbd84-8051-4777-a258-c2ff272a01d1" providerId="ADAL" clId="{89AD4AF4-529F-40E9-A76E-84A1668401AE}" dt="2024-05-22T05:00:04.908" v="14355"/>
          <ac:cxnSpMkLst>
            <pc:docMk/>
            <pc:sldMk cId="747914231" sldId="1738"/>
            <ac:cxnSpMk id="28" creationId="{A47AA1C6-B1DA-CA96-4555-BD3DCE08ACCB}"/>
          </ac:cxnSpMkLst>
        </pc:cxnChg>
      </pc:sldChg>
      <pc:sldChg chg="addSp delSp modSp add mod">
        <pc:chgData name="윤진숙(Celine) - 서비스기획2팀" userId="db3dbd84-8051-4777-a258-c2ff272a01d1" providerId="ADAL" clId="{89AD4AF4-529F-40E9-A76E-84A1668401AE}" dt="2024-05-22T05:54:39.647" v="15013" actId="1035"/>
        <pc:sldMkLst>
          <pc:docMk/>
          <pc:sldMk cId="1754343891" sldId="1740"/>
        </pc:sldMkLst>
        <pc:spChg chg="mod">
          <ac:chgData name="윤진숙(Celine) - 서비스기획2팀" userId="db3dbd84-8051-4777-a258-c2ff272a01d1" providerId="ADAL" clId="{89AD4AF4-529F-40E9-A76E-84A1668401AE}" dt="2024-05-21T05:04:21.448" v="11246" actId="27636"/>
          <ac:spMkLst>
            <pc:docMk/>
            <pc:sldMk cId="1754343891" sldId="1740"/>
            <ac:spMk id="3" creationId="{E9967097-4EE8-4AD3-8017-897B4D2AB1C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1:56:29.187" v="13381" actId="478"/>
          <ac:spMkLst>
            <pc:docMk/>
            <pc:sldMk cId="1754343891" sldId="1740"/>
            <ac:spMk id="5" creationId="{A9774F5B-61B1-8BC4-BA7F-CCDEFDF41471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9.918" v="13642" actId="478"/>
          <ac:spMkLst>
            <pc:docMk/>
            <pc:sldMk cId="1754343891" sldId="1740"/>
            <ac:spMk id="6" creationId="{BA234E94-EC5F-5DA1-0521-7150905E78C8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2:00:21.161" v="13530" actId="1035"/>
          <ac:spMkLst>
            <pc:docMk/>
            <pc:sldMk cId="1754343891" sldId="1740"/>
            <ac:spMk id="10" creationId="{363A13AD-9792-12A5-B7E3-5ADC668C713D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2:00:21.161" v="13530" actId="1035"/>
          <ac:spMkLst>
            <pc:docMk/>
            <pc:sldMk cId="1754343891" sldId="1740"/>
            <ac:spMk id="11" creationId="{15B507FA-72E9-2231-F30D-9DFF15CDE6E5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" creationId="{F730BA47-D41D-5446-E11F-2F5A541BDDA8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" creationId="{4FB5B100-6D08-B102-2364-40122E32BA0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" creationId="{E7F5EC3E-8668-890C-8CE0-0771E2AB1AEC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" creationId="{C8CB3DDA-9394-AF3A-AE2A-AC89F09A9B34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9" creationId="{7337B550-46D5-897B-EB2E-54D56878899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21" creationId="{1D3F5C14-1B1E-5E58-5DB3-25764FCB3B6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22" creationId="{91D6D185-1947-28C3-CE75-7C7F65B2C111}"/>
          </ac:spMkLst>
        </pc:spChg>
        <pc:spChg chg="mod">
          <ac:chgData name="윤진숙(Celine) - 서비스기획2팀" userId="db3dbd84-8051-4777-a258-c2ff272a01d1" providerId="ADAL" clId="{89AD4AF4-529F-40E9-A76E-84A1668401AE}" dt="2024-05-22T01:45:10.274" v="13360" actId="207"/>
          <ac:spMkLst>
            <pc:docMk/>
            <pc:sldMk cId="1754343891" sldId="1740"/>
            <ac:spMk id="27" creationId="{658EABC0-8D02-237E-C772-AB4E0296D084}"/>
          </ac:spMkLst>
        </pc:spChg>
        <pc:spChg chg="mod">
          <ac:chgData name="윤진숙(Celine) - 서비스기획2팀" userId="db3dbd84-8051-4777-a258-c2ff272a01d1" providerId="ADAL" clId="{89AD4AF4-529F-40E9-A76E-84A1668401AE}" dt="2024-05-22T02:16:35.432" v="13796" actId="208"/>
          <ac:spMkLst>
            <pc:docMk/>
            <pc:sldMk cId="1754343891" sldId="1740"/>
            <ac:spMk id="35" creationId="{C03BFD45-36CE-AD1C-0C37-851C0A43217B}"/>
          </ac:spMkLst>
        </pc:spChg>
        <pc:spChg chg="mod">
          <ac:chgData name="윤진숙(Celine) - 서비스기획2팀" userId="db3dbd84-8051-4777-a258-c2ff272a01d1" providerId="ADAL" clId="{89AD4AF4-529F-40E9-A76E-84A1668401AE}" dt="2024-05-22T05:27:36.657" v="14754" actId="1035"/>
          <ac:spMkLst>
            <pc:docMk/>
            <pc:sldMk cId="1754343891" sldId="1740"/>
            <ac:spMk id="36" creationId="{BC42715A-3706-AE32-4853-50DB019D893B}"/>
          </ac:spMkLst>
        </pc:spChg>
        <pc:spChg chg="mod">
          <ac:chgData name="윤진숙(Celine) - 서비스기획2팀" userId="db3dbd84-8051-4777-a258-c2ff272a01d1" providerId="ADAL" clId="{89AD4AF4-529F-40E9-A76E-84A1668401AE}" dt="2024-05-22T05:52:47.988" v="15000" actId="1076"/>
          <ac:spMkLst>
            <pc:docMk/>
            <pc:sldMk cId="1754343891" sldId="1740"/>
            <ac:spMk id="37" creationId="{8271CC51-057B-46AC-31AE-8B930CDE2D53}"/>
          </ac:spMkLst>
        </pc:spChg>
        <pc:spChg chg="del">
          <ac:chgData name="윤진숙(Celine) - 서비스기획2팀" userId="db3dbd84-8051-4777-a258-c2ff272a01d1" providerId="ADAL" clId="{89AD4AF4-529F-40E9-A76E-84A1668401AE}" dt="2024-05-22T02:03:17.572" v="13585" actId="478"/>
          <ac:spMkLst>
            <pc:docMk/>
            <pc:sldMk cId="1754343891" sldId="1740"/>
            <ac:spMk id="38" creationId="{C815A371-F744-FC90-D9D0-DB058B19A7EC}"/>
          </ac:spMkLst>
        </pc:spChg>
        <pc:spChg chg="mod">
          <ac:chgData name="윤진숙(Celine) - 서비스기획2팀" userId="db3dbd84-8051-4777-a258-c2ff272a01d1" providerId="ADAL" clId="{89AD4AF4-529F-40E9-A76E-84A1668401AE}" dt="2024-05-22T05:45:46.178" v="14974" actId="1035"/>
          <ac:spMkLst>
            <pc:docMk/>
            <pc:sldMk cId="1754343891" sldId="1740"/>
            <ac:spMk id="39" creationId="{AAAD0172-BC1B-1391-E857-AE6B8EFDD163}"/>
          </ac:spMkLst>
        </pc:spChg>
        <pc:spChg chg="mod">
          <ac:chgData name="윤진숙(Celine) - 서비스기획2팀" userId="db3dbd84-8051-4777-a258-c2ff272a01d1" providerId="ADAL" clId="{89AD4AF4-529F-40E9-A76E-84A1668401AE}" dt="2024-05-22T05:44:04.623" v="14969" actId="1035"/>
          <ac:spMkLst>
            <pc:docMk/>
            <pc:sldMk cId="1754343891" sldId="1740"/>
            <ac:spMk id="40" creationId="{FFB1EC67-2E58-60BB-39F0-ECC53D28F6AB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88" creationId="{7849E64A-50E5-1E0F-0B55-A75F6FD4A291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5:38:22.679" v="14880" actId="1037"/>
          <ac:spMkLst>
            <pc:docMk/>
            <pc:sldMk cId="1754343891" sldId="1740"/>
            <ac:spMk id="89" creationId="{0B504812-7ACD-2D4E-4277-1EC50566158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5" creationId="{169CD1F1-21C7-E5D3-89DB-BCCF19178464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6" creationId="{152800F2-FBC9-699A-DC2B-7C28B62B5EE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7" creationId="{1AAE8902-D3D9-50F4-0B6E-6557FC63C9A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8" creationId="{FFA9BB86-739E-F787-7D14-593F1F4EFB5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9" creationId="{80A3EDC5-2D17-8FEA-2886-2E51E79F28B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11" creationId="{C0281DE6-82DE-4437-A77F-BDDD6A18B0DC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14" creationId="{A74DCA9F-970B-1D10-FB86-69526AB7233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18" creationId="{59DCEE48-0C00-88C2-47CB-B1C684361BC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0" creationId="{A8CFAEBC-7CC5-7648-A498-EA70F86622D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1" creationId="{D8EBD756-1C85-6C5C-F32F-93C1E905576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3" creationId="{0D0CFD23-9770-11E2-4DEA-BC9879B9E84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6" creationId="{2A696DF7-8959-74AD-1CA8-F885B5FEBA8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7" creationId="{8188A7A1-8EB6-C207-67A2-22C65BC21F4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8" creationId="{3587F36E-0DD4-356E-791D-D742A8BD757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9" creationId="{77C71FDD-7AAC-94DB-BC04-8B27378DBE6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1" creationId="{3ACBB5A1-38C3-6535-BDDC-24853A21CE2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3" creationId="{D41A9F89-35A6-3FC0-4ED9-F3434AF6D7FC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7" creationId="{0484D40D-1FCB-EF15-EB4D-761E4410372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8" creationId="{A1A928BC-8607-1FC7-42BD-5B3B3B3B4DF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2" creationId="{12D9E4C6-1837-1231-CF68-B7C028828F5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3" creationId="{01D3344C-6C39-4025-ACB4-0197B762CBA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7" creationId="{CA05D498-4DBF-F3F1-131D-268F1C382CF5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8" creationId="{94CDF520-C77A-1A51-B59C-AB4B1D5ECF99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2.934" v="13639" actId="478"/>
          <ac:spMkLst>
            <pc:docMk/>
            <pc:sldMk cId="1754343891" sldId="1740"/>
            <ac:spMk id="149" creationId="{8B397685-BE6F-34BD-3FDC-D1659C427E76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1" creationId="{5998599A-451C-A8D0-DFFC-368EC540B8C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2" creationId="{D8285448-BE9C-2231-9E0A-02024D24D99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3" creationId="{3575CB9E-049C-3C62-42E1-51EC6CE1601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4" creationId="{74BE49EF-8216-2756-C85E-290A1BB0E796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5" creationId="{B3E578DB-36C9-D05E-9079-E722B4075F7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7" creationId="{62D70B49-BD1D-165C-AE96-BFB7BCB9A90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0" creationId="{976CEAC3-7BFB-2962-161B-8AE7348B16B6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1" creationId="{9AFB827D-FC3B-D6E6-FB6D-7E0E41905E1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2" creationId="{3A06CA52-0282-7DFE-57BC-A13B7541B59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3" creationId="{CCAC950F-B286-1701-369B-BB99956D5F65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4" creationId="{B49CBC3F-BF03-33DF-0A71-1C0F80CFD0A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6" creationId="{75F27E12-ECAC-5581-20EF-4F1AC76F595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9" creationId="{6C5CE5F3-354B-6B31-644D-2269E5CD1D2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9.918" v="13642" actId="478"/>
          <ac:spMkLst>
            <pc:docMk/>
            <pc:sldMk cId="1754343891" sldId="1740"/>
            <ac:spMk id="172" creationId="{25C82669-8801-A01B-649B-50DB15FAC1D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4" creationId="{4C02BC37-FF37-89F9-735A-1D5AFEB4A9CB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5" creationId="{42B5800D-D8BD-90B8-D31C-B2169E5CB41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7" creationId="{4BD3B84E-A4E2-C507-9022-092251A4F37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8" creationId="{F5487D1E-53C1-DC79-3507-E92D75095D6D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3:53.455" v="13791" actId="478"/>
          <ac:spMkLst>
            <pc:docMk/>
            <pc:sldMk cId="1754343891" sldId="1740"/>
            <ac:spMk id="179" creationId="{407D17FA-76CB-334D-CD71-8320090FAB2C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3.957" v="13640" actId="478"/>
          <ac:spMkLst>
            <pc:docMk/>
            <pc:sldMk cId="1754343891" sldId="1740"/>
            <ac:spMk id="180" creationId="{808549FD-FC63-C61E-9F8A-D1BF0BFF81D3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1" creationId="{FF36A9B9-DE7B-F15B-7BE9-58407C08B5EE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2" creationId="{4D7CFF93-3D9D-05F0-F373-4C9E56B071CF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3" creationId="{557C2E50-E5AC-E5DB-C071-F1701DF61F14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4" creationId="{B1736BA2-A95D-BB74-FF7F-A7CFAD68994C}"/>
          </ac:spMkLst>
        </pc:spChg>
        <pc:spChg chg="add mod">
          <ac:chgData name="윤진숙(Celine) - 서비스기획2팀" userId="db3dbd84-8051-4777-a258-c2ff272a01d1" providerId="ADAL" clId="{89AD4AF4-529F-40E9-A76E-84A1668401AE}" dt="2024-05-22T02:16:43.952" v="13797" actId="208"/>
          <ac:spMkLst>
            <pc:docMk/>
            <pc:sldMk cId="1754343891" sldId="1740"/>
            <ac:spMk id="185" creationId="{594BF0B0-F672-0B74-5BDA-777D324D2B3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3:53.455" v="13791" actId="478"/>
          <ac:spMkLst>
            <pc:docMk/>
            <pc:sldMk cId="1754343891" sldId="1740"/>
            <ac:spMk id="186" creationId="{55E2D644-31E5-B82E-E795-30F6437006FC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4:46.216" v="13626" actId="478"/>
          <ac:spMkLst>
            <pc:docMk/>
            <pc:sldMk cId="1754343891" sldId="1740"/>
            <ac:spMk id="187" creationId="{D44201B8-0AA8-BF24-F56E-ECBCAF3FDA7C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00.385" v="13628" actId="478"/>
          <ac:spMkLst>
            <pc:docMk/>
            <pc:sldMk cId="1754343891" sldId="1740"/>
            <ac:spMk id="188" creationId="{62E6FB43-8B53-6858-EAAD-186CE835231A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3:53.455" v="13791" actId="478"/>
          <ac:spMkLst>
            <pc:docMk/>
            <pc:sldMk cId="1754343891" sldId="1740"/>
            <ac:spMk id="189" creationId="{4281F72F-979A-38E6-8752-5007EC549DA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6:58.793" v="13799" actId="478"/>
          <ac:spMkLst>
            <pc:docMk/>
            <pc:sldMk cId="1754343891" sldId="1740"/>
            <ac:spMk id="203" creationId="{169DF157-6F62-3F60-95C1-2DCE8F586A8B}"/>
          </ac:spMkLst>
        </pc:spChg>
        <pc:spChg chg="add mod">
          <ac:chgData name="윤진숙(Celine) - 서비스기획2팀" userId="db3dbd84-8051-4777-a258-c2ff272a01d1" providerId="ADAL" clId="{89AD4AF4-529F-40E9-A76E-84A1668401AE}" dt="2024-05-22T02:20:37.544" v="13813"/>
          <ac:spMkLst>
            <pc:docMk/>
            <pc:sldMk cId="1754343891" sldId="1740"/>
            <ac:spMk id="204" creationId="{CDF418D7-CE5E-922B-85E8-F0BB9491FCE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4:59:52.273" v="14354" actId="478"/>
          <ac:spMkLst>
            <pc:docMk/>
            <pc:sldMk cId="1754343891" sldId="1740"/>
            <ac:spMk id="205" creationId="{93703853-64D0-EDBC-0AAF-2F8C8CE390C4}"/>
          </ac:spMkLst>
        </pc:spChg>
        <pc:spChg chg="mod">
          <ac:chgData name="윤진숙(Celine) - 서비스기획2팀" userId="db3dbd84-8051-4777-a258-c2ff272a01d1" providerId="ADAL" clId="{89AD4AF4-529F-40E9-A76E-84A1668401AE}" dt="2024-05-22T05:00:07.899" v="14356"/>
          <ac:spMkLst>
            <pc:docMk/>
            <pc:sldMk cId="1754343891" sldId="1740"/>
            <ac:spMk id="209" creationId="{B8A02B37-E60C-0784-CE35-ADC579848AE9}"/>
          </ac:spMkLst>
        </pc:spChg>
        <pc:spChg chg="add mod">
          <ac:chgData name="윤진숙(Celine) - 서비스기획2팀" userId="db3dbd84-8051-4777-a258-c2ff272a01d1" providerId="ADAL" clId="{89AD4AF4-529F-40E9-A76E-84A1668401AE}" dt="2024-05-22T05:54:39.647" v="15013" actId="1035"/>
          <ac:spMkLst>
            <pc:docMk/>
            <pc:sldMk cId="1754343891" sldId="1740"/>
            <ac:spMk id="210" creationId="{79B01E0C-AC86-E527-7400-763D9C8D6709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2T05:32:15.426" v="14772" actId="478"/>
          <ac:spMkLst>
            <pc:docMk/>
            <pc:sldMk cId="1754343891" sldId="1740"/>
            <ac:spMk id="214" creationId="{785B3252-BAD3-BCCC-F287-B5D56889B612}"/>
          </ac:spMkLst>
        </pc:spChg>
        <pc:spChg chg="add mod">
          <ac:chgData name="윤진숙(Celine) - 서비스기획2팀" userId="db3dbd84-8051-4777-a258-c2ff272a01d1" providerId="ADAL" clId="{89AD4AF4-529F-40E9-A76E-84A1668401AE}" dt="2024-05-22T05:43:29.007" v="14939" actId="1035"/>
          <ac:spMkLst>
            <pc:docMk/>
            <pc:sldMk cId="1754343891" sldId="1740"/>
            <ac:spMk id="216" creationId="{67390122-64C3-EB5A-9894-05A5A0CE4845}"/>
          </ac:spMkLst>
        </pc:spChg>
        <pc:spChg chg="add mod">
          <ac:chgData name="윤진숙(Celine) - 서비스기획2팀" userId="db3dbd84-8051-4777-a258-c2ff272a01d1" providerId="ADAL" clId="{89AD4AF4-529F-40E9-A76E-84A1668401AE}" dt="2024-05-22T05:22:24.654" v="14480"/>
          <ac:spMkLst>
            <pc:docMk/>
            <pc:sldMk cId="1754343891" sldId="1740"/>
            <ac:spMk id="221" creationId="{2ACA9E5F-678A-4CAE-91CA-4F1D4E59B488}"/>
          </ac:spMkLst>
        </pc:spChg>
        <pc:spChg chg="add mod">
          <ac:chgData name="윤진숙(Celine) - 서비스기획2팀" userId="db3dbd84-8051-4777-a258-c2ff272a01d1" providerId="ADAL" clId="{89AD4AF4-529F-40E9-A76E-84A1668401AE}" dt="2024-05-22T05:54:39.647" v="15013" actId="1035"/>
          <ac:spMkLst>
            <pc:docMk/>
            <pc:sldMk cId="1754343891" sldId="1740"/>
            <ac:spMk id="224" creationId="{11FFD7A9-7CC6-03F3-1866-07017E122B26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5:33:12.906" v="14786" actId="478"/>
          <ac:spMkLst>
            <pc:docMk/>
            <pc:sldMk cId="1754343891" sldId="1740"/>
            <ac:spMk id="230" creationId="{41DFFDA4-9367-4F30-5DBD-E2AA1E5C8F0B}"/>
          </ac:spMkLst>
        </pc:spChg>
        <pc:spChg chg="add mod ord">
          <ac:chgData name="윤진숙(Celine) - 서비스기획2팀" userId="db3dbd84-8051-4777-a258-c2ff272a01d1" providerId="ADAL" clId="{89AD4AF4-529F-40E9-A76E-84A1668401AE}" dt="2024-05-22T05:42:06.767" v="14890" actId="1035"/>
          <ac:spMkLst>
            <pc:docMk/>
            <pc:sldMk cId="1754343891" sldId="1740"/>
            <ac:spMk id="231" creationId="{7CB589C4-43FC-31C9-8209-B2C5307CD0B6}"/>
          </ac:spMkLst>
        </pc:spChg>
        <pc:grpChg chg="add del mod">
          <ac:chgData name="윤진숙(Celine) - 서비스기획2팀" userId="db3dbd84-8051-4777-a258-c2ff272a01d1" providerId="ADAL" clId="{89AD4AF4-529F-40E9-A76E-84A1668401AE}" dt="2024-05-22T01:43:21.099" v="13330" actId="165"/>
          <ac:grpSpMkLst>
            <pc:docMk/>
            <pc:sldMk cId="1754343891" sldId="1740"/>
            <ac:grpSpMk id="2" creationId="{A5DBE337-4E5D-E71D-CEA9-67DE1E3473D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0.742" v="13638" actId="478"/>
          <ac:grpSpMkLst>
            <pc:docMk/>
            <pc:sldMk cId="1754343891" sldId="1740"/>
            <ac:grpSpMk id="7" creationId="{ABAB461E-0309-B428-164A-E15005713799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8" creationId="{E60D4292-9DAF-92C7-27C9-0F45486713BF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9" creationId="{A200BBA9-CA3D-8B96-63A0-544B492C0712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2" creationId="{4B71E73D-857D-D8BE-5F21-D5565CF32042}"/>
          </ac:grpSpMkLst>
        </pc:grpChg>
        <pc:grpChg chg="mod topLvl">
          <ac:chgData name="윤진숙(Celine) - 서비스기획2팀" userId="db3dbd84-8051-4777-a258-c2ff272a01d1" providerId="ADAL" clId="{89AD4AF4-529F-40E9-A76E-84A1668401AE}" dt="2024-05-22T01:59:56.473" v="13517" actId="1036"/>
          <ac:grpSpMkLst>
            <pc:docMk/>
            <pc:sldMk cId="1754343891" sldId="1740"/>
            <ac:grpSpMk id="17" creationId="{87DD8216-F69B-5267-E37D-56748AB544E7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3:21.099" v="13330" actId="165"/>
          <ac:grpSpMkLst>
            <pc:docMk/>
            <pc:sldMk cId="1754343891" sldId="1740"/>
            <ac:grpSpMk id="18" creationId="{90614CF8-E33D-F2DD-CA58-898CDE2F955F}"/>
          </ac:grpSpMkLst>
        </pc:grpChg>
        <pc:grpChg chg="mod">
          <ac:chgData name="윤진숙(Celine) - 서비스기획2팀" userId="db3dbd84-8051-4777-a258-c2ff272a01d1" providerId="ADAL" clId="{89AD4AF4-529F-40E9-A76E-84A1668401AE}" dt="2024-05-22T02:00:27.699" v="13531" actId="14100"/>
          <ac:grpSpMkLst>
            <pc:docMk/>
            <pc:sldMk cId="1754343891" sldId="1740"/>
            <ac:grpSpMk id="26" creationId="{F8F33207-DE9D-B489-5B94-539EEA13802E}"/>
          </ac:grpSpMkLst>
        </pc:grpChg>
        <pc:grpChg chg="del">
          <ac:chgData name="윤진숙(Celine) - 서비스기획2팀" userId="db3dbd84-8051-4777-a258-c2ff272a01d1" providerId="ADAL" clId="{89AD4AF4-529F-40E9-A76E-84A1668401AE}" dt="2024-05-22T02:08:14.529" v="13751" actId="478"/>
          <ac:grpSpMkLst>
            <pc:docMk/>
            <pc:sldMk cId="1754343891" sldId="1740"/>
            <ac:grpSpMk id="41" creationId="{380CF8BD-6A23-5BB9-7EE4-92611216AFDB}"/>
          </ac:grpSpMkLst>
        </pc:grpChg>
        <pc:grpChg chg="del">
          <ac:chgData name="윤진숙(Celine) - 서비스기획2팀" userId="db3dbd84-8051-4777-a258-c2ff272a01d1" providerId="ADAL" clId="{89AD4AF4-529F-40E9-A76E-84A1668401AE}" dt="2024-05-22T01:55:45.818" v="13361" actId="478"/>
          <ac:grpSpMkLst>
            <pc:docMk/>
            <pc:sldMk cId="1754343891" sldId="1740"/>
            <ac:grpSpMk id="44" creationId="{5302BA29-A41B-D68C-8AD0-ED63FAB051F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1:56:37.601" v="13382" actId="1076"/>
          <ac:grpSpMkLst>
            <pc:docMk/>
            <pc:sldMk cId="1754343891" sldId="1740"/>
            <ac:grpSpMk id="59" creationId="{2A75137D-B549-8B5B-9BA1-37F8E4D2525E}"/>
          </ac:grpSpMkLst>
        </pc:grpChg>
        <pc:grpChg chg="del">
          <ac:chgData name="윤진숙(Celine) - 서비스기획2팀" userId="db3dbd84-8051-4777-a258-c2ff272a01d1" providerId="ADAL" clId="{89AD4AF4-529F-40E9-A76E-84A1668401AE}" dt="2024-05-22T02:03:12.204" v="13583" actId="478"/>
          <ac:grpSpMkLst>
            <pc:docMk/>
            <pc:sldMk cId="1754343891" sldId="1740"/>
            <ac:grpSpMk id="63" creationId="{F9578A44-B3AB-76E3-43B9-3DC8387C686B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83" creationId="{202DEBE2-7FB4-FD81-FBCC-CE2955CF2CC7}"/>
          </ac:grpSpMkLst>
        </pc:grpChg>
        <pc:grpChg chg="del">
          <ac:chgData name="윤진숙(Celine) - 서비스기획2팀" userId="db3dbd84-8051-4777-a258-c2ff272a01d1" providerId="ADAL" clId="{89AD4AF4-529F-40E9-A76E-84A1668401AE}" dt="2024-05-22T01:43:15.184" v="13329" actId="478"/>
          <ac:grpSpMkLst>
            <pc:docMk/>
            <pc:sldMk cId="1754343891" sldId="1740"/>
            <ac:grpSpMk id="86" creationId="{E7AF9F96-3574-1DC9-3F69-B6ED0CFCAC93}"/>
          </ac:grpSpMkLst>
        </pc:grpChg>
        <pc:grpChg chg="del">
          <ac:chgData name="윤진숙(Celine) - 서비스기획2팀" userId="db3dbd84-8051-4777-a258-c2ff272a01d1" providerId="ADAL" clId="{89AD4AF4-529F-40E9-A76E-84A1668401AE}" dt="2024-05-22T02:03:14.925" v="13584" actId="478"/>
          <ac:grpSpMkLst>
            <pc:docMk/>
            <pc:sldMk cId="1754343891" sldId="1740"/>
            <ac:grpSpMk id="92" creationId="{5FB3220D-7045-FAA2-6D67-6B91DC9C87EA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6.686" v="13641" actId="478"/>
          <ac:grpSpMkLst>
            <pc:docMk/>
            <pc:sldMk cId="1754343891" sldId="1740"/>
            <ac:grpSpMk id="99" creationId="{BFE56DEF-C2B9-6076-06AF-1ABB59A3D11E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00" creationId="{3FC4BA18-C16E-47A4-839D-9293B8F358F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2.488" v="13645" actId="478"/>
          <ac:grpSpMkLst>
            <pc:docMk/>
            <pc:sldMk cId="1754343891" sldId="1740"/>
            <ac:grpSpMk id="104" creationId="{AA895364-B628-8041-628C-AC05276CBDB9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12" creationId="{00345209-7176-D5EB-8C75-D6618C902D8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1.044" v="13643" actId="478"/>
          <ac:grpSpMkLst>
            <pc:docMk/>
            <pc:sldMk cId="1754343891" sldId="1740"/>
            <ac:grpSpMk id="117" creationId="{0591D533-F059-EF32-B16A-4F4F788503BF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19" creationId="{0DF82E4D-312A-B424-4CFC-F3011213F071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22" creationId="{07031D68-9FB8-133B-2C12-D32F5E977D06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24" creationId="{231BFF10-3ED7-74B2-9E3B-442E8F7883CE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1.710" v="13644" actId="478"/>
          <ac:grpSpMkLst>
            <pc:docMk/>
            <pc:sldMk cId="1754343891" sldId="1740"/>
            <ac:grpSpMk id="130" creationId="{D507A4FF-9F95-1066-9094-32F3FF6AFAA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34" creationId="{3E8F9280-7335-58A9-C669-BD21B031D47D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35" creationId="{DF62AFDF-F40A-F590-F6B6-D493EB72356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39" creationId="{9412621F-81D4-4EC6-F4E9-5F0F7926EDDC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40" creationId="{CB8FFF5F-580F-AAFD-C8AA-B2E57E119DF8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44" creationId="{183C397C-FE0D-476A-C073-56007ED289F1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45" creationId="{10562B5F-C7FA-6C09-0FA8-C65E2135B00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3.268" v="13646" actId="478"/>
          <ac:grpSpMkLst>
            <pc:docMk/>
            <pc:sldMk cId="1754343891" sldId="1740"/>
            <ac:grpSpMk id="150" creationId="{7BE8ECBD-37E3-06EA-7EF5-401AD58830E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4.789" v="13647" actId="478"/>
          <ac:grpSpMkLst>
            <pc:docMk/>
            <pc:sldMk cId="1754343891" sldId="1740"/>
            <ac:grpSpMk id="159" creationId="{5B3295A6-331A-E60D-28EA-F99C0FA2DD4D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67" creationId="{BDBF5593-3DFF-CB1A-6DD9-69B903079B80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73" creationId="{8495CC51-7EF8-DB23-1928-DE02F72EAA3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76" creationId="{15E8A12D-CDBF-05E1-A33D-0557D700FF29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12:01.743" v="13765" actId="165"/>
          <ac:grpSpMkLst>
            <pc:docMk/>
            <pc:sldMk cId="1754343891" sldId="1740"/>
            <ac:grpSpMk id="191" creationId="{D10BF315-F424-09FD-D8D1-F37C1765972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12:09.944" v="13767" actId="165"/>
          <ac:grpSpMkLst>
            <pc:docMk/>
            <pc:sldMk cId="1754343891" sldId="1740"/>
            <ac:grpSpMk id="192" creationId="{9D80DEF5-1A9C-DE58-D76A-157CEF14083C}"/>
          </ac:grpSpMkLst>
        </pc:grpChg>
        <pc:grpChg chg="del mod topLvl">
          <ac:chgData name="윤진숙(Celine) - 서비스기획2팀" userId="db3dbd84-8051-4777-a258-c2ff272a01d1" providerId="ADAL" clId="{89AD4AF4-529F-40E9-A76E-84A1668401AE}" dt="2024-05-22T02:12:23.792" v="13769" actId="165"/>
          <ac:grpSpMkLst>
            <pc:docMk/>
            <pc:sldMk cId="1754343891" sldId="1740"/>
            <ac:grpSpMk id="193" creationId="{F92DBEB5-94E8-8F9C-0220-F1BF9FACE25C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2:14:04.100" v="13792"/>
          <ac:grpSpMkLst>
            <pc:docMk/>
            <pc:sldMk cId="1754343891" sldId="1740"/>
            <ac:grpSpMk id="197" creationId="{C46B6725-B20E-B1C3-C0B1-41E67437040C}"/>
          </ac:grpSpMkLst>
        </pc:grpChg>
        <pc:grpChg chg="mod">
          <ac:chgData name="윤진숙(Celine) - 서비스기획2팀" userId="db3dbd84-8051-4777-a258-c2ff272a01d1" providerId="ADAL" clId="{89AD4AF4-529F-40E9-A76E-84A1668401AE}" dt="2024-05-22T02:14:04.100" v="13792"/>
          <ac:grpSpMkLst>
            <pc:docMk/>
            <pc:sldMk cId="1754343891" sldId="1740"/>
            <ac:grpSpMk id="198" creationId="{28770B8D-29EA-E6C5-2CF9-61365A491D8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22:15.567" v="14479" actId="1076"/>
          <ac:grpSpMkLst>
            <pc:docMk/>
            <pc:sldMk cId="1754343891" sldId="1740"/>
            <ac:grpSpMk id="206" creationId="{7E46D652-3398-1B84-E863-B7CA049D874F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5:19:32.721" v="14443" actId="478"/>
          <ac:grpSpMkLst>
            <pc:docMk/>
            <pc:sldMk cId="1754343891" sldId="1740"/>
            <ac:grpSpMk id="211" creationId="{5FB3220D-7045-FAA2-6D67-6B91DC9C87EA}"/>
          </ac:grpSpMkLst>
        </pc:grpChg>
        <pc:grpChg chg="add del mod topLvl">
          <ac:chgData name="윤진숙(Celine) - 서비스기획2팀" userId="db3dbd84-8051-4777-a258-c2ff272a01d1" providerId="ADAL" clId="{89AD4AF4-529F-40E9-A76E-84A1668401AE}" dt="2024-05-22T05:30:05.356" v="14763" actId="478"/>
          <ac:grpSpMkLst>
            <pc:docMk/>
            <pc:sldMk cId="1754343891" sldId="1740"/>
            <ac:grpSpMk id="212" creationId="{48B1F2DD-3262-E249-BFA3-723EE1889F7D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22:35.840" v="14481" actId="1076"/>
          <ac:grpSpMkLst>
            <pc:docMk/>
            <pc:sldMk cId="1754343891" sldId="1740"/>
            <ac:grpSpMk id="219" creationId="{594992FF-AAF3-C1F9-DCD7-89FC04E4378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22:24.654" v="14480"/>
          <ac:grpSpMkLst>
            <pc:docMk/>
            <pc:sldMk cId="1754343891" sldId="1740"/>
            <ac:grpSpMk id="220" creationId="{D68ECF17-4ED5-4D90-8C8E-115280261BC2}"/>
          </ac:grpSpMkLst>
        </pc:grpChg>
        <pc:grpChg chg="add mod ord">
          <ac:chgData name="윤진숙(Celine) - 서비스기획2팀" userId="db3dbd84-8051-4777-a258-c2ff272a01d1" providerId="ADAL" clId="{89AD4AF4-529F-40E9-A76E-84A1668401AE}" dt="2024-05-22T05:43:18.369" v="14928" actId="1035"/>
          <ac:grpSpMkLst>
            <pc:docMk/>
            <pc:sldMk cId="1754343891" sldId="1740"/>
            <ac:grpSpMk id="225" creationId="{53299C1C-4394-362B-CA3B-CD508C81686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41:03.798" v="14882" actId="1076"/>
          <ac:grpSpMkLst>
            <pc:docMk/>
            <pc:sldMk cId="1754343891" sldId="1740"/>
            <ac:grpSpMk id="233" creationId="{720C9EEB-50B0-8CB5-284C-2DDB8A5A1524}"/>
          </ac:grpSpMkLst>
        </pc:grpChg>
        <pc:graphicFrameChg chg="del">
          <ac:chgData name="윤진숙(Celine) - 서비스기획2팀" userId="db3dbd84-8051-4777-a258-c2ff272a01d1" providerId="ADAL" clId="{89AD4AF4-529F-40E9-A76E-84A1668401AE}" dt="2024-05-22T02:13:34.304" v="13785" actId="478"/>
          <ac:graphicFrameMkLst>
            <pc:docMk/>
            <pc:sldMk cId="1754343891" sldId="1740"/>
            <ac:graphicFrameMk id="30" creationId="{7D314543-DFE5-D778-4F58-E03C12598008}"/>
          </ac:graphicFrameMkLst>
        </pc:graphicFrameChg>
        <pc:graphicFrameChg chg="mod modGraphic">
          <ac:chgData name="윤진숙(Celine) - 서비스기획2팀" userId="db3dbd84-8051-4777-a258-c2ff272a01d1" providerId="ADAL" clId="{89AD4AF4-529F-40E9-A76E-84A1668401AE}" dt="2024-05-22T05:43:18.369" v="14928" actId="1035"/>
          <ac:graphicFrameMkLst>
            <pc:docMk/>
            <pc:sldMk cId="1754343891" sldId="1740"/>
            <ac:graphicFrameMk id="33" creationId="{B1D108E2-7E43-8B1E-C210-0D3BB0BA38C2}"/>
          </ac:graphicFrameMkLst>
        </pc:graphicFrameChg>
        <pc:graphicFrameChg chg="del mod modGraphic">
          <ac:chgData name="윤진숙(Celine) - 서비스기획2팀" userId="db3dbd84-8051-4777-a258-c2ff272a01d1" providerId="ADAL" clId="{89AD4AF4-529F-40E9-A76E-84A1668401AE}" dt="2024-05-22T01:43:08.266" v="13328" actId="478"/>
          <ac:graphicFrameMkLst>
            <pc:docMk/>
            <pc:sldMk cId="1754343891" sldId="1740"/>
            <ac:graphicFrameMk id="90" creationId="{544E00F6-6C86-9125-A092-46F6E763DE9B}"/>
          </ac:graphicFrameMkLst>
        </pc:graphicFrameChg>
        <pc:graphicFrameChg chg="add mod modGraphic">
          <ac:chgData name="윤진숙(Celine) - 서비스기획2팀" userId="db3dbd84-8051-4777-a258-c2ff272a01d1" providerId="ADAL" clId="{89AD4AF4-529F-40E9-A76E-84A1668401AE}" dt="2024-05-22T05:44:04.623" v="14969" actId="1035"/>
          <ac:graphicFrameMkLst>
            <pc:docMk/>
            <pc:sldMk cId="1754343891" sldId="1740"/>
            <ac:graphicFrameMk id="202" creationId="{E56E03DB-108C-50BF-63C5-CD135D3357A6}"/>
          </ac:graphicFrameMkLst>
        </pc:graphicFrameChg>
        <pc:graphicFrameChg chg="add mod modGraphic">
          <ac:chgData name="윤진숙(Celine) - 서비스기획2팀" userId="db3dbd84-8051-4777-a258-c2ff272a01d1" providerId="ADAL" clId="{89AD4AF4-529F-40E9-A76E-84A1668401AE}" dt="2024-05-22T05:43:29.007" v="14939" actId="1035"/>
          <ac:graphicFrameMkLst>
            <pc:docMk/>
            <pc:sldMk cId="1754343891" sldId="1740"/>
            <ac:graphicFrameMk id="217" creationId="{A951D2A9-7900-4F5E-ED2E-270D7971F2A2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22T01:43:21.099" v="13330" actId="165"/>
          <ac:picMkLst>
            <pc:docMk/>
            <pc:sldMk cId="1754343891" sldId="1740"/>
            <ac:picMk id="4" creationId="{72110AEF-4654-9FD4-4817-4D184B5BBB5B}"/>
          </ac:picMkLst>
        </pc:picChg>
        <pc:picChg chg="mod">
          <ac:chgData name="윤진숙(Celine) - 서비스기획2팀" userId="db3dbd84-8051-4777-a258-c2ff272a01d1" providerId="ADAL" clId="{89AD4AF4-529F-40E9-A76E-84A1668401AE}" dt="2024-05-22T01:56:16.904" v="13379" actId="1036"/>
          <ac:picMkLst>
            <pc:docMk/>
            <pc:sldMk cId="1754343891" sldId="1740"/>
            <ac:picMk id="20" creationId="{0E9AE5C5-B4D0-B514-1A07-B2D283DDFB50}"/>
          </ac:picMkLst>
        </pc:picChg>
        <pc:picChg chg="mod">
          <ac:chgData name="윤진숙(Celine) - 서비스기획2팀" userId="db3dbd84-8051-4777-a258-c2ff272a01d1" providerId="ADAL" clId="{89AD4AF4-529F-40E9-A76E-84A1668401AE}" dt="2024-05-22T01:43:21.099" v="13330" actId="165"/>
          <ac:picMkLst>
            <pc:docMk/>
            <pc:sldMk cId="1754343891" sldId="1740"/>
            <ac:picMk id="24" creationId="{F741C85A-9029-E767-E87C-096A44F9453C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5.670" v="13786" actId="478"/>
          <ac:picMkLst>
            <pc:docMk/>
            <pc:sldMk cId="1754343891" sldId="1740"/>
            <ac:picMk id="31" creationId="{C5FA8A47-2E8E-3D5B-3304-B8844DCA1AFB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6.214" v="13787" actId="478"/>
          <ac:picMkLst>
            <pc:docMk/>
            <pc:sldMk cId="1754343891" sldId="1740"/>
            <ac:picMk id="32" creationId="{C9F5C98B-3790-8916-1C16-7AEEA980AB27}"/>
          </ac:picMkLst>
        </pc:picChg>
        <pc:picChg chg="del">
          <ac:chgData name="윤진숙(Celine) - 서비스기획2팀" userId="db3dbd84-8051-4777-a258-c2ff272a01d1" providerId="ADAL" clId="{89AD4AF4-529F-40E9-A76E-84A1668401AE}" dt="2024-05-22T02:09:03.466" v="13758" actId="478"/>
          <ac:picMkLst>
            <pc:docMk/>
            <pc:sldMk cId="1754343891" sldId="1740"/>
            <ac:picMk id="34" creationId="{DF8866DA-6686-2F8B-452C-274F80EA0FBD}"/>
          </ac:picMkLst>
        </pc:picChg>
        <pc:picChg chg="del">
          <ac:chgData name="윤진숙(Celine) - 서비스기획2팀" userId="db3dbd84-8051-4777-a258-c2ff272a01d1" providerId="ADAL" clId="{89AD4AF4-529F-40E9-A76E-84A1668401AE}" dt="2024-05-22T01:39:22.848" v="13307" actId="478"/>
          <ac:picMkLst>
            <pc:docMk/>
            <pc:sldMk cId="1754343891" sldId="1740"/>
            <ac:picMk id="62" creationId="{3CBFB22A-F2D7-0492-E415-4908B42EC9C8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6.743" v="13788" actId="478"/>
          <ac:picMkLst>
            <pc:docMk/>
            <pc:sldMk cId="1754343891" sldId="1740"/>
            <ac:picMk id="80" creationId="{3D3564A6-3AE9-ABC1-F751-2637739669BA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7.303" v="13789" actId="478"/>
          <ac:picMkLst>
            <pc:docMk/>
            <pc:sldMk cId="1754343891" sldId="1740"/>
            <ac:picMk id="81" creationId="{EE575881-B4B8-6556-610F-AFDA0BEDD78C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8.013" v="13790" actId="478"/>
          <ac:picMkLst>
            <pc:docMk/>
            <pc:sldMk cId="1754343891" sldId="1740"/>
            <ac:picMk id="82" creationId="{AB4F83EF-0697-D9D0-18EF-EAA4E8F6E03C}"/>
          </ac:picMkLst>
        </pc:picChg>
        <pc:picChg chg="del">
          <ac:chgData name="윤진숙(Celine) - 서비스기획2팀" userId="db3dbd84-8051-4777-a258-c2ff272a01d1" providerId="ADAL" clId="{89AD4AF4-529F-40E9-A76E-84A1668401AE}" dt="2024-05-22T02:07:55.367" v="13747" actId="478"/>
          <ac:picMkLst>
            <pc:docMk/>
            <pc:sldMk cId="1754343891" sldId="1740"/>
            <ac:picMk id="84" creationId="{8B6790E4-B95D-7C7C-EC4E-BDBDD3BA8974}"/>
          </ac:picMkLst>
        </pc:picChg>
        <pc:picChg chg="del mod topLvl">
          <ac:chgData name="윤진숙(Celine) - 서비스기획2팀" userId="db3dbd84-8051-4777-a258-c2ff272a01d1" providerId="ADAL" clId="{89AD4AF4-529F-40E9-A76E-84A1668401AE}" dt="2024-05-22T02:12:04.005" v="13766" actId="478"/>
          <ac:picMkLst>
            <pc:docMk/>
            <pc:sldMk cId="1754343891" sldId="1740"/>
            <ac:picMk id="87" creationId="{7E40BFAD-1952-36E0-2C23-E53A9B7B58DA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91" creationId="{3F31BB10-F749-769A-1A0B-3C3DD4977D96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97" creationId="{8053557A-CE9F-113F-EE2E-6FE3230E1B0E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98" creationId="{267A781C-A973-C0F0-03D0-B97362700E0F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01" creationId="{60EB4BE7-C12A-ED39-7841-CE318AA2CFFC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02" creationId="{631B516E-B366-D188-C4EC-FE790550E8CD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03" creationId="{36931125-D383-EA89-D2BC-472EFB22BC70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10" creationId="{7B75C07E-2051-85F2-108E-5D096F0A5422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13" creationId="{1E555193-6DAD-B900-EE7D-A3C45BD13DA2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32" creationId="{13B796F1-E765-630C-5321-B4209784BB01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36" creationId="{D7951613-7CEE-0967-F51C-77F29952EECB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41" creationId="{2C09BC43-C737-6626-C8C8-7A7890209CAB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46" creationId="{E345EEF4-60D2-6BC0-70FA-ACC058584604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56" creationId="{814B153D-618F-4138-4A0B-77328ED66E2E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58" creationId="{ADBBAF1D-BD05-D4E1-9F93-97B5AA854C0C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65" creationId="{A9172023-6191-27D2-1E88-22609E6D95E7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68" creationId="{74EE9DEC-89C6-BF78-CAEE-BB0A66E27B8D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2:09:04.498" v="13759" actId="478"/>
          <ac:picMkLst>
            <pc:docMk/>
            <pc:sldMk cId="1754343891" sldId="1740"/>
            <ac:picMk id="190" creationId="{1CD32754-530B-59A5-1682-E4F853D4D929}"/>
          </ac:picMkLst>
        </pc:picChg>
        <pc:picChg chg="mod topLvl">
          <ac:chgData name="윤진숙(Celine) - 서비스기획2팀" userId="db3dbd84-8051-4777-a258-c2ff272a01d1" providerId="ADAL" clId="{89AD4AF4-529F-40E9-A76E-84A1668401AE}" dt="2024-05-22T05:29:13.237" v="14755" actId="164"/>
          <ac:picMkLst>
            <pc:docMk/>
            <pc:sldMk cId="1754343891" sldId="1740"/>
            <ac:picMk id="194" creationId="{38025A0D-93D0-C37E-2C9D-7ABF1B66535F}"/>
          </ac:picMkLst>
        </pc:picChg>
        <pc:picChg chg="mod topLvl">
          <ac:chgData name="윤진숙(Celine) - 서비스기획2팀" userId="db3dbd84-8051-4777-a258-c2ff272a01d1" providerId="ADAL" clId="{89AD4AF4-529F-40E9-A76E-84A1668401AE}" dt="2024-05-22T05:29:13.237" v="14755" actId="164"/>
          <ac:picMkLst>
            <pc:docMk/>
            <pc:sldMk cId="1754343891" sldId="1740"/>
            <ac:picMk id="195" creationId="{896CE5DA-834D-6B22-094B-B6BDBACB0636}"/>
          </ac:picMkLst>
        </pc:picChg>
        <pc:picChg chg="mod topLvl">
          <ac:chgData name="윤진숙(Celine) - 서비스기획2팀" userId="db3dbd84-8051-4777-a258-c2ff272a01d1" providerId="ADAL" clId="{89AD4AF4-529F-40E9-A76E-84A1668401AE}" dt="2024-05-22T05:38:22.679" v="14880" actId="1037"/>
          <ac:picMkLst>
            <pc:docMk/>
            <pc:sldMk cId="1754343891" sldId="1740"/>
            <ac:picMk id="196" creationId="{F06AC9FC-35BD-2F47-C935-D0F7A1AA8C9F}"/>
          </ac:picMkLst>
        </pc:picChg>
        <pc:picChg chg="mod">
          <ac:chgData name="윤진숙(Celine) - 서비스기획2팀" userId="db3dbd84-8051-4777-a258-c2ff272a01d1" providerId="ADAL" clId="{89AD4AF4-529F-40E9-A76E-84A1668401AE}" dt="2024-05-22T02:14:04.100" v="13792"/>
          <ac:picMkLst>
            <pc:docMk/>
            <pc:sldMk cId="1754343891" sldId="1740"/>
            <ac:picMk id="199" creationId="{89A231A2-B337-43B6-C509-84994D30222F}"/>
          </ac:picMkLst>
        </pc:picChg>
        <pc:picChg chg="mod">
          <ac:chgData name="윤진숙(Celine) - 서비스기획2팀" userId="db3dbd84-8051-4777-a258-c2ff272a01d1" providerId="ADAL" clId="{89AD4AF4-529F-40E9-A76E-84A1668401AE}" dt="2024-05-22T02:14:04.100" v="13792"/>
          <ac:picMkLst>
            <pc:docMk/>
            <pc:sldMk cId="1754343891" sldId="1740"/>
            <ac:picMk id="200" creationId="{2C677105-2CBF-639F-E3D9-84AB761F7191}"/>
          </ac:picMkLst>
        </pc:picChg>
        <pc:picChg chg="mod">
          <ac:chgData name="윤진숙(Celine) - 서비스기획2팀" userId="db3dbd84-8051-4777-a258-c2ff272a01d1" providerId="ADAL" clId="{89AD4AF4-529F-40E9-A76E-84A1668401AE}" dt="2024-05-22T02:14:04.100" v="13792"/>
          <ac:picMkLst>
            <pc:docMk/>
            <pc:sldMk cId="1754343891" sldId="1740"/>
            <ac:picMk id="201" creationId="{64CD37C7-8881-63D6-99DE-4CF2DF7A312D}"/>
          </ac:picMkLst>
        </pc:picChg>
        <pc:picChg chg="mod">
          <ac:chgData name="윤진숙(Celine) - 서비스기획2팀" userId="db3dbd84-8051-4777-a258-c2ff272a01d1" providerId="ADAL" clId="{89AD4AF4-529F-40E9-A76E-84A1668401AE}" dt="2024-05-22T05:00:07.899" v="14356"/>
          <ac:picMkLst>
            <pc:docMk/>
            <pc:sldMk cId="1754343891" sldId="1740"/>
            <ac:picMk id="207" creationId="{1B1926D2-D63F-D715-9355-BFDB874E40B7}"/>
          </ac:picMkLst>
        </pc:picChg>
        <pc:picChg chg="add del mod topLvl">
          <ac:chgData name="윤진숙(Celine) - 서비스기획2팀" userId="db3dbd84-8051-4777-a258-c2ff272a01d1" providerId="ADAL" clId="{89AD4AF4-529F-40E9-A76E-84A1668401AE}" dt="2024-05-22T05:19:32.721" v="14443" actId="478"/>
          <ac:picMkLst>
            <pc:docMk/>
            <pc:sldMk cId="1754343891" sldId="1740"/>
            <ac:picMk id="213" creationId="{C117276C-52FD-65D8-C9FC-20B12024121A}"/>
          </ac:picMkLst>
        </pc:picChg>
        <pc:picChg chg="add del mod topLvl">
          <ac:chgData name="윤진숙(Celine) - 서비스기획2팀" userId="db3dbd84-8051-4777-a258-c2ff272a01d1" providerId="ADAL" clId="{89AD4AF4-529F-40E9-A76E-84A1668401AE}" dt="2024-05-22T05:30:05.356" v="14763" actId="478"/>
          <ac:picMkLst>
            <pc:docMk/>
            <pc:sldMk cId="1754343891" sldId="1740"/>
            <ac:picMk id="215" creationId="{C2311C1E-C71E-2D63-D2B2-4ED8D0634400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5:34:16.674" v="14797" actId="478"/>
          <ac:picMkLst>
            <pc:docMk/>
            <pc:sldMk cId="1754343891" sldId="1740"/>
            <ac:picMk id="218" creationId="{BA48CAA7-CFCA-5BFC-2F27-5BAC9A982F4B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5:22:24.654" v="14480"/>
          <ac:picMkLst>
            <pc:docMk/>
            <pc:sldMk cId="1754343891" sldId="1740"/>
            <ac:picMk id="222" creationId="{857F929D-63C6-43D8-8533-F84E3A7853CC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5:32:25.698" v="14776" actId="478"/>
          <ac:picMkLst>
            <pc:docMk/>
            <pc:sldMk cId="1754343891" sldId="1740"/>
            <ac:picMk id="227" creationId="{EF173CF3-6D67-2B54-C0F7-F670F1DF4E27}"/>
          </ac:picMkLst>
        </pc:picChg>
        <pc:picChg chg="add mod ord">
          <ac:chgData name="윤진숙(Celine) - 서비스기획2팀" userId="db3dbd84-8051-4777-a258-c2ff272a01d1" providerId="ADAL" clId="{89AD4AF4-529F-40E9-A76E-84A1668401AE}" dt="2024-05-22T05:35:18.804" v="14859" actId="164"/>
          <ac:picMkLst>
            <pc:docMk/>
            <pc:sldMk cId="1754343891" sldId="1740"/>
            <ac:picMk id="229" creationId="{8CA51133-4FA0-DE9F-72FD-06EBA02EAD88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5:43:35.759" v="14947" actId="1035"/>
          <ac:picMkLst>
            <pc:docMk/>
            <pc:sldMk cId="1754343891" sldId="1740"/>
            <ac:picMk id="232" creationId="{50529ABD-A428-CB24-55DA-1D9FC33847DD}"/>
          </ac:picMkLst>
        </pc:pic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23" creationId="{2255D90C-CE5D-08F4-5CAC-0AC1FAD17BE9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25" creationId="{BBA6BD0C-AFF3-49D2-0557-8B61609F0F74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15" creationId="{599785FF-62E0-B12F-7A92-2D11D99BA6F3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16" creationId="{92F5AA7D-78C4-1008-6436-0A79E23A4D9E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25" creationId="{CB6A5690-3BB4-6AF2-717E-8F6E54F69F51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70" creationId="{D0032A7E-08BD-B00F-25D4-BBC0BCFD83DC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71" creationId="{3F08D8DC-5070-74ED-42C7-C5AB6ADE26D3}"/>
          </ac:cxnSpMkLst>
        </pc:cxnChg>
        <pc:cxnChg chg="mod">
          <ac:chgData name="윤진숙(Celine) - 서비스기획2팀" userId="db3dbd84-8051-4777-a258-c2ff272a01d1" providerId="ADAL" clId="{89AD4AF4-529F-40E9-A76E-84A1668401AE}" dt="2024-05-22T05:00:07.899" v="14356"/>
          <ac:cxnSpMkLst>
            <pc:docMk/>
            <pc:sldMk cId="1754343891" sldId="1740"/>
            <ac:cxnSpMk id="208" creationId="{0FB3DA59-F199-E3AC-1BD3-590498B0A335}"/>
          </ac:cxnSpMkLst>
        </pc:cxnChg>
        <pc:cxnChg chg="add mod">
          <ac:chgData name="윤진숙(Celine) - 서비스기획2팀" userId="db3dbd84-8051-4777-a258-c2ff272a01d1" providerId="ADAL" clId="{89AD4AF4-529F-40E9-A76E-84A1668401AE}" dt="2024-05-22T05:22:24.654" v="14480"/>
          <ac:cxnSpMkLst>
            <pc:docMk/>
            <pc:sldMk cId="1754343891" sldId="1740"/>
            <ac:cxnSpMk id="223" creationId="{8A52CC5E-B4AF-475E-8BB3-64DDEAA4F953}"/>
          </ac:cxnSpMkLst>
        </pc:cxnChg>
      </pc:sldChg>
      <pc:sldChg chg="add del">
        <pc:chgData name="윤진숙(Celine) - 서비스기획2팀" userId="db3dbd84-8051-4777-a258-c2ff272a01d1" providerId="ADAL" clId="{89AD4AF4-529F-40E9-A76E-84A1668401AE}" dt="2024-05-21T05:05:37.979" v="11256" actId="47"/>
        <pc:sldMkLst>
          <pc:docMk/>
          <pc:sldMk cId="618793274" sldId="1771"/>
        </pc:sldMkLst>
      </pc:sldChg>
      <pc:sldChg chg="addSp delSp modSp add mod ord">
        <pc:chgData name="윤진숙(Celine) - 서비스기획2팀" userId="db3dbd84-8051-4777-a258-c2ff272a01d1" providerId="ADAL" clId="{89AD4AF4-529F-40E9-A76E-84A1668401AE}" dt="2024-05-21T10:03:04.401" v="13271" actId="20577"/>
        <pc:sldMkLst>
          <pc:docMk/>
          <pc:sldMk cId="3498682252" sldId="1771"/>
        </pc:sldMkLst>
        <pc:spChg chg="add mod">
          <ac:chgData name="윤진숙(Celine) - 서비스기획2팀" userId="db3dbd84-8051-4777-a258-c2ff272a01d1" providerId="ADAL" clId="{89AD4AF4-529F-40E9-A76E-84A1668401AE}" dt="2024-05-21T09:44:41.028" v="12234" actId="14100"/>
          <ac:spMkLst>
            <pc:docMk/>
            <pc:sldMk cId="3498682252" sldId="1771"/>
            <ac:spMk id="5" creationId="{359E00E1-B793-72C7-7382-3274A2184C77}"/>
          </ac:spMkLst>
        </pc:spChg>
        <pc:graphicFrameChg chg="add del mod">
          <ac:chgData name="윤진숙(Celine) - 서비스기획2팀" userId="db3dbd84-8051-4777-a258-c2ff272a01d1" providerId="ADAL" clId="{89AD4AF4-529F-40E9-A76E-84A1668401AE}" dt="2024-05-21T09:45:15.151" v="12242" actId="478"/>
          <ac:graphicFrameMkLst>
            <pc:docMk/>
            <pc:sldMk cId="3498682252" sldId="1771"/>
            <ac:graphicFrameMk id="3" creationId="{568B612C-2732-9CD1-47DE-34DDF1C850CB}"/>
          </ac:graphicFrameMkLst>
        </pc:graphicFrameChg>
        <pc:graphicFrameChg chg="del mod modGraphic">
          <ac:chgData name="윤진숙(Celine) - 서비스기획2팀" userId="db3dbd84-8051-4777-a258-c2ff272a01d1" providerId="ADAL" clId="{89AD4AF4-529F-40E9-A76E-84A1668401AE}" dt="2024-05-21T09:39:48.214" v="12160" actId="478"/>
          <ac:graphicFrameMkLst>
            <pc:docMk/>
            <pc:sldMk cId="3498682252" sldId="1771"/>
            <ac:graphicFrameMk id="4" creationId="{244EBCE0-294C-2C2A-13B5-954D5B2EDD21}"/>
          </ac:graphicFrameMkLst>
        </pc:graphicFrameChg>
        <pc:graphicFrameChg chg="mod modGraphic">
          <ac:chgData name="윤진숙(Celine) - 서비스기획2팀" userId="db3dbd84-8051-4777-a258-c2ff272a01d1" providerId="ADAL" clId="{89AD4AF4-529F-40E9-A76E-84A1668401AE}" dt="2024-05-21T10:03:04.401" v="13271" actId="20577"/>
          <ac:graphicFrameMkLst>
            <pc:docMk/>
            <pc:sldMk cId="3498682252" sldId="1771"/>
            <ac:graphicFrameMk id="8" creationId="{961D5137-A9FC-8E95-3E7E-DA99C9D27F7D}"/>
          </ac:graphicFrameMkLst>
        </pc:graphicFrameChg>
      </pc:sldChg>
      <pc:sldChg chg="addSp modSp add del mod">
        <pc:chgData name="윤진숙(Celine) - 서비스기획2팀" userId="db3dbd84-8051-4777-a258-c2ff272a01d1" providerId="ADAL" clId="{89AD4AF4-529F-40E9-A76E-84A1668401AE}" dt="2024-05-22T05:45:22.949" v="14971" actId="47"/>
        <pc:sldMkLst>
          <pc:docMk/>
          <pc:sldMk cId="3563231284" sldId="1781"/>
        </pc:sldMkLst>
        <pc:spChg chg="mod">
          <ac:chgData name="윤진숙(Celine) - 서비스기획2팀" userId="db3dbd84-8051-4777-a258-c2ff272a01d1" providerId="ADAL" clId="{89AD4AF4-529F-40E9-A76E-84A1668401AE}" dt="2024-05-21T05:04:21.457" v="11248" actId="27636"/>
          <ac:spMkLst>
            <pc:docMk/>
            <pc:sldMk cId="3563231284" sldId="1781"/>
            <ac:spMk id="3" creationId="{E9967097-4EE8-4AD3-8017-897B4D2AB1C8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6.427" v="13651"/>
          <ac:spMkLst>
            <pc:docMk/>
            <pc:sldMk cId="3563231284" sldId="1781"/>
            <ac:spMk id="5" creationId="{8D1F19DE-8F0A-3B76-8A72-78BE54367BA4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6.427" v="13651"/>
          <ac:spMkLst>
            <pc:docMk/>
            <pc:sldMk cId="3563231284" sldId="1781"/>
            <ac:spMk id="6" creationId="{E8062F5B-B728-127D-6A1B-7D9F75337E14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6.427" v="13651"/>
          <ac:spMkLst>
            <pc:docMk/>
            <pc:sldMk cId="3563231284" sldId="1781"/>
            <ac:spMk id="7" creationId="{C467AE3F-1C85-F5EF-4226-390FB79CD756}"/>
          </ac:spMkLst>
        </pc:spChg>
      </pc:sldChg>
      <pc:sldChg chg="modSp add mod">
        <pc:chgData name="윤진숙(Celine) - 서비스기획2팀" userId="db3dbd84-8051-4777-a258-c2ff272a01d1" providerId="ADAL" clId="{89AD4AF4-529F-40E9-A76E-84A1668401AE}" dt="2024-05-21T05:05:00.506" v="11253" actId="27636"/>
        <pc:sldMkLst>
          <pc:docMk/>
          <pc:sldMk cId="1994388675" sldId="1782"/>
        </pc:sldMkLst>
        <pc:spChg chg="mod">
          <ac:chgData name="윤진숙(Celine) - 서비스기획2팀" userId="db3dbd84-8051-4777-a258-c2ff272a01d1" providerId="ADAL" clId="{89AD4AF4-529F-40E9-A76E-84A1668401AE}" dt="2024-05-21T05:05:00.506" v="11253" actId="27636"/>
          <ac:spMkLst>
            <pc:docMk/>
            <pc:sldMk cId="1994388675" sldId="1782"/>
            <ac:spMk id="4" creationId="{766F4558-BFE0-3107-E7EF-AB87712973B3}"/>
          </ac:spMkLst>
        </pc:spChg>
      </pc:sldChg>
      <pc:sldChg chg="new del">
        <pc:chgData name="윤진숙(Celine) - 서비스기획2팀" userId="db3dbd84-8051-4777-a258-c2ff272a01d1" providerId="ADAL" clId="{89AD4AF4-529F-40E9-A76E-84A1668401AE}" dt="2024-05-22T05:51:22.959" v="14979" actId="47"/>
        <pc:sldMkLst>
          <pc:docMk/>
          <pc:sldMk cId="4171098839" sldId="1783"/>
        </pc:sldMkLst>
      </pc:sldChg>
      <pc:sldChg chg="addSp delSp modSp add mod">
        <pc:chgData name="윤진숙(Celine) - 서비스기획2팀" userId="db3dbd84-8051-4777-a258-c2ff272a01d1" providerId="ADAL" clId="{89AD4AF4-529F-40E9-A76E-84A1668401AE}" dt="2024-05-21T05:30:07.430" v="11264" actId="1076"/>
        <pc:sldMkLst>
          <pc:docMk/>
          <pc:sldMk cId="141837305" sldId="1784"/>
        </pc:sldMkLst>
        <pc:picChg chg="del">
          <ac:chgData name="윤진숙(Celine) - 서비스기획2팀" userId="db3dbd84-8051-4777-a258-c2ff272a01d1" providerId="ADAL" clId="{89AD4AF4-529F-40E9-A76E-84A1668401AE}" dt="2024-05-21T05:29:38.502" v="11261" actId="478"/>
          <ac:picMkLst>
            <pc:docMk/>
            <pc:sldMk cId="141837305" sldId="1784"/>
            <ac:picMk id="4" creationId="{9A8507AD-7D50-2626-0E02-A07263B273E5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5:30:07.430" v="11264" actId="1076"/>
          <ac:picMkLst>
            <pc:docMk/>
            <pc:sldMk cId="141837305" sldId="1784"/>
            <ac:picMk id="1025" creationId="{F2443D07-7AD9-1F5A-D5F3-6274CC8AE679}"/>
          </ac:picMkLst>
        </pc:picChg>
      </pc:sldChg>
      <pc:sldChg chg="new">
        <pc:chgData name="윤진숙(Celine) - 서비스기획2팀" userId="db3dbd84-8051-4777-a258-c2ff272a01d1" providerId="ADAL" clId="{89AD4AF4-529F-40E9-A76E-84A1668401AE}" dt="2024-05-21T05:30:32.307" v="11265" actId="680"/>
        <pc:sldMkLst>
          <pc:docMk/>
          <pc:sldMk cId="2846941014" sldId="1785"/>
        </pc:sldMkLst>
      </pc:sldChg>
      <pc:sldChg chg="modSp add mod">
        <pc:chgData name="윤진숙(Celine) - 서비스기획2팀" userId="db3dbd84-8051-4777-a258-c2ff272a01d1" providerId="ADAL" clId="{89AD4AF4-529F-40E9-A76E-84A1668401AE}" dt="2024-05-21T10:04:22.261" v="13296"/>
        <pc:sldMkLst>
          <pc:docMk/>
          <pc:sldMk cId="68271075" sldId="1789"/>
        </pc:sldMkLst>
        <pc:graphicFrameChg chg="mod modGraphic">
          <ac:chgData name="윤진숙(Celine) - 서비스기획2팀" userId="db3dbd84-8051-4777-a258-c2ff272a01d1" providerId="ADAL" clId="{89AD4AF4-529F-40E9-A76E-84A1668401AE}" dt="2024-05-21T10:04:22.261" v="13296"/>
          <ac:graphicFrameMkLst>
            <pc:docMk/>
            <pc:sldMk cId="68271075" sldId="1789"/>
            <ac:graphicFrameMk id="8" creationId="{961D5137-A9FC-8E95-3E7E-DA99C9D27F7D}"/>
          </ac:graphicFrameMkLst>
        </pc:graphicFrameChg>
      </pc:sldChg>
      <pc:sldMasterChg chg="delSldLayout modSldLayout">
        <pc:chgData name="윤진숙(Celine) - 서비스기획2팀" userId="db3dbd84-8051-4777-a258-c2ff272a01d1" providerId="ADAL" clId="{89AD4AF4-529F-40E9-A76E-84A1668401AE}" dt="2024-05-21T07:26:29.366" v="11305" actId="478"/>
        <pc:sldMasterMkLst>
          <pc:docMk/>
          <pc:sldMasterMk cId="3449576400" sldId="2147483654"/>
        </pc:sldMasterMkLst>
        <pc:sldLayoutChg chg="delSp modSp mod">
          <pc:chgData name="윤진숙(Celine) - 서비스기획2팀" userId="db3dbd84-8051-4777-a258-c2ff272a01d1" providerId="ADAL" clId="{89AD4AF4-529F-40E9-A76E-84A1668401AE}" dt="2024-05-14T07:02:59.116" v="3876" actId="255"/>
          <pc:sldLayoutMkLst>
            <pc:docMk/>
            <pc:sldMasterMk cId="3449576400" sldId="2147483654"/>
            <pc:sldLayoutMk cId="3156096069" sldId="2147483657"/>
          </pc:sldLayoutMkLst>
          <pc:spChg chg="del">
            <ac:chgData name="윤진숙(Celine) - 서비스기획2팀" userId="db3dbd84-8051-4777-a258-c2ff272a01d1" providerId="ADAL" clId="{89AD4AF4-529F-40E9-A76E-84A1668401AE}" dt="2024-05-14T06:59:35.943" v="3851" actId="478"/>
            <ac:spMkLst>
              <pc:docMk/>
              <pc:sldMasterMk cId="3449576400" sldId="2147483654"/>
              <pc:sldLayoutMk cId="3156096069" sldId="2147483657"/>
              <ac:spMk id="34" creationId="{00000000-0000-0000-0000-000000000000}"/>
            </ac:spMkLst>
          </pc:spChg>
          <pc:spChg chg="mod">
            <ac:chgData name="윤진숙(Celine) - 서비스기획2팀" userId="db3dbd84-8051-4777-a258-c2ff272a01d1" providerId="ADAL" clId="{89AD4AF4-529F-40E9-A76E-84A1668401AE}" dt="2024-05-14T07:02:59.116" v="3876" actId="255"/>
            <ac:spMkLst>
              <pc:docMk/>
              <pc:sldMasterMk cId="3449576400" sldId="2147483654"/>
              <pc:sldLayoutMk cId="3156096069" sldId="2147483657"/>
              <ac:spMk id="35" creationId="{00000000-0000-0000-0000-000000000000}"/>
            </ac:spMkLst>
          </pc:spChg>
          <pc:graphicFrameChg chg="mod modGraphic">
            <ac:chgData name="윤진숙(Celine) - 서비스기획2팀" userId="db3dbd84-8051-4777-a258-c2ff272a01d1" providerId="ADAL" clId="{89AD4AF4-529F-40E9-A76E-84A1668401AE}" dt="2024-05-14T07:01:04.695" v="3859" actId="2084"/>
            <ac:graphicFrameMkLst>
              <pc:docMk/>
              <pc:sldMasterMk cId="3449576400" sldId="2147483654"/>
              <pc:sldLayoutMk cId="3156096069" sldId="2147483657"/>
              <ac:graphicFrameMk id="33" creationId="{00000000-0000-0000-0000-000000000000}"/>
            </ac:graphicFrameMkLst>
          </pc:graphicFrameChg>
        </pc:sldLayoutChg>
        <pc:sldLayoutChg chg="addSp delSp mod">
          <pc:chgData name="윤진숙(Celine) - 서비스기획2팀" userId="db3dbd84-8051-4777-a258-c2ff272a01d1" providerId="ADAL" clId="{89AD4AF4-529F-40E9-A76E-84A1668401AE}" dt="2024-05-21T05:01:26.702" v="11241" actId="478"/>
          <pc:sldLayoutMkLst>
            <pc:docMk/>
            <pc:sldMasterMk cId="3449576400" sldId="2147483654"/>
            <pc:sldLayoutMk cId="3292521831" sldId="2147483659"/>
          </pc:sldLayoutMkLst>
          <pc:spChg chg="del">
            <ac:chgData name="윤진숙(Celine) - 서비스기획2팀" userId="db3dbd84-8051-4777-a258-c2ff272a01d1" providerId="ADAL" clId="{89AD4AF4-529F-40E9-A76E-84A1668401AE}" dt="2024-05-21T05:01:20.808" v="11239" actId="478"/>
            <ac:spMkLst>
              <pc:docMk/>
              <pc:sldMasterMk cId="3449576400" sldId="2147483654"/>
              <pc:sldLayoutMk cId="3292521831" sldId="2147483659"/>
              <ac:spMk id="10" creationId="{99FD6E6D-696B-4645-BE31-4E82E6F78D4F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1:22.640" v="11240" actId="478"/>
            <ac:spMkLst>
              <pc:docMk/>
              <pc:sldMasterMk cId="3449576400" sldId="2147483654"/>
              <pc:sldLayoutMk cId="3292521831" sldId="2147483659"/>
              <ac:spMk id="11" creationId="{32094B12-CBA1-4642-865E-31549D06A781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1:26.702" v="11241" actId="478"/>
            <ac:spMkLst>
              <pc:docMk/>
              <pc:sldMasterMk cId="3449576400" sldId="2147483654"/>
              <pc:sldLayoutMk cId="3292521831" sldId="2147483659"/>
              <ac:spMk id="15" creationId="{3CA9EC48-372F-44E2-A2CF-A97738F9C193}"/>
            </ac:spMkLst>
          </pc:spChg>
          <pc:picChg chg="del">
            <ac:chgData name="윤진숙(Celine) - 서비스기획2팀" userId="db3dbd84-8051-4777-a258-c2ff272a01d1" providerId="ADAL" clId="{89AD4AF4-529F-40E9-A76E-84A1668401AE}" dt="2024-05-21T05:01:10.198" v="11236" actId="478"/>
            <ac:picMkLst>
              <pc:docMk/>
              <pc:sldMasterMk cId="3449576400" sldId="2147483654"/>
              <pc:sldLayoutMk cId="3292521831" sldId="2147483659"/>
              <ac:picMk id="2" creationId="{C3ABD2FE-9672-64B4-9106-7B97C5828EBB}"/>
            </ac:picMkLst>
          </pc:picChg>
          <pc:picChg chg="add del">
            <ac:chgData name="윤진숙(Celine) - 서비스기획2팀" userId="db3dbd84-8051-4777-a258-c2ff272a01d1" providerId="ADAL" clId="{89AD4AF4-529F-40E9-A76E-84A1668401AE}" dt="2024-05-21T05:01:17.735" v="11238" actId="478"/>
            <ac:picMkLst>
              <pc:docMk/>
              <pc:sldMasterMk cId="3449576400" sldId="2147483654"/>
              <pc:sldLayoutMk cId="3292521831" sldId="2147483659"/>
              <ac:picMk id="9" creationId="{93ACDE22-CF23-B04D-B24E-6CEF3E0D301A}"/>
            </ac:picMkLst>
          </pc:picChg>
        </pc:sldLayoutChg>
        <pc:sldLayoutChg chg="delSp mod">
          <pc:chgData name="윤진숙(Celine) - 서비스기획2팀" userId="db3dbd84-8051-4777-a258-c2ff272a01d1" providerId="ADAL" clId="{89AD4AF4-529F-40E9-A76E-84A1668401AE}" dt="2024-05-21T05:05:02.933" v="11254" actId="478"/>
          <pc:sldLayoutMkLst>
            <pc:docMk/>
            <pc:sldMasterMk cId="3449576400" sldId="2147483654"/>
            <pc:sldLayoutMk cId="3493216372" sldId="2147483660"/>
          </pc:sldLayoutMkLst>
          <pc:spChg chg="del">
            <ac:chgData name="윤진숙(Celine) - 서비스기획2팀" userId="db3dbd84-8051-4777-a258-c2ff272a01d1" providerId="ADAL" clId="{89AD4AF4-529F-40E9-A76E-84A1668401AE}" dt="2024-05-21T05:04:58.782" v="11250" actId="478"/>
            <ac:spMkLst>
              <pc:docMk/>
              <pc:sldMasterMk cId="3449576400" sldId="2147483654"/>
              <pc:sldLayoutMk cId="3493216372" sldId="2147483660"/>
              <ac:spMk id="10" creationId="{99FD6E6D-696B-4645-BE31-4E82E6F78D4F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5:00.501" v="11252" actId="478"/>
            <ac:spMkLst>
              <pc:docMk/>
              <pc:sldMasterMk cId="3449576400" sldId="2147483654"/>
              <pc:sldLayoutMk cId="3493216372" sldId="2147483660"/>
              <ac:spMk id="11" creationId="{32094B12-CBA1-4642-865E-31549D06A781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4:59.476" v="11251" actId="478"/>
            <ac:spMkLst>
              <pc:docMk/>
              <pc:sldMasterMk cId="3449576400" sldId="2147483654"/>
              <pc:sldLayoutMk cId="3493216372" sldId="2147483660"/>
              <ac:spMk id="15" creationId="{3CA9EC48-372F-44E2-A2CF-A97738F9C193}"/>
            </ac:spMkLst>
          </pc:spChg>
          <pc:picChg chg="del">
            <ac:chgData name="윤진숙(Celine) - 서비스기획2팀" userId="db3dbd84-8051-4777-a258-c2ff272a01d1" providerId="ADAL" clId="{89AD4AF4-529F-40E9-A76E-84A1668401AE}" dt="2024-05-21T05:05:02.933" v="11254" actId="478"/>
            <ac:picMkLst>
              <pc:docMk/>
              <pc:sldMasterMk cId="3449576400" sldId="2147483654"/>
              <pc:sldLayoutMk cId="3493216372" sldId="2147483660"/>
              <ac:picMk id="2" creationId="{6DD6745F-F517-6AEB-327C-7675162E4DCD}"/>
            </ac:picMkLst>
          </pc:picChg>
        </pc:sldLayoutChg>
        <pc:sldLayoutChg chg="del">
          <pc:chgData name="윤진숙(Celine) - 서비스기획2팀" userId="db3dbd84-8051-4777-a258-c2ff272a01d1" providerId="ADAL" clId="{89AD4AF4-529F-40E9-A76E-84A1668401AE}" dt="2024-05-21T05:05:37.979" v="11256" actId="47"/>
          <pc:sldLayoutMkLst>
            <pc:docMk/>
            <pc:sldMasterMk cId="3449576400" sldId="2147483654"/>
            <pc:sldLayoutMk cId="2625250626" sldId="2147483661"/>
          </pc:sldLayoutMkLst>
        </pc:sldLayoutChg>
        <pc:sldLayoutChg chg="delSp modSp mod">
          <pc:chgData name="윤진숙(Celine) - 서비스기획2팀" userId="db3dbd84-8051-4777-a258-c2ff272a01d1" providerId="ADAL" clId="{89AD4AF4-529F-40E9-A76E-84A1668401AE}" dt="2024-05-21T07:26:29.366" v="11305" actId="478"/>
          <pc:sldLayoutMkLst>
            <pc:docMk/>
            <pc:sldMasterMk cId="3449576400" sldId="2147483654"/>
            <pc:sldLayoutMk cId="4167966193" sldId="2147483661"/>
          </pc:sldLayoutMkLst>
          <pc:spChg chg="del">
            <ac:chgData name="윤진숙(Celine) - 서비스기획2팀" userId="db3dbd84-8051-4777-a258-c2ff272a01d1" providerId="ADAL" clId="{89AD4AF4-529F-40E9-A76E-84A1668401AE}" dt="2024-05-21T07:26:29.366" v="11305" actId="478"/>
            <ac:spMkLst>
              <pc:docMk/>
              <pc:sldMasterMk cId="3449576400" sldId="2147483654"/>
              <pc:sldLayoutMk cId="4167966193" sldId="2147483661"/>
              <ac:spMk id="10" creationId="{99FD6E6D-696B-4645-BE31-4E82E6F78D4F}"/>
            </ac:spMkLst>
          </pc:spChg>
          <pc:spChg chg="del mod">
            <ac:chgData name="윤진숙(Celine) - 서비스기획2팀" userId="db3dbd84-8051-4777-a258-c2ff272a01d1" providerId="ADAL" clId="{89AD4AF4-529F-40E9-A76E-84A1668401AE}" dt="2024-05-21T07:26:27.357" v="11304" actId="478"/>
            <ac:spMkLst>
              <pc:docMk/>
              <pc:sldMasterMk cId="3449576400" sldId="2147483654"/>
              <pc:sldLayoutMk cId="4167966193" sldId="2147483661"/>
              <ac:spMk id="11" creationId="{32094B12-CBA1-4642-865E-31549D06A781}"/>
            </ac:spMkLst>
          </pc:spChg>
          <pc:picChg chg="del">
            <ac:chgData name="윤진숙(Celine) - 서비스기획2팀" userId="db3dbd84-8051-4777-a258-c2ff272a01d1" providerId="ADAL" clId="{89AD4AF4-529F-40E9-A76E-84A1668401AE}" dt="2024-05-21T07:26:23.964" v="11302" actId="478"/>
            <ac:picMkLst>
              <pc:docMk/>
              <pc:sldMasterMk cId="3449576400" sldId="2147483654"/>
              <pc:sldLayoutMk cId="4167966193" sldId="2147483661"/>
              <ac:picMk id="2" creationId="{84EC1C1F-AFE4-EBF8-1C33-F300850D081B}"/>
            </ac:picMkLst>
          </pc:picChg>
        </pc:sldLayoutChg>
      </pc:sldMasterChg>
    </pc:docChg>
  </pc:docChgLst>
  <pc:docChgLst>
    <pc:chgData name="윤진숙(Celine) - 서비스기획2팀" userId="S::celine@plgrim.com::db3dbd84-8051-4777-a258-c2ff272a01d1" providerId="AD" clId="Web-{2BB9D026-B86B-CE21-74E8-084CD76728A5}"/>
    <pc:docChg chg="modSld">
      <pc:chgData name="윤진숙(Celine) - 서비스기획2팀" userId="S::celine@plgrim.com::db3dbd84-8051-4777-a258-c2ff272a01d1" providerId="AD" clId="Web-{2BB9D026-B86B-CE21-74E8-084CD76728A5}" dt="2024-06-03T01:44:16.315" v="15"/>
      <pc:docMkLst>
        <pc:docMk/>
      </pc:docMkLst>
      <pc:sldChg chg="modSp">
        <pc:chgData name="윤진숙(Celine) - 서비스기획2팀" userId="S::celine@plgrim.com::db3dbd84-8051-4777-a258-c2ff272a01d1" providerId="AD" clId="Web-{2BB9D026-B86B-CE21-74E8-084CD76728A5}" dt="2024-06-03T01:44:16.315" v="15"/>
        <pc:sldMkLst>
          <pc:docMk/>
          <pc:sldMk cId="1292011978" sldId="1890"/>
        </pc:sldMkLst>
        <pc:graphicFrameChg chg="mod modGraphic">
          <ac:chgData name="윤진숙(Celine) - 서비스기획2팀" userId="S::celine@plgrim.com::db3dbd84-8051-4777-a258-c2ff272a01d1" providerId="AD" clId="Web-{2BB9D026-B86B-CE21-74E8-084CD76728A5}" dt="2024-06-03T01:44:16.315" v="15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</pc:docChg>
  </pc:docChgLst>
  <pc:docChgLst>
    <pc:chgData name="허정원(Rico) - UX디자인팀" userId="S::rico@plgrim.com::b8bf5753-0c43-41b7-8517-ec47a3be3be1" providerId="AD" clId="Web-{1AF6F1B7-4161-0149-7623-D84983815635}"/>
    <pc:docChg chg="modSld">
      <pc:chgData name="허정원(Rico) - UX디자인팀" userId="S::rico@plgrim.com::b8bf5753-0c43-41b7-8517-ec47a3be3be1" providerId="AD" clId="Web-{1AF6F1B7-4161-0149-7623-D84983815635}" dt="2024-05-27T04:58:41.525" v="1" actId="1076"/>
      <pc:docMkLst>
        <pc:docMk/>
      </pc:docMkLst>
      <pc:sldChg chg="modSp">
        <pc:chgData name="허정원(Rico) - UX디자인팀" userId="S::rico@plgrim.com::b8bf5753-0c43-41b7-8517-ec47a3be3be1" providerId="AD" clId="Web-{1AF6F1B7-4161-0149-7623-D84983815635}" dt="2024-05-27T04:58:41.525" v="1" actId="1076"/>
        <pc:sldMkLst>
          <pc:docMk/>
          <pc:sldMk cId="2957663458" sldId="282"/>
        </pc:sldMkLst>
        <pc:spChg chg="mod">
          <ac:chgData name="허정원(Rico) - UX디자인팀" userId="S::rico@plgrim.com::b8bf5753-0c43-41b7-8517-ec47a3be3be1" providerId="AD" clId="Web-{1AF6F1B7-4161-0149-7623-D84983815635}" dt="2024-05-27T04:58:41.525" v="1" actId="1076"/>
          <ac:spMkLst>
            <pc:docMk/>
            <pc:sldMk cId="2957663458" sldId="282"/>
            <ac:spMk id="17" creationId="{6433F7EF-C05A-3A39-7F27-1EFE68474E96}"/>
          </ac:spMkLst>
        </pc:spChg>
      </pc:sldChg>
    </pc:docChg>
  </pc:docChgLst>
  <pc:docChgLst>
    <pc:chgData name="김지나(Wei) - 서비스기획2팀" userId="S::wei.kim@plgrim.com::6e8c8a86-0e65-4b65-b1b8-9f4bd60da1bb" providerId="AD" clId="Web-{152540AD-90AC-71B6-568A-0ABD0831C37F}"/>
    <pc:docChg chg="addSld modSld sldOrd modSection">
      <pc:chgData name="김지나(Wei) - 서비스기획2팀" userId="S::wei.kim@plgrim.com::6e8c8a86-0e65-4b65-b1b8-9f4bd60da1bb" providerId="AD" clId="Web-{152540AD-90AC-71B6-568A-0ABD0831C37F}" dt="2024-06-04T18:13:32.854" v="1139" actId="1076"/>
      <pc:docMkLst>
        <pc:docMk/>
      </pc:docMkLst>
      <pc:sldChg chg="modSp">
        <pc:chgData name="김지나(Wei) - 서비스기획2팀" userId="S::wei.kim@plgrim.com::6e8c8a86-0e65-4b65-b1b8-9f4bd60da1bb" providerId="AD" clId="Web-{152540AD-90AC-71B6-568A-0ABD0831C37F}" dt="2024-06-04T18:09:57.078" v="1092"/>
        <pc:sldMkLst>
          <pc:docMk/>
          <pc:sldMk cId="1072481206" sldId="296"/>
        </pc:sldMkLst>
        <pc:graphicFrameChg chg="mod modGraphic">
          <ac:chgData name="김지나(Wei) - 서비스기획2팀" userId="S::wei.kim@plgrim.com::6e8c8a86-0e65-4b65-b1b8-9f4bd60da1bb" providerId="AD" clId="Web-{152540AD-90AC-71B6-568A-0ABD0831C37F}" dt="2024-06-04T18:09:57.078" v="1092"/>
          <ac:graphicFrameMkLst>
            <pc:docMk/>
            <pc:sldMk cId="1072481206" sldId="296"/>
            <ac:graphicFrameMk id="198" creationId="{00000000-0000-0000-0000-000000000000}"/>
          </ac:graphicFrameMkLst>
        </pc:graphicFrameChg>
      </pc:sldChg>
      <pc:sldChg chg="addSp modSp ord">
        <pc:chgData name="김지나(Wei) - 서비스기획2팀" userId="S::wei.kim@plgrim.com::6e8c8a86-0e65-4b65-b1b8-9f4bd60da1bb" providerId="AD" clId="Web-{152540AD-90AC-71B6-568A-0ABD0831C37F}" dt="2024-06-04T18:12:27.851" v="1130" actId="20577"/>
        <pc:sldMkLst>
          <pc:docMk/>
          <pc:sldMk cId="228353582" sldId="1862"/>
        </pc:sldMkLst>
        <pc:spChg chg="mod">
          <ac:chgData name="김지나(Wei) - 서비스기획2팀" userId="S::wei.kim@plgrim.com::6e8c8a86-0e65-4b65-b1b8-9f4bd60da1bb" providerId="AD" clId="Web-{152540AD-90AC-71B6-568A-0ABD0831C37F}" dt="2024-06-04T17:22:16.617" v="91" actId="1076"/>
          <ac:spMkLst>
            <pc:docMk/>
            <pc:sldMk cId="228353582" sldId="1862"/>
            <ac:spMk id="5" creationId="{BCB87135-2881-D988-F426-AA9E1D5D3D9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26:11.211" v="105" actId="1076"/>
          <ac:spMkLst>
            <pc:docMk/>
            <pc:sldMk cId="228353582" sldId="1862"/>
            <ac:spMk id="6" creationId="{2AC6A0D6-E533-1499-38AA-E9A7D60A0AF8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12:27.851" v="1130" actId="20577"/>
          <ac:spMkLst>
            <pc:docMk/>
            <pc:sldMk cId="228353582" sldId="1862"/>
            <ac:spMk id="45" creationId="{D0551314-29CA-0A48-969B-1D90CD561242}"/>
          </ac:spMkLst>
        </pc:spChg>
      </pc:sldChg>
      <pc:sldChg chg="modSp">
        <pc:chgData name="김지나(Wei) - 서비스기획2팀" userId="S::wei.kim@plgrim.com::6e8c8a86-0e65-4b65-b1b8-9f4bd60da1bb" providerId="AD" clId="Web-{152540AD-90AC-71B6-568A-0ABD0831C37F}" dt="2024-06-04T18:12:45.367" v="1131"/>
        <pc:sldMkLst>
          <pc:docMk/>
          <pc:sldMk cId="2124494736" sldId="1891"/>
        </pc:sldMkLst>
        <pc:graphicFrameChg chg="mod modGraphic">
          <ac:chgData name="김지나(Wei) - 서비스기획2팀" userId="S::wei.kim@plgrim.com::6e8c8a86-0e65-4b65-b1b8-9f4bd60da1bb" providerId="AD" clId="Web-{152540AD-90AC-71B6-568A-0ABD0831C37F}" dt="2024-06-04T18:12:45.367" v="1131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8:13:03.805" v="1133" actId="1076"/>
        <pc:sldMkLst>
          <pc:docMk/>
          <pc:sldMk cId="1574015704" sldId="1915"/>
        </pc:sldMkLst>
        <pc:spChg chg="add del mod">
          <ac:chgData name="김지나(Wei) - 서비스기획2팀" userId="S::wei.kim@plgrim.com::6e8c8a86-0e65-4b65-b1b8-9f4bd60da1bb" providerId="AD" clId="Web-{152540AD-90AC-71B6-568A-0ABD0831C37F}" dt="2024-06-04T17:08:56.019" v="25"/>
          <ac:spMkLst>
            <pc:docMk/>
            <pc:sldMk cId="1574015704" sldId="1915"/>
            <ac:spMk id="5" creationId="{8720CC2C-1A71-243F-E8A1-AA7856705357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06:54.570" v="18"/>
          <ac:spMkLst>
            <pc:docMk/>
            <pc:sldMk cId="1574015704" sldId="1915"/>
            <ac:spMk id="8" creationId="{AC70C246-214A-465D-F2FF-D36D4856904C}"/>
          </ac:spMkLst>
        </pc:spChg>
        <pc:graphicFrameChg chg="add mod">
          <ac:chgData name="김지나(Wei) - 서비스기획2팀" userId="S::wei.kim@plgrim.com::6e8c8a86-0e65-4b65-b1b8-9f4bd60da1bb" providerId="AD" clId="Web-{152540AD-90AC-71B6-568A-0ABD0831C37F}" dt="2024-06-04T18:13:03.805" v="1133" actId="1076"/>
          <ac:graphicFrameMkLst>
            <pc:docMk/>
            <pc:sldMk cId="1574015704" sldId="1915"/>
            <ac:graphicFrameMk id="9" creationId="{FB953D84-6AE0-D92B-DE1C-2C10533C19B1}"/>
          </ac:graphicFrameMkLst>
        </pc:graphicFrameChg>
      </pc:sldChg>
      <pc:sldChg chg="addSp modSp">
        <pc:chgData name="김지나(Wei) - 서비스기획2팀" userId="S::wei.kim@plgrim.com::6e8c8a86-0e65-4b65-b1b8-9f4bd60da1bb" providerId="AD" clId="Web-{152540AD-90AC-71B6-568A-0ABD0831C37F}" dt="2024-06-04T18:13:15.150" v="1135" actId="1076"/>
        <pc:sldMkLst>
          <pc:docMk/>
          <pc:sldMk cId="1407992410" sldId="1920"/>
        </pc:sldMkLst>
        <pc:spChg chg="mod">
          <ac:chgData name="김지나(Wei) - 서비스기획2팀" userId="S::wei.kim@plgrim.com::6e8c8a86-0e65-4b65-b1b8-9f4bd60da1bb" providerId="AD" clId="Web-{152540AD-90AC-71B6-568A-0ABD0831C37F}" dt="2024-06-04T17:06:51.226" v="17"/>
          <ac:spMkLst>
            <pc:docMk/>
            <pc:sldMk cId="1407992410" sldId="1920"/>
            <ac:spMk id="2" creationId="{75293F79-0DF2-C22C-3250-1862E872FAC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05:09.440" v="9" actId="14100"/>
          <ac:spMkLst>
            <pc:docMk/>
            <pc:sldMk cId="1407992410" sldId="1920"/>
            <ac:spMk id="5" creationId="{6C83EA97-3257-F360-1F0C-FD14CC6AE499}"/>
          </ac:spMkLst>
        </pc:spChg>
        <pc:graphicFrameChg chg="add mod">
          <ac:chgData name="김지나(Wei) - 서비스기획2팀" userId="S::wei.kim@plgrim.com::6e8c8a86-0e65-4b65-b1b8-9f4bd60da1bb" providerId="AD" clId="Web-{152540AD-90AC-71B6-568A-0ABD0831C37F}" dt="2024-06-04T18:13:15.150" v="1135" actId="1076"/>
          <ac:graphicFrameMkLst>
            <pc:docMk/>
            <pc:sldMk cId="1407992410" sldId="1920"/>
            <ac:graphicFrameMk id="14" creationId="{4AE15500-9258-AF5D-0B34-C2C3049B1C9D}"/>
          </ac:graphicFrameMkLst>
        </pc:graphicFrameChg>
        <pc:picChg chg="add mod">
          <ac:chgData name="김지나(Wei) - 서비스기획2팀" userId="S::wei.kim@plgrim.com::6e8c8a86-0e65-4b65-b1b8-9f4bd60da1bb" providerId="AD" clId="Web-{152540AD-90AC-71B6-568A-0ABD0831C37F}" dt="2024-06-04T17:14:24.970" v="38" actId="14100"/>
          <ac:picMkLst>
            <pc:docMk/>
            <pc:sldMk cId="1407992410" sldId="1920"/>
            <ac:picMk id="6" creationId="{87AB702F-A221-40AB-F2D7-7AEC01DA9662}"/>
          </ac:picMkLst>
        </pc:picChg>
        <pc:picChg chg="add mod">
          <ac:chgData name="김지나(Wei) - 서비스기획2팀" userId="S::wei.kim@plgrim.com::6e8c8a86-0e65-4b65-b1b8-9f4bd60da1bb" providerId="AD" clId="Web-{152540AD-90AC-71B6-568A-0ABD0831C37F}" dt="2024-06-04T17:16:14.881" v="49" actId="1076"/>
          <ac:picMkLst>
            <pc:docMk/>
            <pc:sldMk cId="1407992410" sldId="1920"/>
            <ac:picMk id="8" creationId="{42B6A0A4-C017-4F5B-EAEC-86225A57E275}"/>
          </ac:picMkLst>
        </pc:picChg>
        <pc:picChg chg="add mod">
          <ac:chgData name="김지나(Wei) - 서비스기획2팀" userId="S::wei.kim@plgrim.com::6e8c8a86-0e65-4b65-b1b8-9f4bd60da1bb" providerId="AD" clId="Web-{152540AD-90AC-71B6-568A-0ABD0831C37F}" dt="2024-06-04T17:16:18.990" v="51" actId="1076"/>
          <ac:picMkLst>
            <pc:docMk/>
            <pc:sldMk cId="1407992410" sldId="1920"/>
            <ac:picMk id="9" creationId="{0B1FB0A5-A12E-87B3-0993-0CCAD6EFF964}"/>
          </ac:picMkLst>
        </pc:picChg>
        <pc:cxnChg chg="ord">
          <ac:chgData name="김지나(Wei) - 서비스기획2팀" userId="S::wei.kim@plgrim.com::6e8c8a86-0e65-4b65-b1b8-9f4bd60da1bb" providerId="AD" clId="Web-{152540AD-90AC-71B6-568A-0ABD0831C37F}" dt="2024-06-04T17:16:23.646" v="52"/>
          <ac:cxnSpMkLst>
            <pc:docMk/>
            <pc:sldMk cId="1407992410" sldId="1920"/>
            <ac:cxnSpMk id="4" creationId="{8209A8EB-E8EB-4A3C-4961-C0898C22E471}"/>
          </ac:cxnSpMkLst>
        </pc:cxnChg>
      </pc:sldChg>
      <pc:sldChg chg="modSp mod modShow">
        <pc:chgData name="김지나(Wei) - 서비스기획2팀" userId="S::wei.kim@plgrim.com::6e8c8a86-0e65-4b65-b1b8-9f4bd60da1bb" providerId="AD" clId="Web-{152540AD-90AC-71B6-568A-0ABD0831C37F}" dt="2024-06-04T17:34:51.795" v="362" actId="1076"/>
        <pc:sldMkLst>
          <pc:docMk/>
          <pc:sldMk cId="1197969567" sldId="1924"/>
        </pc:sldMkLst>
        <pc:grpChg chg="mod">
          <ac:chgData name="김지나(Wei) - 서비스기획2팀" userId="S::wei.kim@plgrim.com::6e8c8a86-0e65-4b65-b1b8-9f4bd60da1bb" providerId="AD" clId="Web-{152540AD-90AC-71B6-568A-0ABD0831C37F}" dt="2024-06-04T17:34:51.795" v="362" actId="1076"/>
          <ac:grpSpMkLst>
            <pc:docMk/>
            <pc:sldMk cId="1197969567" sldId="1924"/>
            <ac:grpSpMk id="494" creationId="{F60F0B78-E137-0E0D-FCAB-A58CBD9F5A01}"/>
          </ac:grpSpMkLst>
        </pc:grp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8:04:32.123" v="1013"/>
        <pc:sldMkLst>
          <pc:docMk/>
          <pc:sldMk cId="426186029" sldId="1929"/>
        </pc:sldMkLst>
        <pc:spChg chg="add del">
          <ac:chgData name="김지나(Wei) - 서비스기획2팀" userId="S::wei.kim@plgrim.com::6e8c8a86-0e65-4b65-b1b8-9f4bd60da1bb" providerId="AD" clId="Web-{152540AD-90AC-71B6-568A-0ABD0831C37F}" dt="2024-06-04T17:56:26.752" v="754"/>
          <ac:spMkLst>
            <pc:docMk/>
            <pc:sldMk cId="426186029" sldId="1929"/>
            <ac:spMk id="6" creationId="{C2DC94AB-3DDC-3648-C1AE-CC31525C8F9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147" v="787" actId="1076"/>
          <ac:spMkLst>
            <pc:docMk/>
            <pc:sldMk cId="426186029" sldId="1929"/>
            <ac:spMk id="13" creationId="{1C57FDF4-72CD-2E9E-F430-56771F03F18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240" v="788" actId="1076"/>
          <ac:spMkLst>
            <pc:docMk/>
            <pc:sldMk cId="426186029" sldId="1929"/>
            <ac:spMk id="25" creationId="{9B30320C-CF5E-FC4F-B265-3F1D8813BBB0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01:39.460" v="847" actId="20577"/>
          <ac:spMkLst>
            <pc:docMk/>
            <pc:sldMk cId="426186029" sldId="1929"/>
            <ac:spMk id="43" creationId="{440C9AE7-B32B-7F54-ABD7-132707A69BFB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3"/>
          <ac:spMkLst>
            <pc:docMk/>
            <pc:sldMk cId="426186029" sldId="1929"/>
            <ac:spMk id="45" creationId="{00DF2CA0-0265-6AC6-1EA1-388D53B04570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334" v="789" actId="1076"/>
          <ac:spMkLst>
            <pc:docMk/>
            <pc:sldMk cId="426186029" sldId="1929"/>
            <ac:spMk id="47" creationId="{C832C79D-F1A9-36A0-A6D7-C091AC4372CE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0:57.973" v="840" actId="1076"/>
          <ac:spMkLst>
            <pc:docMk/>
            <pc:sldMk cId="426186029" sldId="1929"/>
            <ac:spMk id="49" creationId="{1A1D6F0E-C970-4A42-B1D4-F9B9BBD2C7D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0:19.644" v="832" actId="1076"/>
          <ac:spMkLst>
            <pc:docMk/>
            <pc:sldMk cId="426186029" sldId="1929"/>
            <ac:spMk id="51" creationId="{C7388676-2831-8478-D752-8E053BFEA19F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709" v="793" actId="1076"/>
          <ac:spMkLst>
            <pc:docMk/>
            <pc:sldMk cId="426186029" sldId="1929"/>
            <ac:spMk id="55" creationId="{96BA068A-F97F-B82F-40EC-4E20376EEEA7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2"/>
          <ac:spMkLst>
            <pc:docMk/>
            <pc:sldMk cId="426186029" sldId="1929"/>
            <ac:spMk id="57" creationId="{57B8B8D3-7FB5-C0DC-4D23-BC82A2719DA3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1"/>
          <ac:spMkLst>
            <pc:docMk/>
            <pc:sldMk cId="426186029" sldId="1929"/>
            <ac:spMk id="59" creationId="{0B534D02-008E-1FB7-A72E-7E3A6B89C417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1:46.241" v="848" actId="20577"/>
          <ac:spMkLst>
            <pc:docMk/>
            <pc:sldMk cId="426186029" sldId="1929"/>
            <ac:spMk id="195" creationId="{28FDF9B7-8904-A03F-AD71-EB2AE5D0FDA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818" v="794" actId="1076"/>
          <ac:spMkLst>
            <pc:docMk/>
            <pc:sldMk cId="426186029" sldId="1929"/>
            <ac:spMk id="452" creationId="{2359E269-D36E-1A53-770B-A7D3FBD9C476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8.178" v="798" actId="1076"/>
          <ac:spMkLst>
            <pc:docMk/>
            <pc:sldMk cId="426186029" sldId="1929"/>
            <ac:spMk id="460" creationId="{602D49C0-ACAC-9083-B66D-97FC8AD922C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0:19.737" v="833" actId="1076"/>
          <ac:spMkLst>
            <pc:docMk/>
            <pc:sldMk cId="426186029" sldId="1929"/>
            <ac:spMk id="462" creationId="{0D6B3E84-13DE-10CF-1283-304CAC4BC31D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0"/>
          <ac:spMkLst>
            <pc:docMk/>
            <pc:sldMk cId="426186029" sldId="1929"/>
            <ac:spMk id="468" creationId="{F756C732-04E1-5DBC-199B-F8B23A5ED59C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49"/>
          <ac:spMkLst>
            <pc:docMk/>
            <pc:sldMk cId="426186029" sldId="1929"/>
            <ac:spMk id="470" creationId="{27E417D5-0032-578B-5F89-20CBECCA1C8C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6:32.752" v="757"/>
          <ac:spMkLst>
            <pc:docMk/>
            <pc:sldMk cId="426186029" sldId="1929"/>
            <ac:spMk id="472" creationId="{3BA9410F-7A36-EFA0-9A40-27911BC80A14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38.596" v="761"/>
          <ac:spMkLst>
            <pc:docMk/>
            <pc:sldMk cId="426186029" sldId="1929"/>
            <ac:spMk id="474" creationId="{C7E4A2E1-2723-4C73-1056-B48939F7112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7.112" v="765"/>
          <ac:spMkLst>
            <pc:docMk/>
            <pc:sldMk cId="426186029" sldId="1929"/>
            <ac:spMk id="476" creationId="{95BFF94E-DF54-E1DC-57F9-363E2794EEAC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32.971" v="758"/>
          <ac:spMkLst>
            <pc:docMk/>
            <pc:sldMk cId="426186029" sldId="1929"/>
            <ac:spMk id="478" creationId="{1ACF64E1-D594-D638-F6FF-DCF899BCB3EB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6:37.690" v="760"/>
          <ac:spMkLst>
            <pc:docMk/>
            <pc:sldMk cId="426186029" sldId="1929"/>
            <ac:spMk id="480" creationId="{4BE5602F-B92B-D602-21AD-F13F43FBDF30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8.424" v="755"/>
          <ac:spMkLst>
            <pc:docMk/>
            <pc:sldMk cId="426186029" sldId="1929"/>
            <ac:spMk id="482" creationId="{DC9259CD-65A9-A02D-C328-28E674F0F70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9.878" v="766"/>
          <ac:spMkLst>
            <pc:docMk/>
            <pc:sldMk cId="426186029" sldId="1929"/>
            <ac:spMk id="486" creationId="{0EA349BF-A525-8DFF-3516-2EF28F7B125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51.628" v="767"/>
          <ac:spMkLst>
            <pc:docMk/>
            <pc:sldMk cId="426186029" sldId="1929"/>
            <ac:spMk id="489" creationId="{A3DE7351-DEE8-245B-7570-078E2B3E4ADF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7:19.786" v="783"/>
          <ac:spMkLst>
            <pc:docMk/>
            <pc:sldMk cId="426186029" sldId="1929"/>
            <ac:spMk id="491" creationId="{B22DA032-1160-069A-2BEE-DA82620CA365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48"/>
          <ac:spMkLst>
            <pc:docMk/>
            <pc:sldMk cId="426186029" sldId="1929"/>
            <ac:spMk id="493" creationId="{F7163FF0-F494-4776-1361-9E8FB0EA9A1D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47"/>
          <ac:spMkLst>
            <pc:docMk/>
            <pc:sldMk cId="426186029" sldId="1929"/>
            <ac:spMk id="495" creationId="{6817BFA0-424B-53A4-3A41-C39B47CCB92F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3.503" v="764"/>
          <ac:spMkLst>
            <pc:docMk/>
            <pc:sldMk cId="426186029" sldId="1929"/>
            <ac:spMk id="497" creationId="{535378B1-A267-250D-E4E6-32FCCE5DB9B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0.753" v="762"/>
          <ac:spMkLst>
            <pc:docMk/>
            <pc:sldMk cId="426186029" sldId="1929"/>
            <ac:spMk id="501" creationId="{A08F920B-A2D2-3844-78F4-CD5D4916EEF5}"/>
          </ac:spMkLst>
        </pc:spChg>
        <pc:spChg chg="add mod ord">
          <ac:chgData name="김지나(Wei) - 서비스기획2팀" userId="S::wei.kim@plgrim.com::6e8c8a86-0e65-4b65-b1b8-9f4bd60da1bb" providerId="AD" clId="Web-{152540AD-90AC-71B6-568A-0ABD0831C37F}" dt="2024-06-04T17:58:11.585" v="801" actId="1076"/>
          <ac:spMkLst>
            <pc:docMk/>
            <pc:sldMk cId="426186029" sldId="1929"/>
            <ac:spMk id="503" creationId="{A1FB2DC3-4AE6-A6C0-FA76-D22CC7F3F28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9"/>
          <ac:spMkLst>
            <pc:docMk/>
            <pc:sldMk cId="426186029" sldId="1929"/>
            <ac:spMk id="504" creationId="{A6B8A545-5BEA-8CA7-0163-FDA0AA5EA716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8"/>
          <ac:spMkLst>
            <pc:docMk/>
            <pc:sldMk cId="426186029" sldId="1929"/>
            <ac:spMk id="505" creationId="{55EAC24B-E9DF-7737-6860-04218BE7CC28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7"/>
          <ac:spMkLst>
            <pc:docMk/>
            <pc:sldMk cId="426186029" sldId="1929"/>
            <ac:spMk id="506" creationId="{68F00ACF-0E68-503F-E6BF-8E1B967E9A92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6"/>
          <ac:spMkLst>
            <pc:docMk/>
            <pc:sldMk cId="426186029" sldId="1929"/>
            <ac:spMk id="507" creationId="{F7AAD4D9-8620-AECE-E571-CAFB7881CE79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2"/>
          <ac:spMkLst>
            <pc:docMk/>
            <pc:sldMk cId="426186029" sldId="1929"/>
            <ac:spMk id="511" creationId="{08CBEEE2-E209-3402-10F6-7E83DA11BB76}"/>
          </ac:spMkLst>
        </pc:spChg>
        <pc:grpChg chg="add del">
          <ac:chgData name="김지나(Wei) - 서비스기획2팀" userId="S::wei.kim@plgrim.com::6e8c8a86-0e65-4b65-b1b8-9f4bd60da1bb" providerId="AD" clId="Web-{152540AD-90AC-71B6-568A-0ABD0831C37F}" dt="2024-06-04T17:56:20.768" v="746"/>
          <ac:grpSpMkLst>
            <pc:docMk/>
            <pc:sldMk cId="426186029" sldId="1929"/>
            <ac:grpSpMk id="63" creationId="{2ADA12B6-039F-E8A6-E2D2-6B2FC75C16C3}"/>
          </ac:grpSpMkLst>
        </pc:grpChg>
        <pc:grpChg chg="add del">
          <ac:chgData name="김지나(Wei) - 서비스기획2팀" userId="S::wei.kim@plgrim.com::6e8c8a86-0e65-4b65-b1b8-9f4bd60da1bb" providerId="AD" clId="Web-{152540AD-90AC-71B6-568A-0ABD0831C37F}" dt="2024-06-04T17:57:12.879" v="776"/>
          <ac:grpSpMkLst>
            <pc:docMk/>
            <pc:sldMk cId="426186029" sldId="1929"/>
            <ac:grpSpMk id="466" creationId="{985774E3-F248-D03F-62D9-9F02A3580892}"/>
          </ac:grpSpMkLst>
        </pc:grpChg>
        <pc:graphicFrameChg chg="mod modGraphic">
          <ac:chgData name="김지나(Wei) - 서비스기획2팀" userId="S::wei.kim@plgrim.com::6e8c8a86-0e65-4b65-b1b8-9f4bd60da1bb" providerId="AD" clId="Web-{152540AD-90AC-71B6-568A-0ABD0831C37F}" dt="2024-06-04T18:04:32.123" v="1013"/>
          <ac:graphicFrameMkLst>
            <pc:docMk/>
            <pc:sldMk cId="426186029" sldId="1929"/>
            <ac:graphicFrameMk id="198" creationId="{00000000-0000-0000-0000-000000000000}"/>
          </ac:graphicFrameMkLst>
        </pc:graphicFrameChg>
        <pc:cxnChg chg="add mod">
          <ac:chgData name="김지나(Wei) - 서비스기획2팀" userId="S::wei.kim@plgrim.com::6e8c8a86-0e65-4b65-b1b8-9f4bd60da1bb" providerId="AD" clId="Web-{152540AD-90AC-71B6-568A-0ABD0831C37F}" dt="2024-06-04T17:57:57.615" v="792" actId="1076"/>
          <ac:cxnSpMkLst>
            <pc:docMk/>
            <pc:sldMk cId="426186029" sldId="1929"/>
            <ac:cxnSpMk id="53" creationId="{9C129BB0-E21C-FD99-03B5-6F537ED390CB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8:01:00.145" v="841"/>
          <ac:cxnSpMkLst>
            <pc:docMk/>
            <pc:sldMk cId="426186029" sldId="1929"/>
            <ac:cxnSpMk id="193" creationId="{08EC846D-E1D3-C9CC-75CE-6A08BA64147B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8:00:40.848" v="838" actId="1076"/>
          <ac:cxnSpMkLst>
            <pc:docMk/>
            <pc:sldMk cId="426186029" sldId="1929"/>
            <ac:cxnSpMk id="194" creationId="{8D876404-DC81-E44E-2260-DC92383795B7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57:57.912" v="795" actId="1076"/>
          <ac:cxnSpMkLst>
            <pc:docMk/>
            <pc:sldMk cId="426186029" sldId="1929"/>
            <ac:cxnSpMk id="454" creationId="{D017BA71-22E2-125A-EACB-539387550D58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20.432" v="819"/>
          <ac:cxnSpMkLst>
            <pc:docMk/>
            <pc:sldMk cId="426186029" sldId="1929"/>
            <ac:cxnSpMk id="456" creationId="{0109B36C-8961-AC26-07B8-9A410A819373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8:00:23.003" v="835" actId="1076"/>
          <ac:cxnSpMkLst>
            <pc:docMk/>
            <pc:sldMk cId="426186029" sldId="1929"/>
            <ac:cxnSpMk id="458" creationId="{D52A0344-5E67-F4A0-33BB-A9E1C5F3BE04}"/>
          </ac:cxnSpMkLst>
        </pc:cxnChg>
        <pc:cxnChg chg="add del">
          <ac:chgData name="김지나(Wei) - 서비스기획2팀" userId="S::wei.kim@plgrim.com::6e8c8a86-0e65-4b65-b1b8-9f4bd60da1bb" providerId="AD" clId="Web-{152540AD-90AC-71B6-568A-0ABD0831C37F}" dt="2024-06-04T17:56:42.347" v="763"/>
          <ac:cxnSpMkLst>
            <pc:docMk/>
            <pc:sldMk cId="426186029" sldId="1929"/>
            <ac:cxnSpMk id="499" creationId="{C2F2BAB7-4C39-030A-1EED-766BDFCDDC94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49.954" v="825"/>
          <ac:cxnSpMkLst>
            <pc:docMk/>
            <pc:sldMk cId="426186029" sldId="1929"/>
            <ac:cxnSpMk id="508" creationId="{DD6B257E-CF5B-1DCE-0EE1-29B6AB36261E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49.954" v="824"/>
          <ac:cxnSpMkLst>
            <pc:docMk/>
            <pc:sldMk cId="426186029" sldId="1929"/>
            <ac:cxnSpMk id="509" creationId="{2D9C050C-741A-8366-8538-A069D01D618E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49.954" v="823"/>
          <ac:cxnSpMkLst>
            <pc:docMk/>
            <pc:sldMk cId="426186029" sldId="1929"/>
            <ac:cxnSpMk id="510" creationId="{DCB29458-AAF8-9B38-56CE-792D6D05A98F}"/>
          </ac:cxnSpMkLst>
        </pc:cxnChg>
      </pc:sldChg>
      <pc:sldChg chg="modSp">
        <pc:chgData name="김지나(Wei) - 서비스기획2팀" userId="S::wei.kim@plgrim.com::6e8c8a86-0e65-4b65-b1b8-9f4bd60da1bb" providerId="AD" clId="Web-{152540AD-90AC-71B6-568A-0ABD0831C37F}" dt="2024-06-04T18:10:23.205" v="1096" actId="20577"/>
        <pc:sldMkLst>
          <pc:docMk/>
          <pc:sldMk cId="2204114971" sldId="1932"/>
        </pc:sldMkLst>
        <pc:spChg chg="mod">
          <ac:chgData name="김지나(Wei) - 서비스기획2팀" userId="S::wei.kim@plgrim.com::6e8c8a86-0e65-4b65-b1b8-9f4bd60da1bb" providerId="AD" clId="Web-{152540AD-90AC-71B6-568A-0ABD0831C37F}" dt="2024-06-04T17:24:46.379" v="96" actId="14100"/>
          <ac:spMkLst>
            <pc:docMk/>
            <pc:sldMk cId="2204114971" sldId="1932"/>
            <ac:spMk id="19" creationId="{C03F2FAF-B0B0-1A69-D210-3F39164F4C52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10:23.205" v="1096" actId="20577"/>
          <ac:spMkLst>
            <pc:docMk/>
            <pc:sldMk cId="2204114971" sldId="1932"/>
            <ac:spMk id="137" creationId="{D2B36534-B2AF-1959-43C4-0A7C558806A7}"/>
          </ac:spMkLst>
        </pc:spChg>
        <pc:cxnChg chg="mod">
          <ac:chgData name="김지나(Wei) - 서비스기획2팀" userId="S::wei.kim@plgrim.com::6e8c8a86-0e65-4b65-b1b8-9f4bd60da1bb" providerId="AD" clId="Web-{152540AD-90AC-71B6-568A-0ABD0831C37F}" dt="2024-06-04T17:24:46.379" v="96" actId="14100"/>
          <ac:cxnSpMkLst>
            <pc:docMk/>
            <pc:sldMk cId="2204114971" sldId="1932"/>
            <ac:cxnSpMk id="20" creationId="{3787FF0F-00DF-4B32-5606-A0C469814829}"/>
          </ac:cxnSpMkLst>
        </pc:cxnChg>
      </pc:sldChg>
      <pc:sldChg chg="addSp delSp modSp ord">
        <pc:chgData name="김지나(Wei) - 서비스기획2팀" userId="S::wei.kim@plgrim.com::6e8c8a86-0e65-4b65-b1b8-9f4bd60da1bb" providerId="AD" clId="Web-{152540AD-90AC-71B6-568A-0ABD0831C37F}" dt="2024-06-04T18:13:24.338" v="1137" actId="1076"/>
        <pc:sldMkLst>
          <pc:docMk/>
          <pc:sldMk cId="3160896931" sldId="1943"/>
        </pc:sldMkLst>
        <pc:spChg chg="mod">
          <ac:chgData name="김지나(Wei) - 서비스기획2팀" userId="S::wei.kim@plgrim.com::6e8c8a86-0e65-4b65-b1b8-9f4bd60da1bb" providerId="AD" clId="Web-{152540AD-90AC-71B6-568A-0ABD0831C37F}" dt="2024-06-04T18:12:17.679" v="1127" actId="20577"/>
          <ac:spMkLst>
            <pc:docMk/>
            <pc:sldMk cId="3160896931" sldId="1943"/>
            <ac:spMk id="3" creationId="{3A796C0B-4EE3-DB0B-0C52-CEA5472B4C83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07:03.914" v="19"/>
          <ac:spMkLst>
            <pc:docMk/>
            <pc:sldMk cId="3160896931" sldId="1943"/>
            <ac:spMk id="8" creationId="{AC70C246-214A-465D-F2FF-D36D4856904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25:57.038" v="101" actId="1076"/>
          <ac:spMkLst>
            <pc:docMk/>
            <pc:sldMk cId="3160896931" sldId="1943"/>
            <ac:spMk id="12" creationId="{3FC5524D-44F9-D9A7-65B7-DB86A55B35E0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29:02.218" v="218" actId="20577"/>
          <ac:spMkLst>
            <pc:docMk/>
            <pc:sldMk cId="3160896931" sldId="1943"/>
            <ac:spMk id="13" creationId="{A6405D81-4070-D4BF-1A3B-5EA2CED5B60F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2:15.757" v="360" actId="14100"/>
          <ac:spMkLst>
            <pc:docMk/>
            <pc:sldMk cId="3160896931" sldId="1943"/>
            <ac:spMk id="14" creationId="{03B30DF5-73F9-34A4-B906-78BDEFCDFB9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3:58.725" v="576" actId="20577"/>
          <ac:spMkLst>
            <pc:docMk/>
            <pc:sldMk cId="3160896931" sldId="1943"/>
            <ac:spMk id="18" creationId="{F85AF3D2-B563-D5B1-9CBD-903CCB5923A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54:21.575" v="707" actId="20577"/>
          <ac:spMkLst>
            <pc:docMk/>
            <pc:sldMk cId="3160896931" sldId="1943"/>
            <ac:spMk id="34" creationId="{5321F86C-21A6-369F-26B9-FEAC7ED261C7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18:33.338" v="65"/>
          <ac:spMkLst>
            <pc:docMk/>
            <pc:sldMk cId="3160896931" sldId="1943"/>
            <ac:spMk id="62" creationId="{1E0C2615-6188-AE40-D626-93DCEC0DF89D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18:30.228" v="64"/>
          <ac:spMkLst>
            <pc:docMk/>
            <pc:sldMk cId="3160896931" sldId="1943"/>
            <ac:spMk id="453" creationId="{C74461A5-D804-4874-3923-C9B61B603016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03:52.499" v="6" actId="14100"/>
          <ac:spMkLst>
            <pc:docMk/>
            <pc:sldMk cId="3160896931" sldId="1943"/>
            <ac:spMk id="474" creationId="{ADB0DD8E-0920-D4E2-F2BE-12D900E5C4FE}"/>
          </ac:spMkLst>
        </pc:spChg>
        <pc:graphicFrameChg chg="add mod">
          <ac:chgData name="김지나(Wei) - 서비스기획2팀" userId="S::wei.kim@plgrim.com::6e8c8a86-0e65-4b65-b1b8-9f4bd60da1bb" providerId="AD" clId="Web-{152540AD-90AC-71B6-568A-0ABD0831C37F}" dt="2024-06-04T18:13:24.338" v="1137" actId="1076"/>
          <ac:graphicFrameMkLst>
            <pc:docMk/>
            <pc:sldMk cId="3160896931" sldId="1943"/>
            <ac:graphicFrameMk id="21" creationId="{C0AEF07E-B9E6-5249-3231-2D69FC501EE7}"/>
          </ac:graphicFrameMkLst>
        </pc:graphicFrameChg>
        <pc:picChg chg="add mod">
          <ac:chgData name="김지나(Wei) - 서비스기획2팀" userId="S::wei.kim@plgrim.com::6e8c8a86-0e65-4b65-b1b8-9f4bd60da1bb" providerId="AD" clId="Web-{152540AD-90AC-71B6-568A-0ABD0831C37F}" dt="2024-06-04T17:15:22.253" v="42" actId="1076"/>
          <ac:picMkLst>
            <pc:docMk/>
            <pc:sldMk cId="3160896931" sldId="1943"/>
            <ac:picMk id="9" creationId="{43A03E43-F2F3-71DA-B521-1D9A3EA96969}"/>
          </ac:picMkLst>
        </pc:picChg>
        <pc:picChg chg="add mod modCrop">
          <ac:chgData name="김지나(Wei) - 서비스기획2팀" userId="S::wei.kim@plgrim.com::6e8c8a86-0e65-4b65-b1b8-9f4bd60da1bb" providerId="AD" clId="Web-{152540AD-90AC-71B6-568A-0ABD0831C37F}" dt="2024-06-04T17:17:34.660" v="59" actId="1076"/>
          <ac:picMkLst>
            <pc:docMk/>
            <pc:sldMk cId="3160896931" sldId="1943"/>
            <ac:picMk id="10" creationId="{91298006-0620-2580-6CE5-06E6AF786CFA}"/>
          </ac:picMkLst>
        </pc:picChg>
        <pc:cxnChg chg="mod ord">
          <ac:chgData name="김지나(Wei) - 서비스기획2팀" userId="S::wei.kim@plgrim.com::6e8c8a86-0e65-4b65-b1b8-9f4bd60da1bb" providerId="AD" clId="Web-{152540AD-90AC-71B6-568A-0ABD0831C37F}" dt="2024-06-04T17:18:26.369" v="63" actId="14100"/>
          <ac:cxnSpMkLst>
            <pc:docMk/>
            <pc:sldMk cId="3160896931" sldId="1943"/>
            <ac:cxnSpMk id="6" creationId="{79E7F8A2-9312-6492-EBC8-D79D93718F57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03:52.499" v="6" actId="14100"/>
          <ac:cxnSpMkLst>
            <pc:docMk/>
            <pc:sldMk cId="3160896931" sldId="1943"/>
            <ac:cxnSpMk id="24" creationId="{38F24DC1-4585-C1A0-3694-E67CCCD9DC1B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18:30.228" v="64"/>
          <ac:cxnSpMkLst>
            <pc:docMk/>
            <pc:sldMk cId="3160896931" sldId="1943"/>
            <ac:cxnSpMk id="456" creationId="{FDC6C6FD-2C5C-652C-313A-C48134A3B814}"/>
          </ac:cxnSpMkLst>
        </pc:cxnChg>
      </pc:sldChg>
      <pc:sldChg chg="addSp delSp modSp ord">
        <pc:chgData name="김지나(Wei) - 서비스기획2팀" userId="S::wei.kim@plgrim.com::6e8c8a86-0e65-4b65-b1b8-9f4bd60da1bb" providerId="AD" clId="Web-{152540AD-90AC-71B6-568A-0ABD0831C37F}" dt="2024-06-04T18:13:32.854" v="1139" actId="1076"/>
        <pc:sldMkLst>
          <pc:docMk/>
          <pc:sldMk cId="2770806436" sldId="1944"/>
        </pc:sldMkLst>
        <pc:spChg chg="mod">
          <ac:chgData name="김지나(Wei) - 서비스기획2팀" userId="S::wei.kim@plgrim.com::6e8c8a86-0e65-4b65-b1b8-9f4bd60da1bb" providerId="AD" clId="Web-{152540AD-90AC-71B6-568A-0ABD0831C37F}" dt="2024-06-04T18:06:29.284" v="1022" actId="20577"/>
          <ac:spMkLst>
            <pc:docMk/>
            <pc:sldMk cId="2770806436" sldId="1944"/>
            <ac:spMk id="2" creationId="{75293F79-0DF2-C22C-3250-1862E872FAC9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12:21.960" v="1128" actId="20577"/>
          <ac:spMkLst>
            <pc:docMk/>
            <pc:sldMk cId="2770806436" sldId="1944"/>
            <ac:spMk id="3" creationId="{3A796C0B-4EE3-DB0B-0C52-CEA5472B4C83}"/>
          </ac:spMkLst>
        </pc:spChg>
        <pc:spChg chg="del">
          <ac:chgData name="김지나(Wei) - 서비스기획2팀" userId="S::wei.kim@plgrim.com::6e8c8a86-0e65-4b65-b1b8-9f4bd60da1bb" providerId="AD" clId="Web-{152540AD-90AC-71B6-568A-0ABD0831C37F}" dt="2024-06-04T17:54:02.262" v="695"/>
          <ac:spMkLst>
            <pc:docMk/>
            <pc:sldMk cId="2770806436" sldId="1944"/>
            <ac:spMk id="5" creationId="{FEE3D7A2-A381-8A32-9BFA-13570CD7CC49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6:45.532" v="595" actId="1076"/>
          <ac:spMkLst>
            <pc:docMk/>
            <pc:sldMk cId="2770806436" sldId="1944"/>
            <ac:spMk id="10" creationId="{52AF2A3E-4E47-7380-38EE-F29BC405A3A0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4:20.835" v="582" actId="20577"/>
          <ac:spMkLst>
            <pc:docMk/>
            <pc:sldMk cId="2770806436" sldId="1944"/>
            <ac:spMk id="18" creationId="{F85AF3D2-B563-D5B1-9CBD-903CCB5923A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9:18.125" v="645" actId="1076"/>
          <ac:spMkLst>
            <pc:docMk/>
            <pc:sldMk cId="2770806436" sldId="1944"/>
            <ac:spMk id="30" creationId="{B6D5779E-FB6C-7F9C-09C5-A784391686F2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9:26.063" v="648" actId="20577"/>
          <ac:spMkLst>
            <pc:docMk/>
            <pc:sldMk cId="2770806436" sldId="1944"/>
            <ac:spMk id="31" creationId="{8CBB85DA-4606-97DF-B382-C39E99FF9A5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52:36.946" v="660"/>
          <ac:spMkLst>
            <pc:docMk/>
            <pc:sldMk cId="2770806436" sldId="1944"/>
            <ac:spMk id="34" creationId="{3B9D2241-A2DB-FCAA-68E1-53D95C0F80A8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38:00.444" v="467" actId="1076"/>
          <ac:spMkLst>
            <pc:docMk/>
            <pc:sldMk cId="2770806436" sldId="1944"/>
            <ac:spMk id="42" creationId="{2A2CCF8D-CFA2-9164-691B-8BC6C5593065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505" v="548"/>
          <ac:spMkLst>
            <pc:docMk/>
            <pc:sldMk cId="2770806436" sldId="1944"/>
            <ac:spMk id="44" creationId="{5B73692E-192D-D25A-41C0-57D21F576E3A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536" v="549"/>
          <ac:spMkLst>
            <pc:docMk/>
            <pc:sldMk cId="2770806436" sldId="1944"/>
            <ac:spMk id="46" creationId="{A465B8B7-5F13-0C4D-78C9-FA9187B88C72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661" v="552"/>
          <ac:spMkLst>
            <pc:docMk/>
            <pc:sldMk cId="2770806436" sldId="1944"/>
            <ac:spMk id="64" creationId="{87543626-2716-37F6-B2AE-1C356BDA6007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692" v="553"/>
          <ac:spMkLst>
            <pc:docMk/>
            <pc:sldMk cId="2770806436" sldId="1944"/>
            <ac:spMk id="66" creationId="{BA0EAA40-5AC1-C9B6-CD64-B50555C273FE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724" v="554"/>
          <ac:spMkLst>
            <pc:docMk/>
            <pc:sldMk cId="2770806436" sldId="1944"/>
            <ac:spMk id="68" creationId="{01ECD6DA-862B-39F9-6A57-8447CFC1F987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45:39.326" v="588" actId="20577"/>
          <ac:spMkLst>
            <pc:docMk/>
            <pc:sldMk cId="2770806436" sldId="1944"/>
            <ac:spMk id="70" creationId="{943A5302-C9E1-34E2-EBEA-D3589AF0DB04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802" v="556"/>
          <ac:spMkLst>
            <pc:docMk/>
            <pc:sldMk cId="2770806436" sldId="1944"/>
            <ac:spMk id="72" creationId="{57792FAD-391C-8D1E-9638-6CAC611DC40C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833" v="557"/>
          <ac:spMkLst>
            <pc:docMk/>
            <pc:sldMk cId="2770806436" sldId="1944"/>
            <ac:spMk id="74" creationId="{D1D3CAEF-0223-125C-799F-24B27BB00166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880" v="558"/>
          <ac:spMkLst>
            <pc:docMk/>
            <pc:sldMk cId="2770806436" sldId="1944"/>
            <ac:spMk id="76" creationId="{04AAF59E-9E48-8232-0D81-4E2DD4CFA986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45:04.184" v="586" actId="20577"/>
          <ac:spMkLst>
            <pc:docMk/>
            <pc:sldMk cId="2770806436" sldId="1944"/>
            <ac:spMk id="80" creationId="{EAD4E3E9-43A9-5E1D-2266-97B58C42BFBC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989" v="561"/>
          <ac:spMkLst>
            <pc:docMk/>
            <pc:sldMk cId="2770806436" sldId="1944"/>
            <ac:spMk id="82" creationId="{61278884-31FE-CBF7-852A-8E8947928C2F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1.020" v="562"/>
          <ac:spMkLst>
            <pc:docMk/>
            <pc:sldMk cId="2770806436" sldId="1944"/>
            <ac:spMk id="84" creationId="{56C6608A-70A0-E9CF-DDB8-E1CE8171D8C6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1.192" v="566"/>
          <ac:spMkLst>
            <pc:docMk/>
            <pc:sldMk cId="2770806436" sldId="1944"/>
            <ac:spMk id="92" creationId="{E7D6AFD4-361C-A92E-E840-738372E1F7E3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3:31.870" v="680" actId="20577"/>
          <ac:spMkLst>
            <pc:docMk/>
            <pc:sldMk cId="2770806436" sldId="1944"/>
            <ac:spMk id="96" creationId="{ACA8CA5D-5E2E-FC3F-BAFC-7DF8490D4B1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4:11.059" v="698"/>
          <ac:spMkLst>
            <pc:docMk/>
            <pc:sldMk cId="2770806436" sldId="1944"/>
            <ac:spMk id="97" creationId="{11736435-0585-6102-EED5-920386F5B6B3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54:48.951" v="710"/>
          <ac:spMkLst>
            <pc:docMk/>
            <pc:sldMk cId="2770806436" sldId="1944"/>
            <ac:spMk id="99" creationId="{11346439-01B4-2A35-E6BE-D135D9A6A46A}"/>
          </ac:spMkLst>
        </pc:spChg>
        <pc:grpChg chg="add del">
          <ac:chgData name="김지나(Wei) - 서비스기획2팀" userId="S::wei.kim@plgrim.com::6e8c8a86-0e65-4b65-b1b8-9f4bd60da1bb" providerId="AD" clId="Web-{152540AD-90AC-71B6-568A-0ABD0831C37F}" dt="2024-06-04T17:46:02.905" v="590"/>
          <ac:grpSpMkLst>
            <pc:docMk/>
            <pc:sldMk cId="2770806436" sldId="1944"/>
            <ac:grpSpMk id="28" creationId="{A9409E0B-8A16-5D6D-2BA6-DBC3289B755C}"/>
          </ac:grpSpMkLst>
        </pc:grpChg>
        <pc:grpChg chg="add">
          <ac:chgData name="김지나(Wei) - 서비스기획2팀" userId="S::wei.kim@plgrim.com::6e8c8a86-0e65-4b65-b1b8-9f4bd60da1bb" providerId="AD" clId="Web-{152540AD-90AC-71B6-568A-0ABD0831C37F}" dt="2024-06-04T17:43:30.583" v="550"/>
          <ac:grpSpMkLst>
            <pc:docMk/>
            <pc:sldMk cId="2770806436" sldId="1944"/>
            <ac:grpSpMk id="52" creationId="{02E39DC5-487F-B0D7-67D5-B5F0238DF438}"/>
          </ac:grpSpMkLst>
        </pc:grpChg>
        <pc:grpChg chg="add">
          <ac:chgData name="김지나(Wei) - 서비스기획2팀" userId="S::wei.kim@plgrim.com::6e8c8a86-0e65-4b65-b1b8-9f4bd60da1bb" providerId="AD" clId="Web-{152540AD-90AC-71B6-568A-0ABD0831C37F}" dt="2024-06-04T17:43:30.630" v="551"/>
          <ac:grpSpMkLst>
            <pc:docMk/>
            <pc:sldMk cId="2770806436" sldId="1944"/>
            <ac:grpSpMk id="62" creationId="{163390FA-BFCD-9095-B9A9-7589470BD5E2}"/>
          </ac:grpSpMkLst>
        </pc:grpChg>
        <pc:graphicFrameChg chg="add mod">
          <ac:chgData name="김지나(Wei) - 서비스기획2팀" userId="S::wei.kim@plgrim.com::6e8c8a86-0e65-4b65-b1b8-9f4bd60da1bb" providerId="AD" clId="Web-{152540AD-90AC-71B6-568A-0ABD0831C37F}" dt="2024-06-04T18:13:32.854" v="1139" actId="1076"/>
          <ac:graphicFrameMkLst>
            <pc:docMk/>
            <pc:sldMk cId="2770806436" sldId="1944"/>
            <ac:graphicFrameMk id="101" creationId="{6473E5F0-7047-2F4D-5A79-9BACCF802DDB}"/>
          </ac:graphicFrameMkLst>
        </pc:graphicFrameChg>
        <pc:picChg chg="del">
          <ac:chgData name="김지나(Wei) - 서비스기획2팀" userId="S::wei.kim@plgrim.com::6e8c8a86-0e65-4b65-b1b8-9f4bd60da1bb" providerId="AD" clId="Web-{152540AD-90AC-71B6-568A-0ABD0831C37F}" dt="2024-06-04T17:40:10.106" v="489"/>
          <ac:picMkLst>
            <pc:docMk/>
            <pc:sldMk cId="2770806436" sldId="1944"/>
            <ac:picMk id="6" creationId="{F001D1B1-D42F-F8F5-CD1D-749B9AEE9B99}"/>
          </ac:picMkLst>
        </pc:picChg>
        <pc:picChg chg="add mod ord">
          <ac:chgData name="김지나(Wei) - 서비스기획2팀" userId="S::wei.kim@plgrim.com::6e8c8a86-0e65-4b65-b1b8-9f4bd60da1bb" providerId="AD" clId="Web-{152540AD-90AC-71B6-568A-0ABD0831C37F}" dt="2024-06-04T17:37:56.287" v="466"/>
          <ac:picMkLst>
            <pc:docMk/>
            <pc:sldMk cId="2770806436" sldId="1944"/>
            <ac:picMk id="8" creationId="{3BAECAA0-A37F-011A-79B4-1780EDC06441}"/>
          </ac:picMkLst>
        </pc:picChg>
        <pc:picChg chg="add del">
          <ac:chgData name="김지나(Wei) - 서비스기획2팀" userId="S::wei.kim@plgrim.com::6e8c8a86-0e65-4b65-b1b8-9f4bd60da1bb" providerId="AD" clId="Web-{152540AD-90AC-71B6-568A-0ABD0831C37F}" dt="2024-06-04T17:39:25.010" v="475"/>
          <ac:picMkLst>
            <pc:docMk/>
            <pc:sldMk cId="2770806436" sldId="1944"/>
            <ac:picMk id="11" creationId="{412D0BF3-08CE-C2B8-6217-87131CF1DE0A}"/>
          </ac:picMkLst>
        </pc:picChg>
        <pc:picChg chg="add del mod ord">
          <ac:chgData name="김지나(Wei) - 서비스기획2팀" userId="S::wei.kim@plgrim.com::6e8c8a86-0e65-4b65-b1b8-9f4bd60da1bb" providerId="AD" clId="Web-{152540AD-90AC-71B6-568A-0ABD0831C37F}" dt="2024-06-04T17:40:36.779" v="496"/>
          <ac:picMkLst>
            <pc:docMk/>
            <pc:sldMk cId="2770806436" sldId="1944"/>
            <ac:picMk id="12" creationId="{3A47D547-0E0D-7389-2DEB-2A588B217A39}"/>
          </ac:picMkLst>
        </pc:picChg>
        <pc:picChg chg="add del mod ord">
          <ac:chgData name="김지나(Wei) - 서비스기획2팀" userId="S::wei.kim@plgrim.com::6e8c8a86-0e65-4b65-b1b8-9f4bd60da1bb" providerId="AD" clId="Web-{152540AD-90AC-71B6-568A-0ABD0831C37F}" dt="2024-06-04T17:46:01.343" v="589"/>
          <ac:picMkLst>
            <pc:docMk/>
            <pc:sldMk cId="2770806436" sldId="1944"/>
            <ac:picMk id="13" creationId="{96B3B764-037A-8A79-C07C-9CC31C2E0EC4}"/>
          </ac:picMkLst>
        </pc:picChg>
        <pc:picChg chg="add">
          <ac:chgData name="김지나(Wei) - 서비스기획2팀" userId="S::wei.kim@plgrim.com::6e8c8a86-0e65-4b65-b1b8-9f4bd60da1bb" providerId="AD" clId="Web-{152540AD-90AC-71B6-568A-0ABD0831C37F}" dt="2024-06-04T17:43:30.473" v="547"/>
          <ac:picMkLst>
            <pc:docMk/>
            <pc:sldMk cId="2770806436" sldId="1944"/>
            <ac:picMk id="41" creationId="{C49148F3-FEFB-7D50-89A3-FB675CFD147C}"/>
          </ac:picMkLst>
        </pc:picChg>
        <pc:picChg chg="add mod ord">
          <ac:chgData name="김지나(Wei) - 서비스기획2팀" userId="S::wei.kim@plgrim.com::6e8c8a86-0e65-4b65-b1b8-9f4bd60da1bb" providerId="AD" clId="Web-{152540AD-90AC-71B6-568A-0ABD0831C37F}" dt="2024-06-04T17:46:41.813" v="594"/>
          <ac:picMkLst>
            <pc:docMk/>
            <pc:sldMk cId="2770806436" sldId="1944"/>
            <ac:picMk id="93" creationId="{DD7FB72E-6BFF-521E-EECE-73F7CB93BA95}"/>
          </ac:picMkLst>
        </pc:picChg>
        <pc:picChg chg="add mod ord">
          <ac:chgData name="김지나(Wei) - 서비스기획2팀" userId="S::wei.kim@plgrim.com::6e8c8a86-0e65-4b65-b1b8-9f4bd60da1bb" providerId="AD" clId="Web-{152540AD-90AC-71B6-568A-0ABD0831C37F}" dt="2024-06-04T17:49:13.094" v="644"/>
          <ac:picMkLst>
            <pc:docMk/>
            <pc:sldMk cId="2770806436" sldId="1944"/>
            <ac:picMk id="94" creationId="{B3146B02-504B-D940-8F96-3F072EEA92D4}"/>
          </ac:picMkLst>
        </pc:picChg>
        <pc:cxnChg chg="mod">
          <ac:chgData name="김지나(Wei) - 서비스기획2팀" userId="S::wei.kim@plgrim.com::6e8c8a86-0e65-4b65-b1b8-9f4bd60da1bb" providerId="AD" clId="Web-{152540AD-90AC-71B6-568A-0ABD0831C37F}" dt="2024-06-04T17:43:20.926" v="542" actId="1076"/>
          <ac:cxnSpMkLst>
            <pc:docMk/>
            <pc:sldMk cId="2770806436" sldId="1944"/>
            <ac:cxnSpMk id="4" creationId="{8209A8EB-E8EB-4A3C-4961-C0898C22E471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0.395" v="545"/>
          <ac:cxnSpMkLst>
            <pc:docMk/>
            <pc:sldMk cId="2770806436" sldId="1944"/>
            <ac:cxnSpMk id="33" creationId="{3E3B715C-A60B-AB1F-2ACC-1E1DAFFF9ABB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0.411" v="546"/>
          <ac:cxnSpMkLst>
            <pc:docMk/>
            <pc:sldMk cId="2770806436" sldId="1944"/>
            <ac:cxnSpMk id="37" creationId="{B9A44142-73B6-DE6E-B7B6-95A565C1D4E7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49:18.125" v="645" actId="1076"/>
          <ac:cxnSpMkLst>
            <pc:docMk/>
            <pc:sldMk cId="2770806436" sldId="1944"/>
            <ac:cxnSpMk id="38" creationId="{9B40D658-2FBE-E1C0-CB7E-0D3C0D31A314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43:20.864" v="540" actId="1076"/>
          <ac:cxnSpMkLst>
            <pc:docMk/>
            <pc:sldMk cId="2770806436" sldId="1944"/>
            <ac:cxnSpMk id="59" creationId="{0424C367-69F3-9330-D8AA-10F6902DD6AE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43:20.895" v="541" actId="1076"/>
          <ac:cxnSpMkLst>
            <pc:docMk/>
            <pc:sldMk cId="2770806436" sldId="1944"/>
            <ac:cxnSpMk id="60" creationId="{82F6A435-9E5C-7DDD-4937-0FD8E25115B3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0.911" v="559"/>
          <ac:cxnSpMkLst>
            <pc:docMk/>
            <pc:sldMk cId="2770806436" sldId="1944"/>
            <ac:cxnSpMk id="78" creationId="{90DB8A18-C33F-1642-DB0D-E64AC6C8757D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1.067" v="563"/>
          <ac:cxnSpMkLst>
            <pc:docMk/>
            <pc:sldMk cId="2770806436" sldId="1944"/>
            <ac:cxnSpMk id="86" creationId="{00FFA3DD-8B4C-B4C0-DB77-383A96CD8B07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1.114" v="564"/>
          <ac:cxnSpMkLst>
            <pc:docMk/>
            <pc:sldMk cId="2770806436" sldId="1944"/>
            <ac:cxnSpMk id="88" creationId="{CE59A75A-924F-01C8-D6AA-4A0C7D8A62AD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1.161" v="565"/>
          <ac:cxnSpMkLst>
            <pc:docMk/>
            <pc:sldMk cId="2770806436" sldId="1944"/>
            <ac:cxnSpMk id="90" creationId="{18DDBF6E-4842-4480-792D-AFFC002CF52F}"/>
          </ac:cxnSpMkLst>
        </pc:cxnChg>
      </pc:sldChg>
      <pc:sldChg chg="addSp modSp ord">
        <pc:chgData name="김지나(Wei) - 서비스기획2팀" userId="S::wei.kim@plgrim.com::6e8c8a86-0e65-4b65-b1b8-9f4bd60da1bb" providerId="AD" clId="Web-{152540AD-90AC-71B6-568A-0ABD0831C37F}" dt="2024-06-04T17:39:56.980" v="488" actId="20577"/>
        <pc:sldMkLst>
          <pc:docMk/>
          <pc:sldMk cId="2803646204" sldId="1945"/>
        </pc:sldMkLst>
        <pc:spChg chg="mod">
          <ac:chgData name="김지나(Wei) - 서비스기획2팀" userId="S::wei.kim@plgrim.com::6e8c8a86-0e65-4b65-b1b8-9f4bd60da1bb" providerId="AD" clId="Web-{152540AD-90AC-71B6-568A-0ABD0831C37F}" dt="2024-06-04T17:12:24.652" v="31" actId="20577"/>
          <ac:spMkLst>
            <pc:docMk/>
            <pc:sldMk cId="2803646204" sldId="1945"/>
            <ac:spMk id="9" creationId="{9422F403-C39A-2E6D-E55B-E511E916E34A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11:37.072" v="27" actId="1076"/>
          <ac:spMkLst>
            <pc:docMk/>
            <pc:sldMk cId="2803646204" sldId="1945"/>
            <ac:spMk id="15" creationId="{46325A4A-8E04-5518-3A9B-1DCCC2EFBA4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39:56.980" v="488" actId="20577"/>
          <ac:spMkLst>
            <pc:docMk/>
            <pc:sldMk cId="2803646204" sldId="1945"/>
            <ac:spMk id="37" creationId="{CFD4F298-9EA3-26CE-CAC5-F3B988BB9E5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12:39.059" v="33" actId="1076"/>
          <ac:spMkLst>
            <pc:docMk/>
            <pc:sldMk cId="2803646204" sldId="1945"/>
            <ac:spMk id="67" creationId="{F3DE507B-EE6D-5F88-3AF1-51C5EAB3A24E}"/>
          </ac:spMkLst>
        </pc:sp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7:48:47.639" v="638" actId="1076"/>
        <pc:sldMkLst>
          <pc:docMk/>
          <pc:sldMk cId="2732784632" sldId="1946"/>
        </pc:sldMkLst>
        <pc:spChg chg="add mod">
          <ac:chgData name="김지나(Wei) - 서비스기획2팀" userId="S::wei.kim@plgrim.com::6e8c8a86-0e65-4b65-b1b8-9f4bd60da1bb" providerId="AD" clId="Web-{152540AD-90AC-71B6-568A-0ABD0831C37F}" dt="2024-06-04T17:47:12.082" v="602" actId="1076"/>
          <ac:spMkLst>
            <pc:docMk/>
            <pc:sldMk cId="2732784632" sldId="1946"/>
            <ac:spMk id="2" creationId="{534FD640-5453-AE3A-112B-6A3B5E8204DA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7:22.177" v="614" actId="14100"/>
          <ac:spMkLst>
            <pc:docMk/>
            <pc:sldMk cId="2732784632" sldId="1946"/>
            <ac:spMk id="7" creationId="{4391F9C4-7BEA-0438-2F92-3E51C1CCD228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47:32.677" v="617"/>
          <ac:spMkLst>
            <pc:docMk/>
            <pc:sldMk cId="2732784632" sldId="1946"/>
            <ac:spMk id="8" creationId="{60B58ECF-62C8-4FB6-452C-C2A9E8DA779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48:47.639" v="638" actId="1076"/>
          <ac:spMkLst>
            <pc:docMk/>
            <pc:sldMk cId="2732784632" sldId="1946"/>
            <ac:spMk id="9" creationId="{07B6C4CA-9EB9-F163-44AF-3394AB257AB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47:32.239" v="616"/>
          <ac:spMkLst>
            <pc:docMk/>
            <pc:sldMk cId="2732784632" sldId="1946"/>
            <ac:spMk id="10" creationId="{3CDF27CD-AA5D-9582-78EE-EAD391533FA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8:37.389" v="636" actId="20577"/>
          <ac:spMkLst>
            <pc:docMk/>
            <pc:sldMk cId="2732784632" sldId="1946"/>
            <ac:spMk id="16" creationId="{3ADE98BF-8099-3980-A183-78CC1BFD92CF}"/>
          </ac:spMkLst>
        </pc:spChg>
        <pc:grpChg chg="add mod">
          <ac:chgData name="김지나(Wei) - 서비스기획2팀" userId="S::wei.kim@plgrim.com::6e8c8a86-0e65-4b65-b1b8-9f4bd60da1bb" providerId="AD" clId="Web-{152540AD-90AC-71B6-568A-0ABD0831C37F}" dt="2024-06-04T17:47:12.176" v="603" actId="1076"/>
          <ac:grpSpMkLst>
            <pc:docMk/>
            <pc:sldMk cId="2732784632" sldId="1946"/>
            <ac:grpSpMk id="3" creationId="{C6D0A7C8-506A-173B-D65E-B1EF3D0AE26C}"/>
          </ac:grpSpMkLst>
        </pc:grpChg>
        <pc:grpChg chg="add mod">
          <ac:chgData name="김지나(Wei) - 서비스기획2팀" userId="S::wei.kim@plgrim.com::6e8c8a86-0e65-4b65-b1b8-9f4bd60da1bb" providerId="AD" clId="Web-{152540AD-90AC-71B6-568A-0ABD0831C37F}" dt="2024-06-04T17:47:12.551" v="607" actId="1076"/>
          <ac:grpSpMkLst>
            <pc:docMk/>
            <pc:sldMk cId="2732784632" sldId="1946"/>
            <ac:grpSpMk id="11" creationId="{C3CD4D6E-BF63-5896-967A-27F3647EB76B}"/>
          </ac:grpSpMkLst>
        </pc:grp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7:41:19.983" v="505" actId="20577"/>
        <pc:sldMkLst>
          <pc:docMk/>
          <pc:sldMk cId="716256173" sldId="1947"/>
        </pc:sldMkLst>
        <pc:spChg chg="add mod">
          <ac:chgData name="김지나(Wei) - 서비스기획2팀" userId="S::wei.kim@plgrim.com::6e8c8a86-0e65-4b65-b1b8-9f4bd60da1bb" providerId="AD" clId="Web-{152540AD-90AC-71B6-568A-0ABD0831C37F}" dt="2024-06-04T17:35:56.345" v="398" actId="1076"/>
          <ac:spMkLst>
            <pc:docMk/>
            <pc:sldMk cId="716256173" sldId="1947"/>
            <ac:spMk id="3" creationId="{0DF9E0F9-20B3-7DF0-7762-8865C0D5D6C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486" v="399" actId="1076"/>
          <ac:spMkLst>
            <pc:docMk/>
            <pc:sldMk cId="716256173" sldId="1947"/>
            <ac:spMk id="5" creationId="{147ABDC1-B836-4959-9974-807F7B9E56B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642" v="400" actId="1076"/>
          <ac:spMkLst>
            <pc:docMk/>
            <pc:sldMk cId="716256173" sldId="1947"/>
            <ac:spMk id="7" creationId="{5BD7D413-7DAC-08ED-E4E6-7634ABD7765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783" v="401" actId="1076"/>
          <ac:spMkLst>
            <pc:docMk/>
            <pc:sldMk cId="716256173" sldId="1947"/>
            <ac:spMk id="9" creationId="{B5DF1D42-8D8D-A0E6-BE5D-241F199DBEF0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939" v="402" actId="1076"/>
          <ac:spMkLst>
            <pc:docMk/>
            <pc:sldMk cId="716256173" sldId="1947"/>
            <ac:spMk id="11" creationId="{C07A4FC5-DDF2-3AC3-CA15-EAE10C526DF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126" v="403" actId="1076"/>
          <ac:spMkLst>
            <pc:docMk/>
            <pc:sldMk cId="716256173" sldId="1947"/>
            <ac:spMk id="13" creationId="{1E6FC3AC-4970-2C36-5A3A-8E3D29372CC3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6:27.440" v="448" actId="20577"/>
          <ac:spMkLst>
            <pc:docMk/>
            <pc:sldMk cId="716256173" sldId="1947"/>
            <ac:spMk id="15" creationId="{BA09A5C1-2BE1-3CD0-ED1B-BB7ABFD5EB1B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595" v="406" actId="1076"/>
          <ac:spMkLst>
            <pc:docMk/>
            <pc:sldMk cId="716256173" sldId="1947"/>
            <ac:spMk id="19" creationId="{EC4AC37A-5EF8-9E8A-186D-6CA50B4FEF5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736" v="407" actId="1076"/>
          <ac:spMkLst>
            <pc:docMk/>
            <pc:sldMk cId="716256173" sldId="1947"/>
            <ac:spMk id="21" creationId="{91C80B13-0023-0DB6-75AB-1C81B6F94D4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892" v="408" actId="1076"/>
          <ac:spMkLst>
            <pc:docMk/>
            <pc:sldMk cId="716256173" sldId="1947"/>
            <ac:spMk id="23" creationId="{5A96D003-C5F1-773D-D23A-355F89A58511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8.204" v="410" actId="1076"/>
          <ac:spMkLst>
            <pc:docMk/>
            <pc:sldMk cId="716256173" sldId="1947"/>
            <ac:spMk id="29" creationId="{255A7720-A5F6-4E35-2A69-19F2CAF02ABF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51.972" v="454"/>
          <ac:spMkLst>
            <pc:docMk/>
            <pc:sldMk cId="716256173" sldId="1947"/>
            <ac:spMk id="37" creationId="{D8FCE80F-A3AD-876B-2713-FC95155F500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8.939" v="415" actId="1076"/>
          <ac:spMkLst>
            <pc:docMk/>
            <pc:sldMk cId="716256173" sldId="1947"/>
            <ac:spMk id="39" creationId="{ED54E988-3051-0320-FA5E-F5BA4FACAAE8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0.783" v="441"/>
          <ac:spMkLst>
            <pc:docMk/>
            <pc:sldMk cId="716256173" sldId="1947"/>
            <ac:spMk id="45" creationId="{300AC28F-0402-A56A-E3F1-865236CF06E2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39.800" v="450"/>
          <ac:spMkLst>
            <pc:docMk/>
            <pc:sldMk cId="716256173" sldId="1947"/>
            <ac:spMk id="47" creationId="{A946C710-9C88-DBA1-4914-18AE9BA00AF1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9.267" v="439"/>
          <ac:spMkLst>
            <pc:docMk/>
            <pc:sldMk cId="716256173" sldId="1947"/>
            <ac:spMk id="49" creationId="{30FC7C1C-E109-29CD-1C0B-CB334E71852C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5.970" v="436"/>
          <ac:spMkLst>
            <pc:docMk/>
            <pc:sldMk cId="716256173" sldId="1947"/>
            <ac:spMk id="51" creationId="{A9D78B43-F267-C4D8-570D-D2C7FCF87639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4.596" v="444"/>
          <ac:spMkLst>
            <pc:docMk/>
            <pc:sldMk cId="716256173" sldId="1947"/>
            <ac:spMk id="53" creationId="{5626ACC6-C4DA-0B13-ECFA-E67B5B933315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8.314" v="438"/>
          <ac:spMkLst>
            <pc:docMk/>
            <pc:sldMk cId="716256173" sldId="1947"/>
            <ac:spMk id="55" creationId="{289FA193-D2EC-C18C-12EF-12C9D55573CA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7.392" v="437"/>
          <ac:spMkLst>
            <pc:docMk/>
            <pc:sldMk cId="716256173" sldId="1947"/>
            <ac:spMk id="57" creationId="{8206FA67-595B-9405-FEC9-B1AD76943636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0.064" v="440"/>
          <ac:spMkLst>
            <pc:docMk/>
            <pc:sldMk cId="716256173" sldId="1947"/>
            <ac:spMk id="59" creationId="{823D9CB3-DA14-1970-BAA7-7810370971BB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1.768" v="442"/>
          <ac:spMkLst>
            <pc:docMk/>
            <pc:sldMk cId="716256173" sldId="1947"/>
            <ac:spMk id="61" creationId="{81115744-07ED-40D3-8DC5-1C31E7335010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4.002" v="443"/>
          <ac:spMkLst>
            <pc:docMk/>
            <pc:sldMk cId="716256173" sldId="1947"/>
            <ac:spMk id="63" creationId="{3456FB39-35E6-6EFE-D216-DD712F0DE6FF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6.643" v="445"/>
          <ac:spMkLst>
            <pc:docMk/>
            <pc:sldMk cId="716256173" sldId="1947"/>
            <ac:spMk id="65" creationId="{1F9AE32F-8C9C-7702-191C-183D31C369E2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38.816" v="449"/>
          <ac:spMkLst>
            <pc:docMk/>
            <pc:sldMk cId="716256173" sldId="1947"/>
            <ac:spMk id="76" creationId="{39B31FFE-804F-25A7-346A-18EAC8F3FDD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41.284" v="451"/>
          <ac:spMkLst>
            <pc:docMk/>
            <pc:sldMk cId="716256173" sldId="1947"/>
            <ac:spMk id="78" creationId="{2044F06A-C4C0-A071-9CDF-B0621E41E03C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4.767" v="435"/>
          <ac:spMkLst>
            <pc:docMk/>
            <pc:sldMk cId="716256173" sldId="1947"/>
            <ac:spMk id="80" creationId="{EC286E32-0659-961A-5F85-A5DCCB187A8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1:19.983" v="505" actId="20577"/>
          <ac:spMkLst>
            <pc:docMk/>
            <pc:sldMk cId="716256173" sldId="1947"/>
            <ac:spMk id="100" creationId="{8EC60E61-F948-357F-253C-50F085EDC350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3.877" v="433"/>
          <ac:spMkLst>
            <pc:docMk/>
            <pc:sldMk cId="716256173" sldId="1947"/>
            <ac:spMk id="109" creationId="{A44137AA-FECB-4F80-A4F5-E644BD4997FE}"/>
          </ac:spMkLst>
        </pc:spChg>
        <pc:spChg chg="add mod ord">
          <ac:chgData name="김지나(Wei) - 서비스기획2팀" userId="S::wei.kim@plgrim.com::6e8c8a86-0e65-4b65-b1b8-9f4bd60da1bb" providerId="AD" clId="Web-{152540AD-90AC-71B6-568A-0ABD0831C37F}" dt="2024-06-04T17:37:10.848" v="458" actId="1076"/>
          <ac:spMkLst>
            <pc:docMk/>
            <pc:sldMk cId="716256173" sldId="1947"/>
            <ac:spMk id="112" creationId="{741D15E3-04EF-4B3A-B41E-46792CD7A789}"/>
          </ac:spMkLst>
        </pc:spChg>
        <pc:grpChg chg="add del mod">
          <ac:chgData name="김지나(Wei) - 서비스기획2팀" userId="S::wei.kim@plgrim.com::6e8c8a86-0e65-4b65-b1b8-9f4bd60da1bb" providerId="AD" clId="Web-{152540AD-90AC-71B6-568A-0ABD0831C37F}" dt="2024-06-04T17:37:15.083" v="459"/>
          <ac:grpSpMkLst>
            <pc:docMk/>
            <pc:sldMk cId="716256173" sldId="1947"/>
            <ac:grpSpMk id="27" creationId="{3BC9A11C-F2ED-4454-5D83-6E1D6035AC2B}"/>
          </ac:grpSpMkLst>
        </pc:grpChg>
        <pc:grpChg chg="add del mod">
          <ac:chgData name="김지나(Wei) - 서비스기획2팀" userId="S::wei.kim@plgrim.com::6e8c8a86-0e65-4b65-b1b8-9f4bd60da1bb" providerId="AD" clId="Web-{152540AD-90AC-71B6-568A-0ABD0831C37F}" dt="2024-06-04T17:36:44.581" v="452"/>
          <ac:grpSpMkLst>
            <pc:docMk/>
            <pc:sldMk cId="716256173" sldId="1947"/>
            <ac:grpSpMk id="43" creationId="{5EDBF8D2-33A7-C1A0-8C53-C63F383A3AAB}"/>
          </ac:grpSpMkLst>
        </pc:grpChg>
        <pc:picChg chg="mod">
          <ac:chgData name="김지나(Wei) - 서비스기획2팀" userId="S::wei.kim@plgrim.com::6e8c8a86-0e65-4b65-b1b8-9f4bd60da1bb" providerId="AD" clId="Web-{152540AD-90AC-71B6-568A-0ABD0831C37F}" dt="2024-06-04T17:39:05.103" v="473" actId="1076"/>
          <ac:picMkLst>
            <pc:docMk/>
            <pc:sldMk cId="716256173" sldId="1947"/>
            <ac:picMk id="107" creationId="{E5EF7AE6-A247-F170-A490-E6C42F049CCF}"/>
          </ac:picMkLst>
        </pc:picChg>
        <pc:cxnChg chg="add mod">
          <ac:chgData name="김지나(Wei) - 서비스기획2팀" userId="S::wei.kim@plgrim.com::6e8c8a86-0e65-4b65-b1b8-9f4bd60da1bb" providerId="AD" clId="Web-{152540AD-90AC-71B6-568A-0ABD0831C37F}" dt="2024-06-04T17:35:57.439" v="405" actId="1076"/>
          <ac:cxnSpMkLst>
            <pc:docMk/>
            <pc:sldMk cId="716256173" sldId="1947"/>
            <ac:cxnSpMk id="17" creationId="{0ACBCB04-1ED4-34D7-F14C-F379B01B63A4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35:58.345" v="411" actId="1076"/>
          <ac:cxnSpMkLst>
            <pc:docMk/>
            <pc:sldMk cId="716256173" sldId="1947"/>
            <ac:cxnSpMk id="31" creationId="{75ACE03D-CE85-5785-31A4-D4FDFD55EE35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35:58.486" v="412" actId="1076"/>
          <ac:cxnSpMkLst>
            <pc:docMk/>
            <pc:sldMk cId="716256173" sldId="1947"/>
            <ac:cxnSpMk id="33" creationId="{9441E205-3775-8135-E503-ABA2623A1F28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35:58.642" v="413" actId="1076"/>
          <ac:cxnSpMkLst>
            <pc:docMk/>
            <pc:sldMk cId="716256173" sldId="1947"/>
            <ac:cxnSpMk id="35" creationId="{6B7948F1-6EF9-4457-79B3-62F34A63E4BF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36:04.142" v="434"/>
          <ac:cxnSpMkLst>
            <pc:docMk/>
            <pc:sldMk cId="716256173" sldId="1947"/>
            <ac:cxnSpMk id="87" creationId="{58F765F1-5ACB-17A2-903B-B2D3644979AE}"/>
          </ac:cxnSpMkLst>
        </pc:cxnChg>
      </pc:sldChg>
      <pc:sldChg chg="modSp add mod replId modShow">
        <pc:chgData name="김지나(Wei) - 서비스기획2팀" userId="S::wei.kim@plgrim.com::6e8c8a86-0e65-4b65-b1b8-9f4bd60da1bb" providerId="AD" clId="Web-{152540AD-90AC-71B6-568A-0ABD0831C37F}" dt="2024-06-04T18:07:11.114" v="1023"/>
        <pc:sldMkLst>
          <pc:docMk/>
          <pc:sldMk cId="640439213" sldId="1948"/>
        </pc:sldMkLst>
        <pc:spChg chg="mod">
          <ac:chgData name="김지나(Wei) - 서비스기획2팀" userId="S::wei.kim@plgrim.com::6e8c8a86-0e65-4b65-b1b8-9f4bd60da1bb" providerId="AD" clId="Web-{152540AD-90AC-71B6-568A-0ABD0831C37F}" dt="2024-06-04T17:54:41.560" v="709" actId="20577"/>
          <ac:spMkLst>
            <pc:docMk/>
            <pc:sldMk cId="640439213" sldId="1948"/>
            <ac:spMk id="34" creationId="{5321F86C-21A6-369F-26B9-FEAC7ED261C7}"/>
          </ac:spMkLst>
        </pc:spChg>
      </pc:sldChg>
    </pc:docChg>
  </pc:docChgLst>
  <pc:docChgLst>
    <pc:chgData name="김지나(Wei) - 서비스기획2팀" userId="6e8c8a86-0e65-4b65-b1b8-9f4bd60da1bb" providerId="ADAL" clId="{475CED97-5F2F-4FD0-A5F3-1BF6BDFE7571}"/>
    <pc:docChg chg="undo custSel addSld delSld modSld sldOrd modMainMaster modSection">
      <pc:chgData name="김지나(Wei) - 서비스기획2팀" userId="6e8c8a86-0e65-4b65-b1b8-9f4bd60da1bb" providerId="ADAL" clId="{475CED97-5F2F-4FD0-A5F3-1BF6BDFE7571}" dt="2024-06-13T08:57:46.245" v="1682" actId="2696"/>
      <pc:docMkLst>
        <pc:docMk/>
      </pc:docMkLst>
      <pc:sldChg chg="del">
        <pc:chgData name="김지나(Wei) - 서비스기획2팀" userId="6e8c8a86-0e65-4b65-b1b8-9f4bd60da1bb" providerId="ADAL" clId="{475CED97-5F2F-4FD0-A5F3-1BF6BDFE7571}" dt="2024-06-13T08:57:46.245" v="1682" actId="2696"/>
        <pc:sldMkLst>
          <pc:docMk/>
          <pc:sldMk cId="0" sldId="261"/>
        </pc:sldMkLst>
      </pc:sldChg>
      <pc:sldChg chg="delSp mod">
        <pc:chgData name="김지나(Wei) - 서비스기획2팀" userId="6e8c8a86-0e65-4b65-b1b8-9f4bd60da1bb" providerId="ADAL" clId="{475CED97-5F2F-4FD0-A5F3-1BF6BDFE7571}" dt="2024-06-12T06:49:52.911" v="1179" actId="478"/>
        <pc:sldMkLst>
          <pc:docMk/>
          <pc:sldMk cId="1679378224" sldId="279"/>
        </pc:sldMkLst>
        <pc:spChg chg="del">
          <ac:chgData name="김지나(Wei) - 서비스기획2팀" userId="6e8c8a86-0e65-4b65-b1b8-9f4bd60da1bb" providerId="ADAL" clId="{475CED97-5F2F-4FD0-A5F3-1BF6BDFE7571}" dt="2024-06-12T06:49:52.911" v="1179" actId="478"/>
          <ac:spMkLst>
            <pc:docMk/>
            <pc:sldMk cId="1679378224" sldId="279"/>
            <ac:spMk id="3" creationId="{47ECD246-F242-8605-7F1B-7983B9266D41}"/>
          </ac:spMkLst>
        </pc:spChg>
      </pc:sldChg>
      <pc:sldChg chg="delSp modSp mod">
        <pc:chgData name="김지나(Wei) - 서비스기획2팀" userId="6e8c8a86-0e65-4b65-b1b8-9f4bd60da1bb" providerId="ADAL" clId="{475CED97-5F2F-4FD0-A5F3-1BF6BDFE7571}" dt="2024-06-12T01:43:54.656" v="1104"/>
        <pc:sldMkLst>
          <pc:docMk/>
          <pc:sldMk cId="1072481206" sldId="296"/>
        </pc:sldMkLst>
        <pc:spChg chg="del">
          <ac:chgData name="김지나(Wei) - 서비스기획2팀" userId="6e8c8a86-0e65-4b65-b1b8-9f4bd60da1bb" providerId="ADAL" clId="{475CED97-5F2F-4FD0-A5F3-1BF6BDFE7571}" dt="2024-06-12T01:42:38.210" v="1073" actId="478"/>
          <ac:spMkLst>
            <pc:docMk/>
            <pc:sldMk cId="1072481206" sldId="296"/>
            <ac:spMk id="7" creationId="{2B659BA4-1DBF-A972-9BF1-2749644C2E4B}"/>
          </ac:spMkLst>
        </pc:spChg>
        <pc:spChg chg="mod">
          <ac:chgData name="김지나(Wei) - 서비스기획2팀" userId="6e8c8a86-0e65-4b65-b1b8-9f4bd60da1bb" providerId="ADAL" clId="{475CED97-5F2F-4FD0-A5F3-1BF6BDFE7571}" dt="2024-06-12T01:43:54.656" v="1104"/>
          <ac:spMkLst>
            <pc:docMk/>
            <pc:sldMk cId="1072481206" sldId="296"/>
            <ac:spMk id="62" creationId="{EAE38474-D7B4-3903-1712-B178A58502FF}"/>
          </ac:spMkLst>
        </pc:spChg>
        <pc:spChg chg="del">
          <ac:chgData name="김지나(Wei) - 서비스기획2팀" userId="6e8c8a86-0e65-4b65-b1b8-9f4bd60da1bb" providerId="ADAL" clId="{475CED97-5F2F-4FD0-A5F3-1BF6BDFE7571}" dt="2024-06-12T01:42:31.684" v="1071" actId="478"/>
          <ac:spMkLst>
            <pc:docMk/>
            <pc:sldMk cId="1072481206" sldId="296"/>
            <ac:spMk id="63" creationId="{3C684536-2CBC-8478-E4FC-8C0F6A31B805}"/>
          </ac:spMkLst>
        </pc:spChg>
        <pc:spChg chg="ord">
          <ac:chgData name="김지나(Wei) - 서비스기획2팀" userId="6e8c8a86-0e65-4b65-b1b8-9f4bd60da1bb" providerId="ADAL" clId="{475CED97-5F2F-4FD0-A5F3-1BF6BDFE7571}" dt="2024-06-12T01:42:41.276" v="1074" actId="166"/>
          <ac:spMkLst>
            <pc:docMk/>
            <pc:sldMk cId="1072481206" sldId="296"/>
            <ac:spMk id="240" creationId="{AF0FE799-4BBF-699E-04D8-4A9BE83F1982}"/>
          </ac:spMkLst>
        </pc:spChg>
        <pc:graphicFrameChg chg="modGraphic">
          <ac:chgData name="김지나(Wei) - 서비스기획2팀" userId="6e8c8a86-0e65-4b65-b1b8-9f4bd60da1bb" providerId="ADAL" clId="{475CED97-5F2F-4FD0-A5F3-1BF6BDFE7571}" dt="2024-06-12T01:42:28.689" v="1070" actId="20577"/>
          <ac:graphicFrameMkLst>
            <pc:docMk/>
            <pc:sldMk cId="1072481206" sldId="296"/>
            <ac:graphicFrameMk id="198" creationId="{00000000-0000-0000-0000-000000000000}"/>
          </ac:graphicFrameMkLst>
        </pc:graphicFrameChg>
      </pc:sldChg>
      <pc:sldChg chg="ord">
        <pc:chgData name="김지나(Wei) - 서비스기획2팀" userId="6e8c8a86-0e65-4b65-b1b8-9f4bd60da1bb" providerId="ADAL" clId="{475CED97-5F2F-4FD0-A5F3-1BF6BDFE7571}" dt="2024-06-12T06:49:23.604" v="1178"/>
        <pc:sldMkLst>
          <pc:docMk/>
          <pc:sldMk cId="4293477487" sldId="1821"/>
        </pc:sldMkLst>
      </pc:sldChg>
      <pc:sldChg chg="modSp mod">
        <pc:chgData name="김지나(Wei) - 서비스기획2팀" userId="6e8c8a86-0e65-4b65-b1b8-9f4bd60da1bb" providerId="ADAL" clId="{475CED97-5F2F-4FD0-A5F3-1BF6BDFE7571}" dt="2024-06-10T05:28:46.573" v="424" actId="20577"/>
        <pc:sldMkLst>
          <pc:docMk/>
          <pc:sldMk cId="2881840184" sldId="1823"/>
        </pc:sldMkLst>
        <pc:graphicFrameChg chg="mod modGraphic">
          <ac:chgData name="김지나(Wei) - 서비스기획2팀" userId="6e8c8a86-0e65-4b65-b1b8-9f4bd60da1bb" providerId="ADAL" clId="{475CED97-5F2F-4FD0-A5F3-1BF6BDFE7571}" dt="2024-06-10T05:28:46.573" v="424" actId="20577"/>
          <ac:graphicFrameMkLst>
            <pc:docMk/>
            <pc:sldMk cId="2881840184" sldId="1823"/>
            <ac:graphicFrameMk id="198" creationId="{00000000-0000-0000-0000-000000000000}"/>
          </ac:graphicFrameMkLst>
        </pc:graphicFrameChg>
      </pc:sldChg>
      <pc:sldChg chg="addSp delSp modSp del mod">
        <pc:chgData name="김지나(Wei) - 서비스기획2팀" userId="6e8c8a86-0e65-4b65-b1b8-9f4bd60da1bb" providerId="ADAL" clId="{475CED97-5F2F-4FD0-A5F3-1BF6BDFE7571}" dt="2024-06-07T08:09:29.828" v="235" actId="2696"/>
        <pc:sldMkLst>
          <pc:docMk/>
          <pc:sldMk cId="2753434579" sldId="1838"/>
        </pc:sldMkLst>
        <pc:spChg chg="add mod">
          <ac:chgData name="김지나(Wei) - 서비스기획2팀" userId="6e8c8a86-0e65-4b65-b1b8-9f4bd60da1bb" providerId="ADAL" clId="{475CED97-5F2F-4FD0-A5F3-1BF6BDFE7571}" dt="2024-06-07T05:45:02.038" v="9" actId="1076"/>
          <ac:spMkLst>
            <pc:docMk/>
            <pc:sldMk cId="2753434579" sldId="1838"/>
            <ac:spMk id="2" creationId="{2329DECD-802B-C6B4-6168-43B2EEC8A1CF}"/>
          </ac:spMkLst>
        </pc:spChg>
        <pc:spChg chg="add mod">
          <ac:chgData name="김지나(Wei) - 서비스기획2팀" userId="6e8c8a86-0e65-4b65-b1b8-9f4bd60da1bb" providerId="ADAL" clId="{475CED97-5F2F-4FD0-A5F3-1BF6BDFE7571}" dt="2024-06-07T05:45:22.365" v="12" actId="108"/>
          <ac:spMkLst>
            <pc:docMk/>
            <pc:sldMk cId="2753434579" sldId="1838"/>
            <ac:spMk id="15" creationId="{A2F5DEBC-C0E7-A2CF-0C69-404040CE38E9}"/>
          </ac:spMkLst>
        </pc:spChg>
        <pc:spChg chg="mod">
          <ac:chgData name="김지나(Wei) - 서비스기획2팀" userId="6e8c8a86-0e65-4b65-b1b8-9f4bd60da1bb" providerId="ADAL" clId="{475CED97-5F2F-4FD0-A5F3-1BF6BDFE7571}" dt="2024-06-07T05:44:25.771" v="2" actId="1076"/>
          <ac:spMkLst>
            <pc:docMk/>
            <pc:sldMk cId="2753434579" sldId="1838"/>
            <ac:spMk id="31" creationId="{8670E1C7-51A9-F555-D6F2-12FBB396AC4F}"/>
          </ac:spMkLst>
        </pc:spChg>
        <pc:spChg chg="mod">
          <ac:chgData name="김지나(Wei) - 서비스기획2팀" userId="6e8c8a86-0e65-4b65-b1b8-9f4bd60da1bb" providerId="ADAL" clId="{475CED97-5F2F-4FD0-A5F3-1BF6BDFE7571}" dt="2024-06-07T05:44:36.576" v="5" actId="1076"/>
          <ac:spMkLst>
            <pc:docMk/>
            <pc:sldMk cId="2753434579" sldId="1838"/>
            <ac:spMk id="39" creationId="{704F91BE-EBD1-ECCE-46B3-B1DB882A81CA}"/>
          </ac:spMkLst>
        </pc:spChg>
        <pc:spChg chg="mod">
          <ac:chgData name="김지나(Wei) - 서비스기획2팀" userId="6e8c8a86-0e65-4b65-b1b8-9f4bd60da1bb" providerId="ADAL" clId="{475CED97-5F2F-4FD0-A5F3-1BF6BDFE7571}" dt="2024-06-07T05:44:36.576" v="5" actId="1076"/>
          <ac:spMkLst>
            <pc:docMk/>
            <pc:sldMk cId="2753434579" sldId="1838"/>
            <ac:spMk id="40" creationId="{BE279B40-B526-5547-856B-5CFC216EB324}"/>
          </ac:spMkLst>
        </pc:spChg>
        <pc:spChg chg="mod">
          <ac:chgData name="김지나(Wei) - 서비스기획2팀" userId="6e8c8a86-0e65-4b65-b1b8-9f4bd60da1bb" providerId="ADAL" clId="{475CED97-5F2F-4FD0-A5F3-1BF6BDFE7571}" dt="2024-06-07T05:44:36.576" v="5" actId="1076"/>
          <ac:spMkLst>
            <pc:docMk/>
            <pc:sldMk cId="2753434579" sldId="1838"/>
            <ac:spMk id="41" creationId="{340064EC-71DA-7A71-C419-DE1EDAB22414}"/>
          </ac:spMkLst>
        </pc:spChg>
        <pc:spChg chg="mod">
          <ac:chgData name="김지나(Wei) - 서비스기획2팀" userId="6e8c8a86-0e65-4b65-b1b8-9f4bd60da1bb" providerId="ADAL" clId="{475CED97-5F2F-4FD0-A5F3-1BF6BDFE7571}" dt="2024-06-07T05:45:11.316" v="11" actId="1076"/>
          <ac:spMkLst>
            <pc:docMk/>
            <pc:sldMk cId="2753434579" sldId="1838"/>
            <ac:spMk id="256" creationId="{89A2B1FF-3C58-9DEB-8925-067D8F0B09C5}"/>
          </ac:spMkLst>
        </pc:spChg>
        <pc:spChg chg="mod">
          <ac:chgData name="김지나(Wei) - 서비스기획2팀" userId="6e8c8a86-0e65-4b65-b1b8-9f4bd60da1bb" providerId="ADAL" clId="{475CED97-5F2F-4FD0-A5F3-1BF6BDFE7571}" dt="2024-06-07T05:45:11.316" v="11" actId="1076"/>
          <ac:spMkLst>
            <pc:docMk/>
            <pc:sldMk cId="2753434579" sldId="1838"/>
            <ac:spMk id="257" creationId="{5ED43EE9-5934-6E8F-CE6F-C1877A912DBE}"/>
          </ac:spMkLst>
        </pc:spChg>
        <pc:spChg chg="mod">
          <ac:chgData name="김지나(Wei) - 서비스기획2팀" userId="6e8c8a86-0e65-4b65-b1b8-9f4bd60da1bb" providerId="ADAL" clId="{475CED97-5F2F-4FD0-A5F3-1BF6BDFE7571}" dt="2024-06-07T05:45:11.316" v="11" actId="1076"/>
          <ac:spMkLst>
            <pc:docMk/>
            <pc:sldMk cId="2753434579" sldId="1838"/>
            <ac:spMk id="258" creationId="{12754353-AE62-137C-F51B-A39D0BBD1E64}"/>
          </ac:spMkLst>
        </pc:spChg>
        <pc:graphicFrameChg chg="mod">
          <ac:chgData name="김지나(Wei) - 서비스기획2팀" userId="6e8c8a86-0e65-4b65-b1b8-9f4bd60da1bb" providerId="ADAL" clId="{475CED97-5F2F-4FD0-A5F3-1BF6BDFE7571}" dt="2024-06-07T05:44:14.281" v="0"/>
          <ac:graphicFrameMkLst>
            <pc:docMk/>
            <pc:sldMk cId="2753434579" sldId="1838"/>
            <ac:graphicFrameMk id="45" creationId="{EAC2D6C5-7455-24FC-0FAE-C6F9F1D1C0B0}"/>
          </ac:graphicFrameMkLst>
        </pc:graphicFrameChg>
        <pc:graphicFrameChg chg="add del mod">
          <ac:chgData name="김지나(Wei) - 서비스기획2팀" userId="6e8c8a86-0e65-4b65-b1b8-9f4bd60da1bb" providerId="ADAL" clId="{475CED97-5F2F-4FD0-A5F3-1BF6BDFE7571}" dt="2024-06-07T05:45:50.034" v="15"/>
          <ac:graphicFrameMkLst>
            <pc:docMk/>
            <pc:sldMk cId="2753434579" sldId="1838"/>
            <ac:graphicFrameMk id="47" creationId="{D969BAD5-58A4-924B-956A-1CAE4B2E9446}"/>
          </ac:graphicFrameMkLst>
        </pc:graphicFrameChg>
      </pc:sldChg>
      <pc:sldChg chg="addSp delSp modSp mod">
        <pc:chgData name="김지나(Wei) - 서비스기획2팀" userId="6e8c8a86-0e65-4b65-b1b8-9f4bd60da1bb" providerId="ADAL" clId="{475CED97-5F2F-4FD0-A5F3-1BF6BDFE7571}" dt="2024-06-12T07:07:57.966" v="1567" actId="1035"/>
        <pc:sldMkLst>
          <pc:docMk/>
          <pc:sldMk cId="3940473452" sldId="1842"/>
        </pc:sldMkLst>
        <pc:spChg chg="mod">
          <ac:chgData name="김지나(Wei) - 서비스기획2팀" userId="6e8c8a86-0e65-4b65-b1b8-9f4bd60da1bb" providerId="ADAL" clId="{475CED97-5F2F-4FD0-A5F3-1BF6BDFE7571}" dt="2024-06-12T06:56:38.792" v="1517" actId="14100"/>
          <ac:spMkLst>
            <pc:docMk/>
            <pc:sldMk cId="3940473452" sldId="1842"/>
            <ac:spMk id="11" creationId="{2AE47147-9A57-4772-99BC-F1FDFF55AE5F}"/>
          </ac:spMkLst>
        </pc:spChg>
        <pc:spChg chg="mod">
          <ac:chgData name="김지나(Wei) - 서비스기획2팀" userId="6e8c8a86-0e65-4b65-b1b8-9f4bd60da1bb" providerId="ADAL" clId="{475CED97-5F2F-4FD0-A5F3-1BF6BDFE7571}" dt="2024-06-12T06:56:38.792" v="1517" actId="14100"/>
          <ac:spMkLst>
            <pc:docMk/>
            <pc:sldMk cId="3940473452" sldId="1842"/>
            <ac:spMk id="14" creationId="{1C035AEC-E449-6766-5BB5-3159A860C7BF}"/>
          </ac:spMkLst>
        </pc:spChg>
        <pc:spChg chg="mod">
          <ac:chgData name="김지나(Wei) - 서비스기획2팀" userId="6e8c8a86-0e65-4b65-b1b8-9f4bd60da1bb" providerId="ADAL" clId="{475CED97-5F2F-4FD0-A5F3-1BF6BDFE7571}" dt="2024-06-12T07:07:53.960" v="1550" actId="1035"/>
          <ac:spMkLst>
            <pc:docMk/>
            <pc:sldMk cId="3940473452" sldId="1842"/>
            <ac:spMk id="16" creationId="{63C8746F-614D-DC2F-C757-9DB2A4297385}"/>
          </ac:spMkLst>
        </pc:spChg>
        <pc:spChg chg="del">
          <ac:chgData name="김지나(Wei) - 서비스기획2팀" userId="6e8c8a86-0e65-4b65-b1b8-9f4bd60da1bb" providerId="ADAL" clId="{475CED97-5F2F-4FD0-A5F3-1BF6BDFE7571}" dt="2024-06-12T06:56:27.968" v="1516" actId="478"/>
          <ac:spMkLst>
            <pc:docMk/>
            <pc:sldMk cId="3940473452" sldId="1842"/>
            <ac:spMk id="18" creationId="{FD0E733F-D2EA-3AC8-0F9C-ECF931200F8F}"/>
          </ac:spMkLst>
        </pc:spChg>
        <pc:spChg chg="mod">
          <ac:chgData name="김지나(Wei) - 서비스기획2팀" userId="6e8c8a86-0e65-4b65-b1b8-9f4bd60da1bb" providerId="ADAL" clId="{475CED97-5F2F-4FD0-A5F3-1BF6BDFE7571}" dt="2024-06-12T07:07:53.960" v="1550" actId="1035"/>
          <ac:spMkLst>
            <pc:docMk/>
            <pc:sldMk cId="3940473452" sldId="1842"/>
            <ac:spMk id="24" creationId="{CC353433-EF6E-018B-F38E-97AA774E4932}"/>
          </ac:spMkLst>
        </pc:spChg>
        <pc:spChg chg="del">
          <ac:chgData name="김지나(Wei) - 서비스기획2팀" userId="6e8c8a86-0e65-4b65-b1b8-9f4bd60da1bb" providerId="ADAL" clId="{475CED97-5F2F-4FD0-A5F3-1BF6BDFE7571}" dt="2024-06-12T06:56:25.956" v="1515" actId="478"/>
          <ac:spMkLst>
            <pc:docMk/>
            <pc:sldMk cId="3940473452" sldId="1842"/>
            <ac:spMk id="25" creationId="{9D21EBCF-5730-AF06-C058-D5DEF7E2DAFC}"/>
          </ac:spMkLst>
        </pc:spChg>
        <pc:spChg chg="mod">
          <ac:chgData name="김지나(Wei) - 서비스기획2팀" userId="6e8c8a86-0e65-4b65-b1b8-9f4bd60da1bb" providerId="ADAL" clId="{475CED97-5F2F-4FD0-A5F3-1BF6BDFE7571}" dt="2024-06-12T07:07:57.966" v="1567" actId="1035"/>
          <ac:spMkLst>
            <pc:docMk/>
            <pc:sldMk cId="3940473452" sldId="1842"/>
            <ac:spMk id="28" creationId="{A7DC5A4B-7733-8B83-24B7-AFD4D0571FB4}"/>
          </ac:spMkLst>
        </pc:spChg>
        <pc:spChg chg="del">
          <ac:chgData name="김지나(Wei) - 서비스기획2팀" userId="6e8c8a86-0e65-4b65-b1b8-9f4bd60da1bb" providerId="ADAL" clId="{475CED97-5F2F-4FD0-A5F3-1BF6BDFE7571}" dt="2024-06-12T06:56:21.232" v="1512" actId="478"/>
          <ac:spMkLst>
            <pc:docMk/>
            <pc:sldMk cId="3940473452" sldId="1842"/>
            <ac:spMk id="29" creationId="{2DCA5BF1-55C3-7679-9828-9156094DEA44}"/>
          </ac:spMkLst>
        </pc:spChg>
        <pc:spChg chg="mod">
          <ac:chgData name="김지나(Wei) - 서비스기획2팀" userId="6e8c8a86-0e65-4b65-b1b8-9f4bd60da1bb" providerId="ADAL" clId="{475CED97-5F2F-4FD0-A5F3-1BF6BDFE7571}" dt="2024-06-12T06:57:00.472" v="1522" actId="20577"/>
          <ac:spMkLst>
            <pc:docMk/>
            <pc:sldMk cId="3940473452" sldId="1842"/>
            <ac:spMk id="30" creationId="{DD416CCE-A20D-D829-CFAB-2A4E2C458A9A}"/>
          </ac:spMkLst>
        </pc:spChg>
        <pc:spChg chg="add del">
          <ac:chgData name="김지나(Wei) - 서비스기획2팀" userId="6e8c8a86-0e65-4b65-b1b8-9f4bd60da1bb" providerId="ADAL" clId="{475CED97-5F2F-4FD0-A5F3-1BF6BDFE7571}" dt="2024-06-12T06:56:24.107" v="1514" actId="478"/>
          <ac:spMkLst>
            <pc:docMk/>
            <pc:sldMk cId="3940473452" sldId="1842"/>
            <ac:spMk id="48" creationId="{F1CD78D4-5764-C1B6-BCE6-D621FC91AF68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6:57:37.911" v="1528" actId="5793"/>
          <ac:graphicFrameMkLst>
            <pc:docMk/>
            <pc:sldMk cId="3940473452" sldId="1842"/>
            <ac:graphicFrameMk id="26" creationId="{50FEDE43-69EC-92B3-3D53-8714F03C52F7}"/>
          </ac:graphicFrameMkLst>
        </pc:graphicFrameChg>
        <pc:picChg chg="mod">
          <ac:chgData name="김지나(Wei) - 서비스기획2팀" userId="6e8c8a86-0e65-4b65-b1b8-9f4bd60da1bb" providerId="ADAL" clId="{475CED97-5F2F-4FD0-A5F3-1BF6BDFE7571}" dt="2024-06-12T06:56:38.792" v="1517" actId="14100"/>
          <ac:picMkLst>
            <pc:docMk/>
            <pc:sldMk cId="3940473452" sldId="1842"/>
            <ac:picMk id="15" creationId="{BBA62BEE-BCD8-2B14-4C29-B8260886EE36}"/>
          </ac:picMkLst>
        </pc:picChg>
      </pc:sldChg>
      <pc:sldChg chg="addSp delSp modSp mod">
        <pc:chgData name="김지나(Wei) - 서비스기획2팀" userId="6e8c8a86-0e65-4b65-b1b8-9f4bd60da1bb" providerId="ADAL" clId="{475CED97-5F2F-4FD0-A5F3-1BF6BDFE7571}" dt="2024-06-10T05:19:01.078" v="406" actId="478"/>
        <pc:sldMkLst>
          <pc:docMk/>
          <pc:sldMk cId="2622533167" sldId="1867"/>
        </pc:sldMkLst>
        <pc:spChg chg="add del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7" creationId="{75D1BD1A-5FB7-931E-5231-C682EF1C3A61}"/>
          </ac:spMkLst>
        </pc:spChg>
        <pc:spChg chg="mod">
          <ac:chgData name="김지나(Wei) - 서비스기획2팀" userId="6e8c8a86-0e65-4b65-b1b8-9f4bd60da1bb" providerId="ADAL" clId="{475CED97-5F2F-4FD0-A5F3-1BF6BDFE7571}" dt="2024-06-10T05:17:05.168" v="328" actId="1076"/>
          <ac:spMkLst>
            <pc:docMk/>
            <pc:sldMk cId="2622533167" sldId="1867"/>
            <ac:spMk id="8" creationId="{FBFD76E6-9FFF-FB95-BD22-0BB66E3A808F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9" creationId="{A04AA1DF-955C-2DC8-95F5-8F78E641C522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10" creationId="{AEE04672-13F7-240F-A3D2-9FD2202BAA29}"/>
          </ac:spMkLst>
        </pc:spChg>
        <pc:spChg chg="add del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12" creationId="{2D26A7F2-E4CA-8BD7-60E4-C5BFABC4095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13" creationId="{7D47FF65-3B4E-7736-4755-3296108DE508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14" creationId="{974F3AF6-69F0-F100-2D40-B4995CFFFBE3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32" creationId="{06A1D2B1-D778-A284-7BFA-07F206CEB68D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33" creationId="{1542C525-96DA-4E51-1ECF-03968841F195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34" creationId="{FDDAD0C5-7654-E364-AD59-BA0DB2F52CB3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36" creationId="{0F33BC83-E846-73B0-6673-2050749A14F1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37" creationId="{ADF97375-32C6-FD1E-2FA1-8BA35828853C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44" creationId="{413F8124-4568-BC49-E626-FA5D767CAB6F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45" creationId="{E4076EF3-88CE-5D8A-7FC8-2D9A1B03F8B2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57" creationId="{AAB6AC96-CCD1-2173-8695-C87D6CE47F5A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59" creationId="{1DD2B49D-9BCD-7B97-A360-5915492B5007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63" creationId="{3A8D4081-ACBB-AC77-6C38-DBA6101BD77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448" creationId="{95A46CFA-A7EF-7B0A-04A4-AAFAC787D711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449" creationId="{3EE1907D-4BAE-B1A1-A4FB-B9FBAB4F212E}"/>
          </ac:spMkLst>
        </pc:spChg>
        <pc:spChg chg="mod">
          <ac:chgData name="김지나(Wei) - 서비스기획2팀" userId="6e8c8a86-0e65-4b65-b1b8-9f4bd60da1bb" providerId="ADAL" clId="{475CED97-5F2F-4FD0-A5F3-1BF6BDFE7571}" dt="2024-06-10T05:16:11.867" v="311"/>
          <ac:spMkLst>
            <pc:docMk/>
            <pc:sldMk cId="2622533167" sldId="1867"/>
            <ac:spMk id="450" creationId="{096EFC9D-6BDA-F5EC-D4F4-1E0F09FEFA84}"/>
          </ac:spMkLst>
        </pc:spChg>
        <pc:spChg chg="mod">
          <ac:chgData name="김지나(Wei) - 서비스기획2팀" userId="6e8c8a86-0e65-4b65-b1b8-9f4bd60da1bb" providerId="ADAL" clId="{475CED97-5F2F-4FD0-A5F3-1BF6BDFE7571}" dt="2024-06-10T05:15:58.163" v="305"/>
          <ac:spMkLst>
            <pc:docMk/>
            <pc:sldMk cId="2622533167" sldId="1867"/>
            <ac:spMk id="467" creationId="{2E538066-1FD9-D757-5B00-AFB7360F0128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471" creationId="{BB4C60C9-B8F2-EF59-3871-EFEC091BF0F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473" creationId="{C172FEE7-D74F-A7DE-5837-8533BD3D0519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896" creationId="{46723A7E-4A72-C654-96E1-14228E32302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897" creationId="{E9F87A51-2796-F983-555B-F77D0B4D47E8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13" creationId="{6E77F892-006D-520F-A4BC-555043C588D1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16" creationId="{186D3077-8378-BB59-7141-7BB4C313928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18" creationId="{6756590A-F499-16BA-D1CC-29AB377C47F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1" creationId="{EAB72145-9D30-2528-E377-2B35592B15A0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2" creationId="{64C08702-3732-E06C-10E1-7FF735443751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4" creationId="{7773F4FF-1F8E-2EA1-C715-2163716F8958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5" creationId="{E6CA3F1D-4C0F-3306-AFFB-7792231ECAF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28.031" v="351"/>
          <ac:spMkLst>
            <pc:docMk/>
            <pc:sldMk cId="2622533167" sldId="1867"/>
            <ac:spMk id="928" creationId="{A5F9932C-609D-9EDB-083F-020F57547756}"/>
          </ac:spMkLst>
        </pc:spChg>
        <pc:spChg chg="add mod">
          <ac:chgData name="김지나(Wei) - 서비스기획2팀" userId="6e8c8a86-0e65-4b65-b1b8-9f4bd60da1bb" providerId="ADAL" clId="{475CED97-5F2F-4FD0-A5F3-1BF6BDFE7571}" dt="2024-06-10T05:18:44.222" v="391"/>
          <ac:spMkLst>
            <pc:docMk/>
            <pc:sldMk cId="2622533167" sldId="1867"/>
            <ac:spMk id="929" creationId="{300E067D-9AFC-AE38-F97A-C7730BBAC830}"/>
          </ac:spMkLst>
        </pc:spChg>
        <pc:spChg chg="add mod">
          <ac:chgData name="김지나(Wei) - 서비스기획2팀" userId="6e8c8a86-0e65-4b65-b1b8-9f4bd60da1bb" providerId="ADAL" clId="{475CED97-5F2F-4FD0-A5F3-1BF6BDFE7571}" dt="2024-06-10T05:18:50.729" v="394" actId="20577"/>
          <ac:spMkLst>
            <pc:docMk/>
            <pc:sldMk cId="2622533167" sldId="1867"/>
            <ac:spMk id="930" creationId="{F516E87A-24C5-EFBB-AA5A-4D8932B398FA}"/>
          </ac:spMkLst>
        </pc:spChg>
        <pc:spChg chg="add mod">
          <ac:chgData name="김지나(Wei) - 서비스기획2팀" userId="6e8c8a86-0e65-4b65-b1b8-9f4bd60da1bb" providerId="ADAL" clId="{475CED97-5F2F-4FD0-A5F3-1BF6BDFE7571}" dt="2024-06-10T05:18:58.444" v="405"/>
          <ac:spMkLst>
            <pc:docMk/>
            <pc:sldMk cId="2622533167" sldId="1867"/>
            <ac:spMk id="931" creationId="{171D5453-CDA5-1AE5-2DFB-4F9F16C3A714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2" creationId="{A3903058-8454-1F2C-9D5F-EB70D8774F77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3" creationId="{85928846-F411-0338-F1FE-C13F088C7ED0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4" creationId="{790A3809-F4A9-62E9-A2AA-020276C0740F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6" creationId="{3D824802-5E5F-0AA5-621E-B9F1DC4AA43E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0" creationId="{7DD32E93-1A9C-6027-3389-E5ED8AB57439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1" creationId="{64FD3514-713F-3734-C5F2-83CB645DFA5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52" creationId="{FB4B9035-12A5-A759-C563-6DE83037CF5C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53" creationId="{21449A37-81AE-EEE1-4380-0D1F4721163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4" creationId="{05861D0B-6447-CE56-5691-BADC5FFD6936}"/>
          </ac:spMkLst>
        </pc:spChg>
        <pc:spChg chg="mod">
          <ac:chgData name="김지나(Wei) - 서비스기획2팀" userId="6e8c8a86-0e65-4b65-b1b8-9f4bd60da1bb" providerId="ADAL" clId="{475CED97-5F2F-4FD0-A5F3-1BF6BDFE7571}" dt="2024-06-10T05:16:05.873" v="308"/>
          <ac:spMkLst>
            <pc:docMk/>
            <pc:sldMk cId="2622533167" sldId="1867"/>
            <ac:spMk id="956" creationId="{10735A32-6DFB-031A-3CEC-AAC33736DB95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8" creationId="{326FED88-1AC3-0F83-65FC-317CA5C94247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959" creationId="{03779985-1A40-AAEE-574C-C7A52F2613E2}"/>
          </ac:spMkLst>
        </pc:spChg>
        <pc:graphicFrameChg chg="modGraphic">
          <ac:chgData name="김지나(Wei) - 서비스기획2팀" userId="6e8c8a86-0e65-4b65-b1b8-9f4bd60da1bb" providerId="ADAL" clId="{475CED97-5F2F-4FD0-A5F3-1BF6BDFE7571}" dt="2024-06-10T05:16:13.990" v="313" actId="14734"/>
          <ac:graphicFrameMkLst>
            <pc:docMk/>
            <pc:sldMk cId="2622533167" sldId="1867"/>
            <ac:graphicFrameMk id="945" creationId="{96CB50C7-523D-96B9-C2A5-1274E3E4F98D}"/>
          </ac:graphicFrameMkLst>
        </pc:graphicFrameChg>
      </pc:sldChg>
      <pc:sldChg chg="delSp modSp mod">
        <pc:chgData name="김지나(Wei) - 서비스기획2팀" userId="6e8c8a86-0e65-4b65-b1b8-9f4bd60da1bb" providerId="ADAL" clId="{475CED97-5F2F-4FD0-A5F3-1BF6BDFE7571}" dt="2024-06-12T07:36:41.375" v="1611" actId="478"/>
        <pc:sldMkLst>
          <pc:docMk/>
          <pc:sldMk cId="4010758440" sldId="1889"/>
        </pc:sldMkLst>
        <pc:spChg chg="del">
          <ac:chgData name="김지나(Wei) - 서비스기획2팀" userId="6e8c8a86-0e65-4b65-b1b8-9f4bd60da1bb" providerId="ADAL" clId="{475CED97-5F2F-4FD0-A5F3-1BF6BDFE7571}" dt="2024-06-12T07:36:41.375" v="1611" actId="478"/>
          <ac:spMkLst>
            <pc:docMk/>
            <pc:sldMk cId="4010758440" sldId="1889"/>
            <ac:spMk id="2" creationId="{088786B8-1E4F-446C-85DC-53E483154872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6:50:32.957" v="1201" actId="113"/>
          <ac:graphicFrameMkLst>
            <pc:docMk/>
            <pc:sldMk cId="4010758440" sldId="1889"/>
            <ac:graphicFrameMk id="198" creationId="{00000000-0000-0000-0000-000000000000}"/>
          </ac:graphicFrameMkLst>
        </pc:graphicFrameChg>
      </pc:sldChg>
      <pc:sldChg chg="addSp delSp modSp mod ord">
        <pc:chgData name="김지나(Wei) - 서비스기획2팀" userId="6e8c8a86-0e65-4b65-b1b8-9f4bd60da1bb" providerId="ADAL" clId="{475CED97-5F2F-4FD0-A5F3-1BF6BDFE7571}" dt="2024-06-10T05:55:19.064" v="1062" actId="20577"/>
        <pc:sldMkLst>
          <pc:docMk/>
          <pc:sldMk cId="2095371260" sldId="1911"/>
        </pc:sldMkLst>
        <pc:spChg chg="add mod">
          <ac:chgData name="김지나(Wei) - 서비스기획2팀" userId="6e8c8a86-0e65-4b65-b1b8-9f4bd60da1bb" providerId="ADAL" clId="{475CED97-5F2F-4FD0-A5F3-1BF6BDFE7571}" dt="2024-06-10T05:54:42.718" v="1040" actId="20577"/>
          <ac:spMkLst>
            <pc:docMk/>
            <pc:sldMk cId="2095371260" sldId="1911"/>
            <ac:spMk id="4" creationId="{A7AEF57A-608A-2A6B-E974-88E0C44B25B6}"/>
          </ac:spMkLst>
        </pc:spChg>
        <pc:spChg chg="mod ord">
          <ac:chgData name="김지나(Wei) - 서비스기획2팀" userId="6e8c8a86-0e65-4b65-b1b8-9f4bd60da1bb" providerId="ADAL" clId="{475CED97-5F2F-4FD0-A5F3-1BF6BDFE7571}" dt="2024-06-10T05:48:16.693" v="601" actId="1076"/>
          <ac:spMkLst>
            <pc:docMk/>
            <pc:sldMk cId="2095371260" sldId="1911"/>
            <ac:spMk id="6" creationId="{16072720-7E3F-09F1-BF63-0D0A41BFA62F}"/>
          </ac:spMkLst>
        </pc:spChg>
        <pc:spChg chg="mod">
          <ac:chgData name="김지나(Wei) - 서비스기획2팀" userId="6e8c8a86-0e65-4b65-b1b8-9f4bd60da1bb" providerId="ADAL" clId="{475CED97-5F2F-4FD0-A5F3-1BF6BDFE7571}" dt="2024-06-10T05:44:20.229" v="552" actId="14100"/>
          <ac:spMkLst>
            <pc:docMk/>
            <pc:sldMk cId="2095371260" sldId="1911"/>
            <ac:spMk id="7" creationId="{965F1C04-B32F-7655-A9B5-4C5A5C679CA0}"/>
          </ac:spMkLst>
        </pc:spChg>
        <pc:spChg chg="mod">
          <ac:chgData name="김지나(Wei) - 서비스기획2팀" userId="6e8c8a86-0e65-4b65-b1b8-9f4bd60da1bb" providerId="ADAL" clId="{475CED97-5F2F-4FD0-A5F3-1BF6BDFE7571}" dt="2024-06-10T05:51:36.713" v="675" actId="1076"/>
          <ac:spMkLst>
            <pc:docMk/>
            <pc:sldMk cId="2095371260" sldId="1911"/>
            <ac:spMk id="8" creationId="{687641FA-B81F-2671-D95E-922B6E575B2B}"/>
          </ac:spMkLst>
        </pc:spChg>
        <pc:spChg chg="mod">
          <ac:chgData name="김지나(Wei) - 서비스기획2팀" userId="6e8c8a86-0e65-4b65-b1b8-9f4bd60da1bb" providerId="ADAL" clId="{475CED97-5F2F-4FD0-A5F3-1BF6BDFE7571}" dt="2024-06-10T05:55:06.027" v="1058" actId="20577"/>
          <ac:spMkLst>
            <pc:docMk/>
            <pc:sldMk cId="2095371260" sldId="1911"/>
            <ac:spMk id="10" creationId="{0BC654D4-9800-FEA0-5429-A39756D76662}"/>
          </ac:spMkLst>
        </pc:spChg>
        <pc:spChg chg="del">
          <ac:chgData name="김지나(Wei) - 서비스기획2팀" userId="6e8c8a86-0e65-4b65-b1b8-9f4bd60da1bb" providerId="ADAL" clId="{475CED97-5F2F-4FD0-A5F3-1BF6BDFE7571}" dt="2024-06-10T05:41:50.347" v="510" actId="478"/>
          <ac:spMkLst>
            <pc:docMk/>
            <pc:sldMk cId="2095371260" sldId="1911"/>
            <ac:spMk id="11" creationId="{0EA2C17F-CECB-BF30-1F67-176848D6A39E}"/>
          </ac:spMkLst>
        </pc:spChg>
        <pc:spChg chg="mod">
          <ac:chgData name="김지나(Wei) - 서비스기획2팀" userId="6e8c8a86-0e65-4b65-b1b8-9f4bd60da1bb" providerId="ADAL" clId="{475CED97-5F2F-4FD0-A5F3-1BF6BDFE7571}" dt="2024-06-10T05:41:56.381" v="511" actId="1076"/>
          <ac:spMkLst>
            <pc:docMk/>
            <pc:sldMk cId="2095371260" sldId="1911"/>
            <ac:spMk id="15" creationId="{05B45688-50AA-0A2E-9427-164088BC7D63}"/>
          </ac:spMkLst>
        </pc:spChg>
        <pc:spChg chg="del mod">
          <ac:chgData name="김지나(Wei) - 서비스기획2팀" userId="6e8c8a86-0e65-4b65-b1b8-9f4bd60da1bb" providerId="ADAL" clId="{475CED97-5F2F-4FD0-A5F3-1BF6BDFE7571}" dt="2024-06-10T05:35:02.296" v="426" actId="478"/>
          <ac:spMkLst>
            <pc:docMk/>
            <pc:sldMk cId="2095371260" sldId="1911"/>
            <ac:spMk id="16" creationId="{E32624C2-76FA-1BDA-2B4F-D74BFC8AE291}"/>
          </ac:spMkLst>
        </pc:spChg>
        <pc:graphicFrameChg chg="del mod modGraphic">
          <ac:chgData name="김지나(Wei) - 서비스기획2팀" userId="6e8c8a86-0e65-4b65-b1b8-9f4bd60da1bb" providerId="ADAL" clId="{475CED97-5F2F-4FD0-A5F3-1BF6BDFE7571}" dt="2024-06-10T05:35:04.607" v="427" actId="478"/>
          <ac:graphicFrameMkLst>
            <pc:docMk/>
            <pc:sldMk cId="2095371260" sldId="1911"/>
            <ac:graphicFrameMk id="2" creationId="{CA09ABAB-ECF1-4641-F557-70470A117864}"/>
          </ac:graphicFrameMkLst>
        </pc:graphicFrameChg>
        <pc:graphicFrameChg chg="add mod modGraphic">
          <ac:chgData name="김지나(Wei) - 서비스기획2팀" userId="6e8c8a86-0e65-4b65-b1b8-9f4bd60da1bb" providerId="ADAL" clId="{475CED97-5F2F-4FD0-A5F3-1BF6BDFE7571}" dt="2024-06-10T05:49:49.975" v="628" actId="13926"/>
          <ac:graphicFrameMkLst>
            <pc:docMk/>
            <pc:sldMk cId="2095371260" sldId="1911"/>
            <ac:graphicFrameMk id="3" creationId="{734DC7D2-6F5D-8C7A-2B75-E1A0E18B18B6}"/>
          </ac:graphicFrameMkLst>
        </pc:graphicFrameChg>
        <pc:graphicFrameChg chg="mod modGraphic">
          <ac:chgData name="김지나(Wei) - 서비스기획2팀" userId="6e8c8a86-0e65-4b65-b1b8-9f4bd60da1bb" providerId="ADAL" clId="{475CED97-5F2F-4FD0-A5F3-1BF6BDFE7571}" dt="2024-06-10T05:55:19.064" v="1062" actId="20577"/>
          <ac:graphicFrameMkLst>
            <pc:docMk/>
            <pc:sldMk cId="2095371260" sldId="1911"/>
            <ac:graphicFrameMk id="5" creationId="{EFCB0185-754F-0882-31D3-54CEF2E8DB37}"/>
          </ac:graphicFrameMkLst>
        </pc:graphicFrameChg>
        <pc:graphicFrameChg chg="del">
          <ac:chgData name="김지나(Wei) - 서비스기획2팀" userId="6e8c8a86-0e65-4b65-b1b8-9f4bd60da1bb" providerId="ADAL" clId="{475CED97-5F2F-4FD0-A5F3-1BF6BDFE7571}" dt="2024-06-10T05:41:50.347" v="510" actId="478"/>
          <ac:graphicFrameMkLst>
            <pc:docMk/>
            <pc:sldMk cId="2095371260" sldId="1911"/>
            <ac:graphicFrameMk id="9" creationId="{6A33404A-F1B2-850F-53A7-85A9669BD21A}"/>
          </ac:graphicFrameMkLst>
        </pc:graphicFrameChg>
      </pc:sldChg>
      <pc:sldChg chg="modSp mod">
        <pc:chgData name="김지나(Wei) - 서비스기획2팀" userId="6e8c8a86-0e65-4b65-b1b8-9f4bd60da1bb" providerId="ADAL" clId="{475CED97-5F2F-4FD0-A5F3-1BF6BDFE7571}" dt="2024-06-12T09:17:22.745" v="1626" actId="20577"/>
        <pc:sldMkLst>
          <pc:docMk/>
          <pc:sldMk cId="1574015704" sldId="1915"/>
        </pc:sldMkLst>
        <pc:spChg chg="mod">
          <ac:chgData name="김지나(Wei) - 서비스기획2팀" userId="6e8c8a86-0e65-4b65-b1b8-9f4bd60da1bb" providerId="ADAL" clId="{475CED97-5F2F-4FD0-A5F3-1BF6BDFE7571}" dt="2024-06-12T09:17:03.994" v="1616" actId="1076"/>
          <ac:spMkLst>
            <pc:docMk/>
            <pc:sldMk cId="1574015704" sldId="1915"/>
            <ac:spMk id="14" creationId="{476752ED-6CB6-680E-C157-FE0769B9969C}"/>
          </ac:spMkLst>
        </pc:spChg>
        <pc:spChg chg="mod">
          <ac:chgData name="김지나(Wei) - 서비스기획2팀" userId="6e8c8a86-0e65-4b65-b1b8-9f4bd60da1bb" providerId="ADAL" clId="{475CED97-5F2F-4FD0-A5F3-1BF6BDFE7571}" dt="2024-06-12T09:17:22.745" v="1626" actId="20577"/>
          <ac:spMkLst>
            <pc:docMk/>
            <pc:sldMk cId="1574015704" sldId="1915"/>
            <ac:spMk id="15" creationId="{F5FB8E74-ABC3-0273-0CFF-BE06E81CF95E}"/>
          </ac:spMkLst>
        </pc:spChg>
        <pc:spChg chg="mod">
          <ac:chgData name="김지나(Wei) - 서비스기획2팀" userId="6e8c8a86-0e65-4b65-b1b8-9f4bd60da1bb" providerId="ADAL" clId="{475CED97-5F2F-4FD0-A5F3-1BF6BDFE7571}" dt="2024-06-12T09:17:12.440" v="1618" actId="1076"/>
          <ac:spMkLst>
            <pc:docMk/>
            <pc:sldMk cId="1574015704" sldId="1915"/>
            <ac:spMk id="41" creationId="{1E456DFA-677A-0E64-9D95-048C5E24C992}"/>
          </ac:spMkLst>
        </pc:spChg>
      </pc:sldChg>
      <pc:sldChg chg="modSp mod">
        <pc:chgData name="김지나(Wei) - 서비스기획2팀" userId="6e8c8a86-0e65-4b65-b1b8-9f4bd60da1bb" providerId="ADAL" clId="{475CED97-5F2F-4FD0-A5F3-1BF6BDFE7571}" dt="2024-06-12T09:16:56.450" v="1615" actId="1076"/>
        <pc:sldMkLst>
          <pc:docMk/>
          <pc:sldMk cId="1407992410" sldId="1920"/>
        </pc:sldMkLst>
        <pc:spChg chg="mod">
          <ac:chgData name="김지나(Wei) - 서비스기획2팀" userId="6e8c8a86-0e65-4b65-b1b8-9f4bd60da1bb" providerId="ADAL" clId="{475CED97-5F2F-4FD0-A5F3-1BF6BDFE7571}" dt="2024-06-12T09:16:53.008" v="1614" actId="1076"/>
          <ac:spMkLst>
            <pc:docMk/>
            <pc:sldMk cId="1407992410" sldId="1920"/>
            <ac:spMk id="57" creationId="{35AD49B4-C7B4-A8F2-8787-156CBA4D8E50}"/>
          </ac:spMkLst>
        </pc:spChg>
        <pc:spChg chg="mod">
          <ac:chgData name="김지나(Wei) - 서비스기획2팀" userId="6e8c8a86-0e65-4b65-b1b8-9f4bd60da1bb" providerId="ADAL" clId="{475CED97-5F2F-4FD0-A5F3-1BF6BDFE7571}" dt="2024-06-12T09:16:56.450" v="1615" actId="1076"/>
          <ac:spMkLst>
            <pc:docMk/>
            <pc:sldMk cId="1407992410" sldId="1920"/>
            <ac:spMk id="63" creationId="{AE61BAA9-17A6-F66D-5442-1C72448E3AEB}"/>
          </ac:spMkLst>
        </pc:spChg>
      </pc:sldChg>
      <pc:sldChg chg="addSp delSp modSp mod">
        <pc:chgData name="김지나(Wei) - 서비스기획2팀" userId="6e8c8a86-0e65-4b65-b1b8-9f4bd60da1bb" providerId="ADAL" clId="{475CED97-5F2F-4FD0-A5F3-1BF6BDFE7571}" dt="2024-06-12T07:26:35.466" v="1610"/>
        <pc:sldMkLst>
          <pc:docMk/>
          <pc:sldMk cId="2204114971" sldId="1932"/>
        </pc:sldMkLst>
        <pc:spChg chg="ord">
          <ac:chgData name="김지나(Wei) - 서비스기획2팀" userId="6e8c8a86-0e65-4b65-b1b8-9f4bd60da1bb" providerId="ADAL" clId="{475CED97-5F2F-4FD0-A5F3-1BF6BDFE7571}" dt="2024-06-12T01:46:19.535" v="1169" actId="166"/>
          <ac:spMkLst>
            <pc:docMk/>
            <pc:sldMk cId="2204114971" sldId="1932"/>
            <ac:spMk id="7" creationId="{94996906-91C5-4032-10DC-00ACB92A2DB9}"/>
          </ac:spMkLst>
        </pc:spChg>
        <pc:spChg chg="add mod">
          <ac:chgData name="김지나(Wei) - 서비스기획2팀" userId="6e8c8a86-0e65-4b65-b1b8-9f4bd60da1bb" providerId="ADAL" clId="{475CED97-5F2F-4FD0-A5F3-1BF6BDFE7571}" dt="2024-06-12T01:46:24.654" v="1175" actId="1036"/>
          <ac:spMkLst>
            <pc:docMk/>
            <pc:sldMk cId="2204114971" sldId="1932"/>
            <ac:spMk id="8" creationId="{2CC7CFE8-CAEF-2B57-AE85-BE13A12A615F}"/>
          </ac:spMkLst>
        </pc:spChg>
        <pc:spChg chg="del">
          <ac:chgData name="김지나(Wei) - 서비스기획2팀" userId="6e8c8a86-0e65-4b65-b1b8-9f4bd60da1bb" providerId="ADAL" clId="{475CED97-5F2F-4FD0-A5F3-1BF6BDFE7571}" dt="2024-06-12T01:46:08.960" v="1164" actId="478"/>
          <ac:spMkLst>
            <pc:docMk/>
            <pc:sldMk cId="2204114971" sldId="1932"/>
            <ac:spMk id="126" creationId="{83E277AB-E833-EB11-F46C-7ED2E6ABD135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7:26:35.466" v="1610"/>
          <ac:graphicFrameMkLst>
            <pc:docMk/>
            <pc:sldMk cId="2204114971" sldId="1932"/>
            <ac:graphicFrameMk id="2" creationId="{3B969C39-0679-EF50-7AF2-E8B17D1D4131}"/>
          </ac:graphicFrameMkLst>
        </pc:graphicFrameChg>
        <pc:cxnChg chg="mod">
          <ac:chgData name="김지나(Wei) - 서비스기획2팀" userId="6e8c8a86-0e65-4b65-b1b8-9f4bd60da1bb" providerId="ADAL" clId="{475CED97-5F2F-4FD0-A5F3-1BF6BDFE7571}" dt="2024-06-12T01:46:28.615" v="1176" actId="14100"/>
          <ac:cxnSpMkLst>
            <pc:docMk/>
            <pc:sldMk cId="2204114971" sldId="1932"/>
            <ac:cxnSpMk id="20" creationId="{3787FF0F-00DF-4B32-5606-A0C469814829}"/>
          </ac:cxnSpMkLst>
        </pc:cxnChg>
      </pc:sldChg>
      <pc:sldChg chg="modSp mod">
        <pc:chgData name="김지나(Wei) - 서비스기획2팀" userId="6e8c8a86-0e65-4b65-b1b8-9f4bd60da1bb" providerId="ADAL" clId="{475CED97-5F2F-4FD0-A5F3-1BF6BDFE7571}" dt="2024-06-12T07:19:35.832" v="1586" actId="20577"/>
        <pc:sldMkLst>
          <pc:docMk/>
          <pc:sldMk cId="3160896931" sldId="1943"/>
        </pc:sldMkLst>
        <pc:spChg chg="mod">
          <ac:chgData name="김지나(Wei) - 서비스기획2팀" userId="6e8c8a86-0e65-4b65-b1b8-9f4bd60da1bb" providerId="ADAL" clId="{475CED97-5F2F-4FD0-A5F3-1BF6BDFE7571}" dt="2024-06-12T07:19:35.832" v="1586" actId="20577"/>
          <ac:spMkLst>
            <pc:docMk/>
            <pc:sldMk cId="3160896931" sldId="1943"/>
            <ac:spMk id="489" creationId="{90BA0633-ABF9-EFE7-D5E0-D4044E49DBF6}"/>
          </ac:spMkLst>
        </pc:spChg>
      </pc:sldChg>
      <pc:sldChg chg="modSp mod">
        <pc:chgData name="김지나(Wei) - 서비스기획2팀" userId="6e8c8a86-0e65-4b65-b1b8-9f4bd60da1bb" providerId="ADAL" clId="{475CED97-5F2F-4FD0-A5F3-1BF6BDFE7571}" dt="2024-06-12T07:26:02.335" v="1591" actId="20577"/>
        <pc:sldMkLst>
          <pc:docMk/>
          <pc:sldMk cId="2770806436" sldId="1944"/>
        </pc:sldMkLst>
        <pc:spChg chg="mod">
          <ac:chgData name="김지나(Wei) - 서비스기획2팀" userId="6e8c8a86-0e65-4b65-b1b8-9f4bd60da1bb" providerId="ADAL" clId="{475CED97-5F2F-4FD0-A5F3-1BF6BDFE7571}" dt="2024-06-12T07:26:02.335" v="1591" actId="20577"/>
          <ac:spMkLst>
            <pc:docMk/>
            <pc:sldMk cId="2770806436" sldId="1944"/>
            <ac:spMk id="166" creationId="{E2182DA1-F442-C737-75AE-27495CC426ED}"/>
          </ac:spMkLst>
        </pc:spChg>
      </pc:sldChg>
      <pc:sldChg chg="del">
        <pc:chgData name="김지나(Wei) - 서비스기획2팀" userId="6e8c8a86-0e65-4b65-b1b8-9f4bd60da1bb" providerId="ADAL" clId="{475CED97-5F2F-4FD0-A5F3-1BF6BDFE7571}" dt="2024-06-07T08:10:44.915" v="244" actId="2696"/>
        <pc:sldMkLst>
          <pc:docMk/>
          <pc:sldMk cId="3553378705" sldId="1946"/>
        </pc:sldMkLst>
      </pc:sldChg>
      <pc:sldChg chg="addSp delSp modSp mod">
        <pc:chgData name="김지나(Wei) - 서비스기획2팀" userId="6e8c8a86-0e65-4b65-b1b8-9f4bd60da1bb" providerId="ADAL" clId="{475CED97-5F2F-4FD0-A5F3-1BF6BDFE7571}" dt="2024-06-12T07:26:19.980" v="1597" actId="20577"/>
        <pc:sldMkLst>
          <pc:docMk/>
          <pc:sldMk cId="2755307604" sldId="1947"/>
        </pc:sldMkLst>
        <pc:spChg chg="add del mod">
          <ac:chgData name="김지나(Wei) - 서비스기획2팀" userId="6e8c8a86-0e65-4b65-b1b8-9f4bd60da1bb" providerId="ADAL" clId="{475CED97-5F2F-4FD0-A5F3-1BF6BDFE7571}" dt="2024-06-12T01:43:41.435" v="1089" actId="478"/>
          <ac:spMkLst>
            <pc:docMk/>
            <pc:sldMk cId="2755307604" sldId="1947"/>
            <ac:spMk id="2" creationId="{C45665DE-E6E8-A89F-A0CE-7A529D7F734D}"/>
          </ac:spMkLst>
        </pc:spChg>
        <pc:spChg chg="add mod">
          <ac:chgData name="김지나(Wei) - 서비스기획2팀" userId="6e8c8a86-0e65-4b65-b1b8-9f4bd60da1bb" providerId="ADAL" clId="{475CED97-5F2F-4FD0-A5F3-1BF6BDFE7571}" dt="2024-06-12T01:44:40.881" v="1134" actId="1035"/>
          <ac:spMkLst>
            <pc:docMk/>
            <pc:sldMk cId="2755307604" sldId="1947"/>
            <ac:spMk id="4" creationId="{C22F93DE-24FD-B01A-00E8-C8766854D51A}"/>
          </ac:spMkLst>
        </pc:spChg>
        <pc:spChg chg="add mod">
          <ac:chgData name="김지나(Wei) - 서비스기획2팀" userId="6e8c8a86-0e65-4b65-b1b8-9f4bd60da1bb" providerId="ADAL" clId="{475CED97-5F2F-4FD0-A5F3-1BF6BDFE7571}" dt="2024-06-12T01:45:00.063" v="1140" actId="164"/>
          <ac:spMkLst>
            <pc:docMk/>
            <pc:sldMk cId="2755307604" sldId="1947"/>
            <ac:spMk id="6" creationId="{7A268E0F-10EA-9908-5117-E6633D2B8610}"/>
          </ac:spMkLst>
        </pc:spChg>
        <pc:spChg chg="add mod">
          <ac:chgData name="김지나(Wei) - 서비스기획2팀" userId="6e8c8a86-0e65-4b65-b1b8-9f4bd60da1bb" providerId="ADAL" clId="{475CED97-5F2F-4FD0-A5F3-1BF6BDFE7571}" dt="2024-06-12T01:45:48.937" v="1156" actId="164"/>
          <ac:spMkLst>
            <pc:docMk/>
            <pc:sldMk cId="2755307604" sldId="1947"/>
            <ac:spMk id="10" creationId="{C5C3A458-E694-5D5D-A8EE-60054432FFE5}"/>
          </ac:spMkLst>
        </pc:spChg>
        <pc:spChg chg="mod ord">
          <ac:chgData name="김지나(Wei) - 서비스기획2팀" userId="6e8c8a86-0e65-4b65-b1b8-9f4bd60da1bb" providerId="ADAL" clId="{475CED97-5F2F-4FD0-A5F3-1BF6BDFE7571}" dt="2024-06-12T01:44:49.578" v="1136" actId="164"/>
          <ac:spMkLst>
            <pc:docMk/>
            <pc:sldMk cId="2755307604" sldId="1947"/>
            <ac:spMk id="278" creationId="{9A253AF5-954C-D6A8-DCFE-0E84B450E27B}"/>
          </ac:spMkLst>
        </pc:spChg>
        <pc:spChg chg="mod">
          <ac:chgData name="김지나(Wei) - 서비스기획2팀" userId="6e8c8a86-0e65-4b65-b1b8-9f4bd60da1bb" providerId="ADAL" clId="{475CED97-5F2F-4FD0-A5F3-1BF6BDFE7571}" dt="2024-06-12T07:26:19.980" v="1597" actId="20577"/>
          <ac:spMkLst>
            <pc:docMk/>
            <pc:sldMk cId="2755307604" sldId="1947"/>
            <ac:spMk id="284" creationId="{3A980F27-BA46-1240-048D-900B21F81619}"/>
          </ac:spMkLst>
        </pc:spChg>
        <pc:spChg chg="mod">
          <ac:chgData name="김지나(Wei) - 서비스기획2팀" userId="6e8c8a86-0e65-4b65-b1b8-9f4bd60da1bb" providerId="ADAL" clId="{475CED97-5F2F-4FD0-A5F3-1BF6BDFE7571}" dt="2024-06-12T01:45:48.937" v="1156" actId="164"/>
          <ac:spMkLst>
            <pc:docMk/>
            <pc:sldMk cId="2755307604" sldId="1947"/>
            <ac:spMk id="287" creationId="{E4694B37-D495-CAE7-11CE-86FCFF3DF3A1}"/>
          </ac:spMkLst>
        </pc:spChg>
        <pc:spChg chg="mod ord">
          <ac:chgData name="김지나(Wei) - 서비스기획2팀" userId="6e8c8a86-0e65-4b65-b1b8-9f4bd60da1bb" providerId="ADAL" clId="{475CED97-5F2F-4FD0-A5F3-1BF6BDFE7571}" dt="2024-06-12T01:45:48.937" v="1156" actId="164"/>
          <ac:spMkLst>
            <pc:docMk/>
            <pc:sldMk cId="2755307604" sldId="1947"/>
            <ac:spMk id="294" creationId="{A8833B5A-E472-7709-BD1B-DF34472C2E61}"/>
          </ac:spMkLst>
        </pc:spChg>
        <pc:grpChg chg="add mod ord">
          <ac:chgData name="김지나(Wei) - 서비스기획2팀" userId="6e8c8a86-0e65-4b65-b1b8-9f4bd60da1bb" providerId="ADAL" clId="{475CED97-5F2F-4FD0-A5F3-1BF6BDFE7571}" dt="2024-06-12T01:44:52.932" v="1137" actId="167"/>
          <ac:grpSpMkLst>
            <pc:docMk/>
            <pc:sldMk cId="2755307604" sldId="1947"/>
            <ac:grpSpMk id="8" creationId="{6430B107-8512-611C-76AE-87F871091F9B}"/>
          </ac:grpSpMkLst>
        </pc:grpChg>
        <pc:grpChg chg="add mod ord">
          <ac:chgData name="김지나(Wei) - 서비스기획2팀" userId="6e8c8a86-0e65-4b65-b1b8-9f4bd60da1bb" providerId="ADAL" clId="{475CED97-5F2F-4FD0-A5F3-1BF6BDFE7571}" dt="2024-06-12T01:45:07.149" v="1141" actId="167"/>
          <ac:grpSpMkLst>
            <pc:docMk/>
            <pc:sldMk cId="2755307604" sldId="1947"/>
            <ac:grpSpMk id="9" creationId="{F5BC8FDD-AFA3-E467-2731-D06A656BEC3B}"/>
          </ac:grpSpMkLst>
        </pc:grpChg>
        <pc:grpChg chg="add mod">
          <ac:chgData name="김지나(Wei) - 서비스기획2팀" userId="6e8c8a86-0e65-4b65-b1b8-9f4bd60da1bb" providerId="ADAL" clId="{475CED97-5F2F-4FD0-A5F3-1BF6BDFE7571}" dt="2024-06-12T01:45:41.709" v="1155" actId="164"/>
          <ac:grpSpMkLst>
            <pc:docMk/>
            <pc:sldMk cId="2755307604" sldId="1947"/>
            <ac:grpSpMk id="12" creationId="{92C04C96-21D5-75AB-74AB-6F08D99721A2}"/>
          </ac:grpSpMkLst>
        </pc:grpChg>
        <pc:grpChg chg="add mod">
          <ac:chgData name="김지나(Wei) - 서비스기획2팀" userId="6e8c8a86-0e65-4b65-b1b8-9f4bd60da1bb" providerId="ADAL" clId="{475CED97-5F2F-4FD0-A5F3-1BF6BDFE7571}" dt="2024-06-12T01:45:48.937" v="1156" actId="164"/>
          <ac:grpSpMkLst>
            <pc:docMk/>
            <pc:sldMk cId="2755307604" sldId="1947"/>
            <ac:grpSpMk id="13" creationId="{13A6DBCF-2883-52FA-772B-739AB90B2DC6}"/>
          </ac:grpSpMkLst>
        </pc:grpChg>
        <pc:grpChg chg="mod">
          <ac:chgData name="김지나(Wei) - 서비스기획2팀" userId="6e8c8a86-0e65-4b65-b1b8-9f4bd60da1bb" providerId="ADAL" clId="{475CED97-5F2F-4FD0-A5F3-1BF6BDFE7571}" dt="2024-06-12T01:45:00.063" v="1140" actId="164"/>
          <ac:grpSpMkLst>
            <pc:docMk/>
            <pc:sldMk cId="2755307604" sldId="1947"/>
            <ac:grpSpMk id="40" creationId="{3F3F015C-58BB-2DFC-7683-F00811F8F76B}"/>
          </ac:grpSpMkLst>
        </pc:grpChg>
        <pc:grpChg chg="mod">
          <ac:chgData name="김지나(Wei) - 서비스기획2팀" userId="6e8c8a86-0e65-4b65-b1b8-9f4bd60da1bb" providerId="ADAL" clId="{475CED97-5F2F-4FD0-A5F3-1BF6BDFE7571}" dt="2024-06-12T01:45:41.709" v="1155" actId="164"/>
          <ac:grpSpMkLst>
            <pc:docMk/>
            <pc:sldMk cId="2755307604" sldId="1947"/>
            <ac:grpSpMk id="63" creationId="{F8679AA1-A6FC-F176-E66A-0DC608173E0B}"/>
          </ac:grpSpMkLst>
        </pc:grpChg>
        <pc:grpChg chg="mod">
          <ac:chgData name="김지나(Wei) - 서비스기획2팀" userId="6e8c8a86-0e65-4b65-b1b8-9f4bd60da1bb" providerId="ADAL" clId="{475CED97-5F2F-4FD0-A5F3-1BF6BDFE7571}" dt="2024-06-12T01:44:49.578" v="1136" actId="164"/>
          <ac:grpSpMkLst>
            <pc:docMk/>
            <pc:sldMk cId="2755307604" sldId="1947"/>
            <ac:grpSpMk id="258" creationId="{544CCB0A-9192-4B08-3670-57EEADA271D3}"/>
          </ac:grpSpMkLst>
        </pc:grpChg>
        <pc:picChg chg="mod">
          <ac:chgData name="김지나(Wei) - 서비스기획2팀" userId="6e8c8a86-0e65-4b65-b1b8-9f4bd60da1bb" providerId="ADAL" clId="{475CED97-5F2F-4FD0-A5F3-1BF6BDFE7571}" dt="2024-06-12T01:45:41.709" v="1155" actId="164"/>
          <ac:picMkLst>
            <pc:docMk/>
            <pc:sldMk cId="2755307604" sldId="1947"/>
            <ac:picMk id="62" creationId="{47297115-3FDB-46D7-BDA7-E57B63C568B6}"/>
          </ac:picMkLst>
        </pc:picChg>
        <pc:picChg chg="mod">
          <ac:chgData name="김지나(Wei) - 서비스기획2팀" userId="6e8c8a86-0e65-4b65-b1b8-9f4bd60da1bb" providerId="ADAL" clId="{475CED97-5F2F-4FD0-A5F3-1BF6BDFE7571}" dt="2024-06-12T01:45:41.709" v="1155" actId="164"/>
          <ac:picMkLst>
            <pc:docMk/>
            <pc:sldMk cId="2755307604" sldId="1947"/>
            <ac:picMk id="192" creationId="{A7EDF914-8C0E-C1B3-E51B-1E552DBB862B}"/>
          </ac:picMkLst>
        </pc:picChg>
        <pc:picChg chg="mod">
          <ac:chgData name="김지나(Wei) - 서비스기획2팀" userId="6e8c8a86-0e65-4b65-b1b8-9f4bd60da1bb" providerId="ADAL" clId="{475CED97-5F2F-4FD0-A5F3-1BF6BDFE7571}" dt="2024-06-12T01:45:41.709" v="1155" actId="164"/>
          <ac:picMkLst>
            <pc:docMk/>
            <pc:sldMk cId="2755307604" sldId="1947"/>
            <ac:picMk id="193" creationId="{12BFFF1F-D4F8-4F14-173A-C5A7E25AB94D}"/>
          </ac:picMkLst>
        </pc:picChg>
        <pc:picChg chg="add del">
          <ac:chgData name="김지나(Wei) - 서비스기획2팀" userId="6e8c8a86-0e65-4b65-b1b8-9f4bd60da1bb" providerId="ADAL" clId="{475CED97-5F2F-4FD0-A5F3-1BF6BDFE7571}" dt="2024-06-12T01:43:07.039" v="1077" actId="478"/>
          <ac:picMkLst>
            <pc:docMk/>
            <pc:sldMk cId="2755307604" sldId="1947"/>
            <ac:picMk id="262" creationId="{79D9F2FC-12BF-A715-B2B9-A21D181C25CE}"/>
          </ac:picMkLst>
        </pc:picChg>
      </pc:sldChg>
      <pc:sldChg chg="addSp delSp modSp new del mod modClrScheme chgLayout">
        <pc:chgData name="김지나(Wei) - 서비스기획2팀" userId="6e8c8a86-0e65-4b65-b1b8-9f4bd60da1bb" providerId="ADAL" clId="{475CED97-5F2F-4FD0-A5F3-1BF6BDFE7571}" dt="2024-06-07T08:11:11.691" v="245" actId="2696"/>
        <pc:sldMkLst>
          <pc:docMk/>
          <pc:sldMk cId="3311263284" sldId="1955"/>
        </pc:sldMkLst>
        <pc:spChg chg="del">
          <ac:chgData name="김지나(Wei) - 서비스기획2팀" userId="6e8c8a86-0e65-4b65-b1b8-9f4bd60da1bb" providerId="ADAL" clId="{475CED97-5F2F-4FD0-A5F3-1BF6BDFE7571}" dt="2024-06-07T06:11:44.394" v="17" actId="700"/>
          <ac:spMkLst>
            <pc:docMk/>
            <pc:sldMk cId="3311263284" sldId="1955"/>
            <ac:spMk id="2" creationId="{5399FFE7-32E4-9A8B-A8CA-729CF11F7320}"/>
          </ac:spMkLst>
        </pc:spChg>
        <pc:spChg chg="del">
          <ac:chgData name="김지나(Wei) - 서비스기획2팀" userId="6e8c8a86-0e65-4b65-b1b8-9f4bd60da1bb" providerId="ADAL" clId="{475CED97-5F2F-4FD0-A5F3-1BF6BDFE7571}" dt="2024-06-07T06:11:44.394" v="17" actId="700"/>
          <ac:spMkLst>
            <pc:docMk/>
            <pc:sldMk cId="3311263284" sldId="1955"/>
            <ac:spMk id="3" creationId="{7B62BAC6-9658-9086-2380-F870B783488C}"/>
          </ac:spMkLst>
        </pc:spChg>
        <pc:spChg chg="add del mod">
          <ac:chgData name="김지나(Wei) - 서비스기획2팀" userId="6e8c8a86-0e65-4b65-b1b8-9f4bd60da1bb" providerId="ADAL" clId="{475CED97-5F2F-4FD0-A5F3-1BF6BDFE7571}" dt="2024-06-07T06:13:10.580" v="35" actId="478"/>
          <ac:spMkLst>
            <pc:docMk/>
            <pc:sldMk cId="3311263284" sldId="1955"/>
            <ac:spMk id="6" creationId="{DC370DDC-DF9A-731E-935C-C62F775FF731}"/>
          </ac:spMkLst>
        </pc:spChg>
        <pc:spChg chg="add mod">
          <ac:chgData name="김지나(Wei) - 서비스기획2팀" userId="6e8c8a86-0e65-4b65-b1b8-9f4bd60da1bb" providerId="ADAL" clId="{475CED97-5F2F-4FD0-A5F3-1BF6BDFE7571}" dt="2024-06-07T06:22:50.358" v="131" actId="20577"/>
          <ac:spMkLst>
            <pc:docMk/>
            <pc:sldMk cId="3311263284" sldId="1955"/>
            <ac:spMk id="8" creationId="{C783C037-7DDF-D7CD-014F-10ABAB5E7801}"/>
          </ac:spMkLst>
        </pc:spChg>
        <pc:spChg chg="add mod">
          <ac:chgData name="김지나(Wei) - 서비스기획2팀" userId="6e8c8a86-0e65-4b65-b1b8-9f4bd60da1bb" providerId="ADAL" clId="{475CED97-5F2F-4FD0-A5F3-1BF6BDFE7571}" dt="2024-06-07T06:22:54.693" v="134" actId="20577"/>
          <ac:spMkLst>
            <pc:docMk/>
            <pc:sldMk cId="3311263284" sldId="1955"/>
            <ac:spMk id="9" creationId="{937FAC78-22E6-71AD-4D63-DE08C217113F}"/>
          </ac:spMkLst>
        </pc:spChg>
        <pc:spChg chg="add del mod">
          <ac:chgData name="김지나(Wei) - 서비스기획2팀" userId="6e8c8a86-0e65-4b65-b1b8-9f4bd60da1bb" providerId="ADAL" clId="{475CED97-5F2F-4FD0-A5F3-1BF6BDFE7571}" dt="2024-06-07T06:22:46.294" v="130" actId="478"/>
          <ac:spMkLst>
            <pc:docMk/>
            <pc:sldMk cId="3311263284" sldId="1955"/>
            <ac:spMk id="10" creationId="{5AC8378F-DF9B-38FE-C77E-0DE10D71C253}"/>
          </ac:spMkLst>
        </pc:spChg>
        <pc:spChg chg="add del mod">
          <ac:chgData name="김지나(Wei) - 서비스기획2팀" userId="6e8c8a86-0e65-4b65-b1b8-9f4bd60da1bb" providerId="ADAL" clId="{475CED97-5F2F-4FD0-A5F3-1BF6BDFE7571}" dt="2024-06-07T06:22:46.294" v="130" actId="478"/>
          <ac:spMkLst>
            <pc:docMk/>
            <pc:sldMk cId="3311263284" sldId="1955"/>
            <ac:spMk id="11" creationId="{B18FE4D0-CB50-3DB3-0D25-69EC29E113CC}"/>
          </ac:spMkLst>
        </pc:spChg>
        <pc:spChg chg="add mod">
          <ac:chgData name="김지나(Wei) - 서비스기획2팀" userId="6e8c8a86-0e65-4b65-b1b8-9f4bd60da1bb" providerId="ADAL" clId="{475CED97-5F2F-4FD0-A5F3-1BF6BDFE7571}" dt="2024-06-07T06:23:01.698" v="138" actId="20577"/>
          <ac:spMkLst>
            <pc:docMk/>
            <pc:sldMk cId="3311263284" sldId="1955"/>
            <ac:spMk id="12" creationId="{9EBD27A0-CD6B-AFEA-5A28-1332E37D7D33}"/>
          </ac:spMkLst>
        </pc:spChg>
        <pc:spChg chg="add mod">
          <ac:chgData name="김지나(Wei) - 서비스기획2팀" userId="6e8c8a86-0e65-4b65-b1b8-9f4bd60da1bb" providerId="ADAL" clId="{475CED97-5F2F-4FD0-A5F3-1BF6BDFE7571}" dt="2024-06-07T06:22:58.414" v="136" actId="20577"/>
          <ac:spMkLst>
            <pc:docMk/>
            <pc:sldMk cId="3311263284" sldId="1955"/>
            <ac:spMk id="13" creationId="{70E382B3-1926-04CF-8C2E-A5B079CDE8E1}"/>
          </ac:spMkLst>
        </pc:spChg>
        <pc:graphicFrameChg chg="add mod modGraphic">
          <ac:chgData name="김지나(Wei) - 서비스기획2팀" userId="6e8c8a86-0e65-4b65-b1b8-9f4bd60da1bb" providerId="ADAL" clId="{475CED97-5F2F-4FD0-A5F3-1BF6BDFE7571}" dt="2024-06-07T06:26:01.477" v="225" actId="20577"/>
          <ac:graphicFrameMkLst>
            <pc:docMk/>
            <pc:sldMk cId="3311263284" sldId="1955"/>
            <ac:graphicFrameMk id="5" creationId="{3D2E58AD-DB2A-7E2F-F219-435D3D11FA57}"/>
          </ac:graphicFrameMkLst>
        </pc:graphicFrameChg>
        <pc:graphicFrameChg chg="add mod modGraphic">
          <ac:chgData name="김지나(Wei) - 서비스기획2팀" userId="6e8c8a86-0e65-4b65-b1b8-9f4bd60da1bb" providerId="ADAL" clId="{475CED97-5F2F-4FD0-A5F3-1BF6BDFE7571}" dt="2024-06-07T06:22:43.571" v="129" actId="1076"/>
          <ac:graphicFrameMkLst>
            <pc:docMk/>
            <pc:sldMk cId="3311263284" sldId="1955"/>
            <ac:graphicFrameMk id="7" creationId="{01A13E26-640E-656C-E2B3-8F1B02A94468}"/>
          </ac:graphicFrameMkLst>
        </pc:graphicFrameChg>
        <pc:picChg chg="add mod">
          <ac:chgData name="김지나(Wei) - 서비스기획2팀" userId="6e8c8a86-0e65-4b65-b1b8-9f4bd60da1bb" providerId="ADAL" clId="{475CED97-5F2F-4FD0-A5F3-1BF6BDFE7571}" dt="2024-06-07T06:12:08.900" v="29" actId="14100"/>
          <ac:picMkLst>
            <pc:docMk/>
            <pc:sldMk cId="3311263284" sldId="1955"/>
            <ac:picMk id="4" creationId="{BFBFBB0A-85E8-4B75-847E-BCA220EF2E9F}"/>
          </ac:picMkLst>
        </pc:picChg>
        <pc:cxnChg chg="add mod">
          <ac:chgData name="김지나(Wei) - 서비스기획2팀" userId="6e8c8a86-0e65-4b65-b1b8-9f4bd60da1bb" providerId="ADAL" clId="{475CED97-5F2F-4FD0-A5F3-1BF6BDFE7571}" dt="2024-06-07T06:23:21.845" v="142" actId="14100"/>
          <ac:cxnSpMkLst>
            <pc:docMk/>
            <pc:sldMk cId="3311263284" sldId="1955"/>
            <ac:cxnSpMk id="15" creationId="{3B3B9839-C8BC-0D8A-460C-B43E51E235F5}"/>
          </ac:cxnSpMkLst>
        </pc:cxnChg>
        <pc:cxnChg chg="add mod">
          <ac:chgData name="김지나(Wei) - 서비스기획2팀" userId="6e8c8a86-0e65-4b65-b1b8-9f4bd60da1bb" providerId="ADAL" clId="{475CED97-5F2F-4FD0-A5F3-1BF6BDFE7571}" dt="2024-06-07T06:23:27.853" v="145" actId="14100"/>
          <ac:cxnSpMkLst>
            <pc:docMk/>
            <pc:sldMk cId="3311263284" sldId="1955"/>
            <ac:cxnSpMk id="18" creationId="{3EDBDFD0-C0F2-CB31-CCDC-92B3AEF57639}"/>
          </ac:cxnSpMkLst>
        </pc:cxnChg>
      </pc:sldChg>
      <pc:sldChg chg="delSp modSp add del mod modClrScheme chgLayout">
        <pc:chgData name="김지나(Wei) - 서비스기획2팀" userId="6e8c8a86-0e65-4b65-b1b8-9f4bd60da1bb" providerId="ADAL" clId="{475CED97-5F2F-4FD0-A5F3-1BF6BDFE7571}" dt="2024-06-12T06:51:53.179" v="1204" actId="478"/>
        <pc:sldMkLst>
          <pc:docMk/>
          <pc:sldMk cId="490875399" sldId="1956"/>
        </pc:sldMkLst>
        <pc:spChg chg="mod ord">
          <ac:chgData name="김지나(Wei) - 서비스기획2팀" userId="6e8c8a86-0e65-4b65-b1b8-9f4bd60da1bb" providerId="ADAL" clId="{475CED97-5F2F-4FD0-A5F3-1BF6BDFE7571}" dt="2024-06-07T08:09:20.564" v="234"/>
          <ac:spMkLst>
            <pc:docMk/>
            <pc:sldMk cId="490875399" sldId="1956"/>
            <ac:spMk id="14" creationId="{3CC5176E-08B6-BE32-5484-35E36A45644F}"/>
          </ac:spMkLst>
        </pc:spChg>
        <pc:spChg chg="del">
          <ac:chgData name="김지나(Wei) - 서비스기획2팀" userId="6e8c8a86-0e65-4b65-b1b8-9f4bd60da1bb" providerId="ADAL" clId="{475CED97-5F2F-4FD0-A5F3-1BF6BDFE7571}" dt="2024-06-12T06:51:53.179" v="1204" actId="478"/>
          <ac:spMkLst>
            <pc:docMk/>
            <pc:sldMk cId="490875399" sldId="1956"/>
            <ac:spMk id="60" creationId="{7F89E6E1-4769-FF53-5C7F-42A72E6F06E5}"/>
          </ac:spMkLst>
        </pc:spChg>
        <pc:spChg chg="mod ord">
          <ac:chgData name="김지나(Wei) - 서비스기획2팀" userId="6e8c8a86-0e65-4b65-b1b8-9f4bd60da1bb" providerId="ADAL" clId="{475CED97-5F2F-4FD0-A5F3-1BF6BDFE7571}" dt="2024-06-07T08:09:06.872" v="231"/>
          <ac:spMkLst>
            <pc:docMk/>
            <pc:sldMk cId="490875399" sldId="1956"/>
            <ac:spMk id="262" creationId="{58D54739-4661-F5BE-D8BA-194D817A2A66}"/>
          </ac:spMkLst>
        </pc:spChg>
      </pc:sldChg>
      <pc:sldChg chg="delSp modSp add mod modClrScheme chgLayout">
        <pc:chgData name="김지나(Wei) - 서비스기획2팀" userId="6e8c8a86-0e65-4b65-b1b8-9f4bd60da1bb" providerId="ADAL" clId="{475CED97-5F2F-4FD0-A5F3-1BF6BDFE7571}" dt="2024-06-12T07:16:28.099" v="1579" actId="1037"/>
        <pc:sldMkLst>
          <pc:docMk/>
          <pc:sldMk cId="859755587" sldId="1957"/>
        </pc:sldMkLst>
        <pc:spChg chg="mod ord">
          <ac:chgData name="김지나(Wei) - 서비스기획2팀" userId="6e8c8a86-0e65-4b65-b1b8-9f4bd60da1bb" providerId="ADAL" clId="{475CED97-5F2F-4FD0-A5F3-1BF6BDFE7571}" dt="2024-06-12T07:16:23.880" v="1571" actId="700"/>
          <ac:spMkLst>
            <pc:docMk/>
            <pc:sldMk cId="859755587" sldId="1957"/>
            <ac:spMk id="14" creationId="{3CC5176E-08B6-BE32-5484-35E36A45644F}"/>
          </ac:spMkLst>
        </pc:spChg>
        <pc:spChg chg="del">
          <ac:chgData name="김지나(Wei) - 서비스기획2팀" userId="6e8c8a86-0e65-4b65-b1b8-9f4bd60da1bb" providerId="ADAL" clId="{475CED97-5F2F-4FD0-A5F3-1BF6BDFE7571}" dt="2024-06-12T06:51:56.014" v="1205" actId="478"/>
          <ac:spMkLst>
            <pc:docMk/>
            <pc:sldMk cId="859755587" sldId="1957"/>
            <ac:spMk id="201" creationId="{B449B4DE-98C1-CFEF-7870-A147963AF0A1}"/>
          </ac:spMkLst>
        </pc:spChg>
        <pc:spChg chg="mod ord">
          <ac:chgData name="김지나(Wei) - 서비스기획2팀" userId="6e8c8a86-0e65-4b65-b1b8-9f4bd60da1bb" providerId="ADAL" clId="{475CED97-5F2F-4FD0-A5F3-1BF6BDFE7571}" dt="2024-06-12T07:16:23.880" v="1571" actId="700"/>
          <ac:spMkLst>
            <pc:docMk/>
            <pc:sldMk cId="859755587" sldId="1957"/>
            <ac:spMk id="262" creationId="{58D54739-4661-F5BE-D8BA-194D817A2A66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7:16:28.099" v="1579" actId="1037"/>
          <ac:graphicFrameMkLst>
            <pc:docMk/>
            <pc:sldMk cId="859755587" sldId="1957"/>
            <ac:graphicFrameMk id="214" creationId="{A0A977A3-9901-6B0B-A8C9-87B81A9DD693}"/>
          </ac:graphicFrameMkLst>
        </pc:graphicFrameChg>
      </pc:sldChg>
      <pc:sldChg chg="del">
        <pc:chgData name="김지나(Wei) - 서비스기획2팀" userId="6e8c8a86-0e65-4b65-b1b8-9f4bd60da1bb" providerId="ADAL" clId="{475CED97-5F2F-4FD0-A5F3-1BF6BDFE7571}" dt="2024-06-12T06:51:39.650" v="1202" actId="2696"/>
        <pc:sldMkLst>
          <pc:docMk/>
          <pc:sldMk cId="4143040358" sldId="1959"/>
        </pc:sldMkLst>
      </pc:sldChg>
      <pc:sldChg chg="del">
        <pc:chgData name="김지나(Wei) - 서비스기획2팀" userId="6e8c8a86-0e65-4b65-b1b8-9f4bd60da1bb" providerId="ADAL" clId="{475CED97-5F2F-4FD0-A5F3-1BF6BDFE7571}" dt="2024-06-12T06:51:41.860" v="1203" actId="2696"/>
        <pc:sldMkLst>
          <pc:docMk/>
          <pc:sldMk cId="2391247598" sldId="1960"/>
        </pc:sldMkLst>
      </pc:sldChg>
      <pc:sldChg chg="addSp delSp modSp new mod modClrScheme chgLayout">
        <pc:chgData name="김지나(Wei) - 서비스기획2팀" userId="6e8c8a86-0e65-4b65-b1b8-9f4bd60da1bb" providerId="ADAL" clId="{475CED97-5F2F-4FD0-A5F3-1BF6BDFE7571}" dt="2024-06-13T08:57:26.992" v="1669" actId="478"/>
        <pc:sldMkLst>
          <pc:docMk/>
          <pc:sldMk cId="4056507268" sldId="1960"/>
        </pc:sldMkLst>
        <pc:spChg chg="del">
          <ac:chgData name="김지나(Wei) - 서비스기획2팀" userId="6e8c8a86-0e65-4b65-b1b8-9f4bd60da1bb" providerId="ADAL" clId="{475CED97-5F2F-4FD0-A5F3-1BF6BDFE7571}" dt="2024-06-13T08:54:19.364" v="1628" actId="700"/>
          <ac:spMkLst>
            <pc:docMk/>
            <pc:sldMk cId="4056507268" sldId="1960"/>
            <ac:spMk id="2" creationId="{34ECA815-E858-DD87-7F48-FF5097540042}"/>
          </ac:spMkLst>
        </pc:spChg>
        <pc:spChg chg="del">
          <ac:chgData name="김지나(Wei) - 서비스기획2팀" userId="6e8c8a86-0e65-4b65-b1b8-9f4bd60da1bb" providerId="ADAL" clId="{475CED97-5F2F-4FD0-A5F3-1BF6BDFE7571}" dt="2024-06-13T08:54:19.364" v="1628" actId="700"/>
          <ac:spMkLst>
            <pc:docMk/>
            <pc:sldMk cId="4056507268" sldId="1960"/>
            <ac:spMk id="3" creationId="{3931BE66-9B97-9B8E-D15C-610899AABA4A}"/>
          </ac:spMkLst>
        </pc:spChg>
        <pc:spChg chg="add del mod">
          <ac:chgData name="김지나(Wei) - 서비스기획2팀" userId="6e8c8a86-0e65-4b65-b1b8-9f4bd60da1bb" providerId="ADAL" clId="{475CED97-5F2F-4FD0-A5F3-1BF6BDFE7571}" dt="2024-06-13T08:57:24.217" v="1668" actId="478"/>
          <ac:spMkLst>
            <pc:docMk/>
            <pc:sldMk cId="4056507268" sldId="1960"/>
            <ac:spMk id="5" creationId="{B76A4729-A3DC-9F73-B84F-9A64DC6CCBB7}"/>
          </ac:spMkLst>
        </pc:spChg>
        <pc:picChg chg="add del mod">
          <ac:chgData name="김지나(Wei) - 서비스기획2팀" userId="6e8c8a86-0e65-4b65-b1b8-9f4bd60da1bb" providerId="ADAL" clId="{475CED97-5F2F-4FD0-A5F3-1BF6BDFE7571}" dt="2024-06-13T08:57:26.992" v="1669" actId="478"/>
          <ac:picMkLst>
            <pc:docMk/>
            <pc:sldMk cId="4056507268" sldId="1960"/>
            <ac:picMk id="4" creationId="{21AFA48C-2641-B7A0-67A6-2802BBA12814}"/>
          </ac:picMkLst>
        </pc:picChg>
      </pc:sldChg>
      <pc:sldChg chg="del">
        <pc:chgData name="김지나(Wei) - 서비스기획2팀" userId="6e8c8a86-0e65-4b65-b1b8-9f4bd60da1bb" providerId="ADAL" clId="{475CED97-5F2F-4FD0-A5F3-1BF6BDFE7571}" dt="2024-06-12T07:18:22.717" v="1580" actId="2696"/>
        <pc:sldMkLst>
          <pc:docMk/>
          <pc:sldMk cId="3673932617" sldId="1961"/>
        </pc:sldMkLst>
      </pc:sldChg>
      <pc:sldChg chg="del">
        <pc:chgData name="김지나(Wei) - 서비스기획2팀" userId="6e8c8a86-0e65-4b65-b1b8-9f4bd60da1bb" providerId="ADAL" clId="{475CED97-5F2F-4FD0-A5F3-1BF6BDFE7571}" dt="2024-06-12T07:18:24.842" v="1581" actId="2696"/>
        <pc:sldMkLst>
          <pc:docMk/>
          <pc:sldMk cId="2116717203" sldId="1962"/>
        </pc:sldMkLst>
      </pc:sldChg>
      <pc:sldMasterChg chg="modSldLayout sldLayoutOrd">
        <pc:chgData name="김지나(Wei) - 서비스기획2팀" userId="6e8c8a86-0e65-4b65-b1b8-9f4bd60da1bb" providerId="ADAL" clId="{475CED97-5F2F-4FD0-A5F3-1BF6BDFE7571}" dt="2024-06-13T08:57:35.431" v="1681"/>
        <pc:sldMasterMkLst>
          <pc:docMk/>
          <pc:sldMasterMk cId="3449576400" sldId="2147483654"/>
        </pc:sldMasterMkLst>
        <pc:sldLayoutChg chg="addSp delSp modSp mod setBg">
          <pc:chgData name="김지나(Wei) - 서비스기획2팀" userId="6e8c8a86-0e65-4b65-b1b8-9f4bd60da1bb" providerId="ADAL" clId="{475CED97-5F2F-4FD0-A5F3-1BF6BDFE7571}" dt="2024-06-13T08:56:10.656" v="1637" actId="478"/>
          <pc:sldLayoutMkLst>
            <pc:docMk/>
            <pc:sldMasterMk cId="3449576400" sldId="2147483654"/>
            <pc:sldLayoutMk cId="3156096069" sldId="2147483657"/>
          </pc:sldLayoutMkLst>
          <pc:picChg chg="add del mod">
            <ac:chgData name="김지나(Wei) - 서비스기획2팀" userId="6e8c8a86-0e65-4b65-b1b8-9f4bd60da1bb" providerId="ADAL" clId="{475CED97-5F2F-4FD0-A5F3-1BF6BDFE7571}" dt="2024-06-13T08:56:10.656" v="1637" actId="478"/>
            <ac:picMkLst>
              <pc:docMk/>
              <pc:sldMasterMk cId="3449576400" sldId="2147483654"/>
              <pc:sldLayoutMk cId="3156096069" sldId="2147483657"/>
              <ac:picMk id="3" creationId="{88D707C5-A3FF-38BE-1A97-42C9AC82852B}"/>
            </ac:picMkLst>
          </pc:picChg>
        </pc:sldLayoutChg>
        <pc:sldLayoutChg chg="addSp delSp mod">
          <pc:chgData name="김지나(Wei) - 서비스기획2팀" userId="6e8c8a86-0e65-4b65-b1b8-9f4bd60da1bb" providerId="ADAL" clId="{475CED97-5F2F-4FD0-A5F3-1BF6BDFE7571}" dt="2024-06-13T08:55:54.359" v="1635" actId="22"/>
          <pc:sldLayoutMkLst>
            <pc:docMk/>
            <pc:sldMasterMk cId="3449576400" sldId="2147483654"/>
            <pc:sldLayoutMk cId="3292521831" sldId="2147483659"/>
          </pc:sldLayoutMkLst>
          <pc:picChg chg="add del">
            <ac:chgData name="김지나(Wei) - 서비스기획2팀" userId="6e8c8a86-0e65-4b65-b1b8-9f4bd60da1bb" providerId="ADAL" clId="{475CED97-5F2F-4FD0-A5F3-1BF6BDFE7571}" dt="2024-06-13T08:55:48.022" v="1633" actId="22"/>
            <ac:picMkLst>
              <pc:docMk/>
              <pc:sldMasterMk cId="3449576400" sldId="2147483654"/>
              <pc:sldLayoutMk cId="3292521831" sldId="2147483659"/>
              <ac:picMk id="4" creationId="{A33EF3FE-6124-E2FC-B901-99F8F89B35C4}"/>
            </ac:picMkLst>
          </pc:picChg>
          <pc:picChg chg="add del">
            <ac:chgData name="김지나(Wei) - 서비스기획2팀" userId="6e8c8a86-0e65-4b65-b1b8-9f4bd60da1bb" providerId="ADAL" clId="{475CED97-5F2F-4FD0-A5F3-1BF6BDFE7571}" dt="2024-06-13T08:55:54.359" v="1635" actId="22"/>
            <ac:picMkLst>
              <pc:docMk/>
              <pc:sldMasterMk cId="3449576400" sldId="2147483654"/>
              <pc:sldLayoutMk cId="3292521831" sldId="2147483659"/>
              <ac:picMk id="7" creationId="{3C5F98B7-0A33-FAAA-7C58-8F740AE763E9}"/>
            </ac:picMkLst>
          </pc:picChg>
        </pc:sldLayoutChg>
        <pc:sldLayoutChg chg="addSp modSp mod ord">
          <pc:chgData name="김지나(Wei) - 서비스기획2팀" userId="6e8c8a86-0e65-4b65-b1b8-9f4bd60da1bb" providerId="ADAL" clId="{475CED97-5F2F-4FD0-A5F3-1BF6BDFE7571}" dt="2024-06-13T08:57:35.431" v="1681"/>
          <pc:sldLayoutMkLst>
            <pc:docMk/>
            <pc:sldMasterMk cId="3449576400" sldId="2147483654"/>
            <pc:sldLayoutMk cId="3604297832" sldId="2147483664"/>
          </pc:sldLayoutMkLst>
          <pc:spChg chg="add mod">
            <ac:chgData name="김지나(Wei) - 서비스기획2팀" userId="6e8c8a86-0e65-4b65-b1b8-9f4bd60da1bb" providerId="ADAL" clId="{475CED97-5F2F-4FD0-A5F3-1BF6BDFE7571}" dt="2024-06-13T08:57:35.431" v="1681"/>
            <ac:spMkLst>
              <pc:docMk/>
              <pc:sldMasterMk cId="3449576400" sldId="2147483654"/>
              <pc:sldLayoutMk cId="3604297832" sldId="2147483664"/>
              <ac:spMk id="3" creationId="{BE20C7BD-9666-CA23-1765-5FCCDF2B3977}"/>
            </ac:spMkLst>
          </pc:spChg>
          <pc:picChg chg="add mod">
            <ac:chgData name="김지나(Wei) - 서비스기획2팀" userId="6e8c8a86-0e65-4b65-b1b8-9f4bd60da1bb" providerId="ADAL" clId="{475CED97-5F2F-4FD0-A5F3-1BF6BDFE7571}" dt="2024-06-13T08:57:18.282" v="1667"/>
            <ac:picMkLst>
              <pc:docMk/>
              <pc:sldMasterMk cId="3449576400" sldId="2147483654"/>
              <pc:sldLayoutMk cId="3604297832" sldId="2147483664"/>
              <ac:picMk id="2" creationId="{5D99A535-4F97-4413-A282-E9ABAC0CACF6}"/>
            </ac:picMkLst>
          </pc:picChg>
        </pc:sldLayoutChg>
      </pc:sldMasterChg>
      <pc:sldMasterChg chg="modSldLayout">
        <pc:chgData name="김지나(Wei) - 서비스기획2팀" userId="6e8c8a86-0e65-4b65-b1b8-9f4bd60da1bb" providerId="ADAL" clId="{475CED97-5F2F-4FD0-A5F3-1BF6BDFE7571}" dt="2024-06-13T08:57:11.148" v="1666"/>
        <pc:sldMasterMkLst>
          <pc:docMk/>
          <pc:sldMasterMk cId="2434587610" sldId="2147483665"/>
        </pc:sldMasterMkLst>
        <pc:sldLayoutChg chg="setBg">
          <pc:chgData name="김지나(Wei) - 서비스기획2팀" userId="6e8c8a86-0e65-4b65-b1b8-9f4bd60da1bb" providerId="ADAL" clId="{475CED97-5F2F-4FD0-A5F3-1BF6BDFE7571}" dt="2024-06-13T08:57:11.148" v="1666"/>
          <pc:sldLayoutMkLst>
            <pc:docMk/>
            <pc:sldMasterMk cId="2434587610" sldId="2147483665"/>
            <pc:sldLayoutMk cId="1798999962" sldId="2147483673"/>
          </pc:sldLayoutMkLst>
        </pc:sldLayoutChg>
        <pc:sldLayoutChg chg="setBg">
          <pc:chgData name="김지나(Wei) - 서비스기획2팀" userId="6e8c8a86-0e65-4b65-b1b8-9f4bd60da1bb" providerId="ADAL" clId="{475CED97-5F2F-4FD0-A5F3-1BF6BDFE7571}" dt="2024-06-13T08:57:11.148" v="1666"/>
          <pc:sldLayoutMkLst>
            <pc:docMk/>
            <pc:sldMasterMk cId="2434587610" sldId="2147483665"/>
            <pc:sldLayoutMk cId="3220802736" sldId="2147483675"/>
          </pc:sldLayoutMkLst>
        </pc:sldLayoutChg>
      </pc:sldMasterChg>
    </pc:docChg>
  </pc:docChgLst>
  <pc:docChgLst>
    <pc:chgData name="이주연(Aspyn) - UX디자인팀" userId="S::aspyn@plgrim.com::0a4d6232-26b2-4878-ab58-480324d933b8" providerId="AD" clId="Web-{BEDBC988-FA42-CB4C-3FE6-E3FE6521B296}"/>
    <pc:docChg chg="modSld">
      <pc:chgData name="이주연(Aspyn) - UX디자인팀" userId="S::aspyn@plgrim.com::0a4d6232-26b2-4878-ab58-480324d933b8" providerId="AD" clId="Web-{BEDBC988-FA42-CB4C-3FE6-E3FE6521B296}" dt="2024-06-05T10:34:40.138" v="0" actId="20577"/>
      <pc:docMkLst>
        <pc:docMk/>
      </pc:docMkLst>
      <pc:sldChg chg="modSp">
        <pc:chgData name="이주연(Aspyn) - UX디자인팀" userId="S::aspyn@plgrim.com::0a4d6232-26b2-4878-ab58-480324d933b8" providerId="AD" clId="Web-{BEDBC988-FA42-CB4C-3FE6-E3FE6521B296}" dt="2024-06-05T10:34:40.138" v="0" actId="20577"/>
        <pc:sldMkLst>
          <pc:docMk/>
          <pc:sldMk cId="2753434579" sldId="1838"/>
        </pc:sldMkLst>
        <pc:spChg chg="mod">
          <ac:chgData name="이주연(Aspyn) - UX디자인팀" userId="S::aspyn@plgrim.com::0a4d6232-26b2-4878-ab58-480324d933b8" providerId="AD" clId="Web-{BEDBC988-FA42-CB4C-3FE6-E3FE6521B296}" dt="2024-06-05T10:34:40.138" v="0" actId="20577"/>
          <ac:spMkLst>
            <pc:docMk/>
            <pc:sldMk cId="2753434579" sldId="1838"/>
            <ac:spMk id="14" creationId="{3CC5176E-08B6-BE32-5484-35E36A45644F}"/>
          </ac:spMkLst>
        </pc:spChg>
      </pc:sldChg>
    </pc:docChg>
  </pc:docChgLst>
  <pc:docChgLst>
    <pc:chgData name="윤진숙(Celine) - 서비스기획2팀" userId="S::celine@plgrim.com::db3dbd84-8051-4777-a258-c2ff272a01d1" providerId="AD" clId="Web-{B27192BA-7456-F66D-C925-A8116E0E88DA}"/>
    <pc:docChg chg="modSld">
      <pc:chgData name="윤진숙(Celine) - 서비스기획2팀" userId="S::celine@plgrim.com::db3dbd84-8051-4777-a258-c2ff272a01d1" providerId="AD" clId="Web-{B27192BA-7456-F66D-C925-A8116E0E88DA}" dt="2024-05-24T01:28:31.526" v="67"/>
      <pc:docMkLst>
        <pc:docMk/>
      </pc:docMkLst>
      <pc:sldChg chg="modSp">
        <pc:chgData name="윤진숙(Celine) - 서비스기획2팀" userId="S::celine@plgrim.com::db3dbd84-8051-4777-a258-c2ff272a01d1" providerId="AD" clId="Web-{B27192BA-7456-F66D-C925-A8116E0E88DA}" dt="2024-05-24T01:28:31.526" v="67"/>
        <pc:sldMkLst>
          <pc:docMk/>
          <pc:sldMk cId="2957663458" sldId="282"/>
        </pc:sldMkLst>
        <pc:graphicFrameChg chg="mod modGraphic">
          <ac:chgData name="윤진숙(Celine) - 서비스기획2팀" userId="S::celine@plgrim.com::db3dbd84-8051-4777-a258-c2ff272a01d1" providerId="AD" clId="Web-{B27192BA-7456-F66D-C925-A8116E0E88DA}" dt="2024-05-24T01:28:31.526" v="67"/>
          <ac:graphicFrameMkLst>
            <pc:docMk/>
            <pc:sldMk cId="2957663458" sldId="282"/>
            <ac:graphicFrameMk id="5" creationId="{E90A924E-E859-9845-B85F-1F8DE053B540}"/>
          </ac:graphicFrameMkLst>
        </pc:graphicFrameChg>
      </pc:sldChg>
    </pc:docChg>
  </pc:docChgLst>
  <pc:docChgLst>
    <pc:chgData name="서유림(Rosie) - UX디자인팀" userId="S::rosie@plgrim.com::233be26b-a91b-491a-870d-7198186f6d07" providerId="AD" clId="Web-{68860BBD-964A-4A97-CDF0-9572207025D5}"/>
    <pc:docChg chg="modSld">
      <pc:chgData name="서유림(Rosie) - UX디자인팀" userId="S::rosie@plgrim.com::233be26b-a91b-491a-870d-7198186f6d07" providerId="AD" clId="Web-{68860BBD-964A-4A97-CDF0-9572207025D5}" dt="2024-06-04T05:13:11.315" v="1"/>
      <pc:docMkLst>
        <pc:docMk/>
      </pc:docMkLst>
      <pc:sldChg chg="modSp">
        <pc:chgData name="서유림(Rosie) - UX디자인팀" userId="S::rosie@plgrim.com::233be26b-a91b-491a-870d-7198186f6d07" providerId="AD" clId="Web-{68860BBD-964A-4A97-CDF0-9572207025D5}" dt="2024-06-04T05:13:11.315" v="1"/>
        <pc:sldMkLst>
          <pc:docMk/>
          <pc:sldMk cId="4003460016" sldId="1843"/>
        </pc:sldMkLst>
        <pc:graphicFrameChg chg="modGraphic">
          <ac:chgData name="서유림(Rosie) - UX디자인팀" userId="S::rosie@plgrim.com::233be26b-a91b-491a-870d-7198186f6d07" providerId="AD" clId="Web-{68860BBD-964A-4A97-CDF0-9572207025D5}" dt="2024-06-04T05:13:11.315" v="1"/>
          <ac:graphicFrameMkLst>
            <pc:docMk/>
            <pc:sldMk cId="4003460016" sldId="1843"/>
            <ac:graphicFrameMk id="573" creationId="{4C77032C-E843-434A-6A69-3FD0688FD971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050D2145-340C-B489-1E86-65FBAD7721D4}"/>
    <pc:docChg chg="modSld">
      <pc:chgData name="김지나(Wei) - 서비스기획2팀" userId="S::wei.kim@plgrim.com::6e8c8a86-0e65-4b65-b1b8-9f4bd60da1bb" providerId="AD" clId="Web-{050D2145-340C-B489-1E86-65FBAD7721D4}" dt="2024-05-13T05:28:09.890" v="8"/>
      <pc:docMkLst>
        <pc:docMk/>
      </pc:docMkLst>
      <pc:sldChg chg="delSp">
        <pc:chgData name="김지나(Wei) - 서비스기획2팀" userId="S::wei.kim@plgrim.com::6e8c8a86-0e65-4b65-b1b8-9f4bd60da1bb" providerId="AD" clId="Web-{050D2145-340C-B489-1E86-65FBAD7721D4}" dt="2024-05-13T05:28:09.890" v="8"/>
        <pc:sldMkLst>
          <pc:docMk/>
          <pc:sldMk cId="0" sldId="264"/>
        </pc:sldMkLst>
        <pc:spChg chg="del">
          <ac:chgData name="김지나(Wei) - 서비스기획2팀" userId="S::wei.kim@plgrim.com::6e8c8a86-0e65-4b65-b1b8-9f4bd60da1bb" providerId="AD" clId="Web-{050D2145-340C-B489-1E86-65FBAD7721D4}" dt="2024-05-13T05:27:56.702" v="0"/>
          <ac:spMkLst>
            <pc:docMk/>
            <pc:sldMk cId="0" sldId="264"/>
            <ac:spMk id="10" creationId="{A037E630-516A-258D-9B96-BC0ACD5C041F}"/>
          </ac:spMkLst>
        </pc:spChg>
        <pc:spChg chg="topLvl">
          <ac:chgData name="김지나(Wei) - 서비스기획2팀" userId="S::wei.kim@plgrim.com::6e8c8a86-0e65-4b65-b1b8-9f4bd60da1bb" providerId="AD" clId="Web-{050D2145-340C-B489-1E86-65FBAD7721D4}" dt="2024-05-13T05:28:06.359" v="6"/>
          <ac:spMkLst>
            <pc:docMk/>
            <pc:sldMk cId="0" sldId="264"/>
            <ac:spMk id="245" creationId="{F2706F50-09CF-53C0-0D96-D9978F1065C1}"/>
          </ac:spMkLst>
        </pc:spChg>
        <pc:spChg chg="topLvl">
          <ac:chgData name="김지나(Wei) - 서비스기획2팀" userId="S::wei.kim@plgrim.com::6e8c8a86-0e65-4b65-b1b8-9f4bd60da1bb" providerId="AD" clId="Web-{050D2145-340C-B489-1E86-65FBAD7721D4}" dt="2024-05-13T05:28:06.359" v="6"/>
          <ac:spMkLst>
            <pc:docMk/>
            <pc:sldMk cId="0" sldId="264"/>
            <ac:spMk id="246" creationId="{043DCA18-2C92-2127-2596-C8607F020404}"/>
          </ac:spMkLst>
        </pc:spChg>
        <pc:spChg chg="del">
          <ac:chgData name="김지나(Wei) - 서비스기획2팀" userId="S::wei.kim@plgrim.com::6e8c8a86-0e65-4b65-b1b8-9f4bd60da1bb" providerId="AD" clId="Web-{050D2145-340C-B489-1E86-65FBAD7721D4}" dt="2024-05-13T05:28:01.171" v="5"/>
          <ac:spMkLst>
            <pc:docMk/>
            <pc:sldMk cId="0" sldId="264"/>
            <ac:spMk id="387" creationId="{86C619A2-E130-8C06-D534-256C367877D8}"/>
          </ac:spMkLst>
        </pc:spChg>
        <pc:spChg chg="del">
          <ac:chgData name="김지나(Wei) - 서비스기획2팀" userId="S::wei.kim@plgrim.com::6e8c8a86-0e65-4b65-b1b8-9f4bd60da1bb" providerId="AD" clId="Web-{050D2145-340C-B489-1E86-65FBAD7721D4}" dt="2024-05-13T05:28:07.890" v="7"/>
          <ac:spMkLst>
            <pc:docMk/>
            <pc:sldMk cId="0" sldId="264"/>
            <ac:spMk id="390" creationId="{D84B1562-3F03-81E4-C150-FB4CA7DD3CD0}"/>
          </ac:spMkLst>
        </pc:spChg>
        <pc:spChg chg="del">
          <ac:chgData name="김지나(Wei) - 서비스기획2팀" userId="S::wei.kim@plgrim.com::6e8c8a86-0e65-4b65-b1b8-9f4bd60da1bb" providerId="AD" clId="Web-{050D2145-340C-B489-1E86-65FBAD7721D4}" dt="2024-05-13T05:28:09.890" v="8"/>
          <ac:spMkLst>
            <pc:docMk/>
            <pc:sldMk cId="0" sldId="264"/>
            <ac:spMk id="391" creationId="{CE3EDEDE-17F1-FD06-4795-D999FB5A5A98}"/>
          </ac:spMkLst>
        </pc:spChg>
        <pc:grpChg chg="del">
          <ac:chgData name="김지나(Wei) - 서비스기획2팀" userId="S::wei.kim@plgrim.com::6e8c8a86-0e65-4b65-b1b8-9f4bd60da1bb" providerId="AD" clId="Web-{050D2145-340C-B489-1E86-65FBAD7721D4}" dt="2024-05-13T05:28:06.359" v="6"/>
          <ac:grpSpMkLst>
            <pc:docMk/>
            <pc:sldMk cId="0" sldId="264"/>
            <ac:grpSpMk id="244" creationId="{6C4D06F4-E64C-9486-0CB9-CF00B6677239}"/>
          </ac:grpSpMkLst>
        </pc:grpChg>
        <pc:picChg chg="del">
          <ac:chgData name="김지나(Wei) - 서비스기획2팀" userId="S::wei.kim@plgrim.com::6e8c8a86-0e65-4b65-b1b8-9f4bd60da1bb" providerId="AD" clId="Web-{050D2145-340C-B489-1E86-65FBAD7721D4}" dt="2024-05-13T05:27:58.577" v="2"/>
          <ac:picMkLst>
            <pc:docMk/>
            <pc:sldMk cId="0" sldId="264"/>
            <ac:picMk id="7" creationId="{A9471198-AF1F-E5C7-EA5A-6A0A8F213AFA}"/>
          </ac:picMkLst>
        </pc:picChg>
        <pc:picChg chg="del">
          <ac:chgData name="김지나(Wei) - 서비스기획2팀" userId="S::wei.kim@plgrim.com::6e8c8a86-0e65-4b65-b1b8-9f4bd60da1bb" providerId="AD" clId="Web-{050D2145-340C-B489-1E86-65FBAD7721D4}" dt="2024-05-13T05:27:59.171" v="3"/>
          <ac:picMkLst>
            <pc:docMk/>
            <pc:sldMk cId="0" sldId="264"/>
            <ac:picMk id="9" creationId="{01DC5942-D2E3-46ED-D0C3-321FC89E3834}"/>
          </ac:picMkLst>
        </pc:picChg>
        <pc:picChg chg="del">
          <ac:chgData name="김지나(Wei) - 서비스기획2팀" userId="S::wei.kim@plgrim.com::6e8c8a86-0e65-4b65-b1b8-9f4bd60da1bb" providerId="AD" clId="Web-{050D2145-340C-B489-1E86-65FBAD7721D4}" dt="2024-05-13T05:27:57.968" v="1"/>
          <ac:picMkLst>
            <pc:docMk/>
            <pc:sldMk cId="0" sldId="264"/>
            <ac:picMk id="358" creationId="{30E0520E-121C-A910-9F77-865801B6BE73}"/>
          </ac:picMkLst>
        </pc:picChg>
        <pc:picChg chg="del">
          <ac:chgData name="김지나(Wei) - 서비스기획2팀" userId="S::wei.kim@plgrim.com::6e8c8a86-0e65-4b65-b1b8-9f4bd60da1bb" providerId="AD" clId="Web-{050D2145-340C-B489-1E86-65FBAD7721D4}" dt="2024-05-13T05:28:00.296" v="4"/>
          <ac:picMkLst>
            <pc:docMk/>
            <pc:sldMk cId="0" sldId="264"/>
            <ac:picMk id="360" creationId="{ACADAEA4-E3C3-1943-EC24-145376C6159B}"/>
          </ac:picMkLst>
        </pc:picChg>
      </pc:sldChg>
    </pc:docChg>
  </pc:docChgLst>
  <pc:docChgLst>
    <pc:chgData name="김지나(Wei) - 서비스기획2팀" userId="S::wei.kim@plgrim.com::6e8c8a86-0e65-4b65-b1b8-9f4bd60da1bb" providerId="AD" clId="Web-{42C75BDC-73E0-EB54-12C1-4C31AB0A9829}"/>
    <pc:docChg chg="addSld modSld modSection">
      <pc:chgData name="김지나(Wei) - 서비스기획2팀" userId="S::wei.kim@plgrim.com::6e8c8a86-0e65-4b65-b1b8-9f4bd60da1bb" providerId="AD" clId="Web-{42C75BDC-73E0-EB54-12C1-4C31AB0A9829}" dt="2024-06-10T06:16:04.302" v="12"/>
      <pc:docMkLst>
        <pc:docMk/>
      </pc:docMkLst>
      <pc:sldChg chg="modSp">
        <pc:chgData name="김지나(Wei) - 서비스기획2팀" userId="S::wei.kim@plgrim.com::6e8c8a86-0e65-4b65-b1b8-9f4bd60da1bb" providerId="AD" clId="Web-{42C75BDC-73E0-EB54-12C1-4C31AB0A9829}" dt="2024-06-10T06:16:04.302" v="12"/>
        <pc:sldMkLst>
          <pc:docMk/>
          <pc:sldMk cId="2881840184" sldId="1823"/>
        </pc:sldMkLst>
        <pc:graphicFrameChg chg="mod modGraphic">
          <ac:chgData name="김지나(Wei) - 서비스기획2팀" userId="S::wei.kim@plgrim.com::6e8c8a86-0e65-4b65-b1b8-9f4bd60da1bb" providerId="AD" clId="Web-{42C75BDC-73E0-EB54-12C1-4C31AB0A9829}" dt="2024-06-10T06:16:04.302" v="12"/>
          <ac:graphicFrameMkLst>
            <pc:docMk/>
            <pc:sldMk cId="2881840184" sldId="1823"/>
            <ac:graphicFrameMk id="198" creationId="{00000000-0000-0000-0000-000000000000}"/>
          </ac:graphicFrameMkLst>
        </pc:graphicFrameChg>
      </pc:sldChg>
      <pc:sldChg chg="new">
        <pc:chgData name="김지나(Wei) - 서비스기획2팀" userId="S::wei.kim@plgrim.com::6e8c8a86-0e65-4b65-b1b8-9f4bd60da1bb" providerId="AD" clId="Web-{42C75BDC-73E0-EB54-12C1-4C31AB0A9829}" dt="2024-06-10T06:14:44.456" v="0"/>
        <pc:sldMkLst>
          <pc:docMk/>
          <pc:sldMk cId="4199026922" sldId="19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" y="3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30121" y="3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124200" y="509588"/>
            <a:ext cx="3689350" cy="25542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3459" y="3233502"/>
            <a:ext cx="7952423" cy="306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" y="6465412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30121" y="6465412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간지">
  <p:cSld name="간지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2"/>
          <p:cNvSpPr txBox="1">
            <a:spLocks noGrp="1"/>
          </p:cNvSpPr>
          <p:nvPr>
            <p:ph type="body" idx="1"/>
          </p:nvPr>
        </p:nvSpPr>
        <p:spPr>
          <a:xfrm>
            <a:off x="0" y="2852936"/>
            <a:ext cx="99060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Malgun Gothic"/>
              </a:defRPr>
            </a:lvl1pPr>
            <a:lvl2pPr marL="914400" marR="0" lvl="1" indent="-421195" algn="l" rtl="0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3033"/>
              <a:buFont typeface="Arial"/>
              <a:buChar char="–"/>
              <a:defRPr sz="303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–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»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yp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3ACDE22-CF23-B04D-B24E-6CEF3E0D3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430" y="6568321"/>
            <a:ext cx="237206" cy="2103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D73C73-8554-4607-BD83-66F298E2F7A7}"/>
              </a:ext>
            </a:extLst>
          </p:cNvPr>
          <p:cNvSpPr/>
          <p:nvPr userDrawn="1"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A384540-3707-47D2-95C1-67154B44E53C}" type="slidenum">
              <a:rPr lang="ko-KR" altLang="en-US" sz="975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ko-KR" altLang="en-US" sz="13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8017E0-5A31-40D5-B5DE-36F885301334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5C3B9-D773-412D-BAC6-5D1780561CB5}"/>
              </a:ext>
            </a:extLst>
          </p:cNvPr>
          <p:cNvCxnSpPr>
            <a:cxnSpLocks/>
          </p:cNvCxnSpPr>
          <p:nvPr userDrawn="1"/>
        </p:nvCxnSpPr>
        <p:spPr>
          <a:xfrm>
            <a:off x="-15552" y="6476196"/>
            <a:ext cx="9936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1">
            <a:extLst>
              <a:ext uri="{FF2B5EF4-FFF2-40B4-BE49-F238E27FC236}">
                <a16:creationId xmlns:a16="http://schemas.microsoft.com/office/drawing/2014/main" id="{475EBC3A-EEBF-8985-019E-4251583186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471" y="157196"/>
            <a:ext cx="6640904" cy="4320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-216000" algn="l">
              <a:buFont typeface="Arial" panose="020B0604020202020204" pitchFamily="34" charset="0"/>
              <a:buChar char="•"/>
              <a:defRPr sz="2000" baseline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pPr lvl="0"/>
            <a:r>
              <a:rPr lang="ko-KR" altLang="en-US"/>
              <a:t>제목</a:t>
            </a:r>
            <a:r>
              <a:rPr lang="en-US" altLang="ko-KR"/>
              <a:t>, PRETENDARD</a:t>
            </a:r>
            <a:r>
              <a:rPr lang="ko-KR" altLang="en-US"/>
              <a:t> </a:t>
            </a:r>
            <a:r>
              <a:rPr lang="en-US" altLang="ko-KR"/>
              <a:t>MEDIUM  20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색</a:t>
            </a:r>
            <a:r>
              <a:rPr lang="en-US" altLang="ko-KR"/>
              <a:t>: </a:t>
            </a:r>
            <a:r>
              <a:rPr lang="ko-KR" altLang="en-US"/>
              <a:t>검정</a:t>
            </a:r>
          </a:p>
        </p:txBody>
      </p:sp>
    </p:spTree>
    <p:extLst>
      <p:ext uri="{BB962C8B-B14F-4D97-AF65-F5344CB8AC3E}">
        <p14:creationId xmlns:p14="http://schemas.microsoft.com/office/powerpoint/2010/main" val="4167966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>
  <p:cSld name="1_Type02(이전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1393862519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MO/MA-CMM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609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4275430405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6AC918-1AF3-567E-E7FA-69E6F2BFF745}"/>
              </a:ext>
            </a:extLst>
          </p:cNvPr>
          <p:cNvSpPr/>
          <p:nvPr userDrawn="1"/>
        </p:nvSpPr>
        <p:spPr bwMode="auto">
          <a:xfrm>
            <a:off x="268231" y="678387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40FDAB-0254-E586-9A2A-03B9D1338624}"/>
              </a:ext>
            </a:extLst>
          </p:cNvPr>
          <p:cNvSpPr/>
          <p:nvPr userDrawn="1"/>
        </p:nvSpPr>
        <p:spPr bwMode="auto">
          <a:xfrm>
            <a:off x="268231" y="6039125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Google Shape;34;p23">
            <a:extLst>
              <a:ext uri="{FF2B5EF4-FFF2-40B4-BE49-F238E27FC236}">
                <a16:creationId xmlns:a16="http://schemas.microsoft.com/office/drawing/2014/main" id="{861A3676-063D-3615-6F24-A78947EC6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6" name="Google Shape;35;p23">
            <a:extLst>
              <a:ext uri="{FF2B5EF4-FFF2-40B4-BE49-F238E27FC236}">
                <a16:creationId xmlns:a16="http://schemas.microsoft.com/office/drawing/2014/main" id="{58C1FAB6-1146-D136-908D-E2B60F72DB6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54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2(이전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936046051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6AC918-1AF3-567E-E7FA-69E6F2BFF745}"/>
              </a:ext>
            </a:extLst>
          </p:cNvPr>
          <p:cNvSpPr/>
          <p:nvPr userDrawn="1"/>
        </p:nvSpPr>
        <p:spPr bwMode="auto">
          <a:xfrm>
            <a:off x="268231" y="678387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F0E185-C4C6-5486-F141-9F5EBD5CAE18}"/>
              </a:ext>
            </a:extLst>
          </p:cNvPr>
          <p:cNvSpPr/>
          <p:nvPr userDrawn="1"/>
        </p:nvSpPr>
        <p:spPr bwMode="auto">
          <a:xfrm>
            <a:off x="3420571" y="678387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924DD3-D389-E477-4E8E-4F6ED58BC811}"/>
              </a:ext>
            </a:extLst>
          </p:cNvPr>
          <p:cNvSpPr/>
          <p:nvPr userDrawn="1"/>
        </p:nvSpPr>
        <p:spPr bwMode="auto">
          <a:xfrm>
            <a:off x="3420571" y="678382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Google Shape;34;p23">
            <a:extLst>
              <a:ext uri="{FF2B5EF4-FFF2-40B4-BE49-F238E27FC236}">
                <a16:creationId xmlns:a16="http://schemas.microsoft.com/office/drawing/2014/main" id="{89A66E56-064F-770E-1220-0DA45F27FD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7" name="Google Shape;35;p23">
            <a:extLst>
              <a:ext uri="{FF2B5EF4-FFF2-40B4-BE49-F238E27FC236}">
                <a16:creationId xmlns:a16="http://schemas.microsoft.com/office/drawing/2014/main" id="{51365234-E5F0-4AA3-FD57-A781D0A00BC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592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2632193910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Google Shape;34;p23">
            <a:extLst>
              <a:ext uri="{FF2B5EF4-FFF2-40B4-BE49-F238E27FC236}">
                <a16:creationId xmlns:a16="http://schemas.microsoft.com/office/drawing/2014/main" id="{D3892AF3-6474-C353-F280-B494DE603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4" name="Google Shape;35;p23">
            <a:extLst>
              <a:ext uri="{FF2B5EF4-FFF2-40B4-BE49-F238E27FC236}">
                <a16:creationId xmlns:a16="http://schemas.microsoft.com/office/drawing/2014/main" id="{837DD4CC-D400-B5C7-50E4-D545BF332FA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50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4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3474787954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E17A02-BA4F-95DD-20F6-2B1D034F6A83}"/>
              </a:ext>
            </a:extLst>
          </p:cNvPr>
          <p:cNvSpPr/>
          <p:nvPr userDrawn="1"/>
        </p:nvSpPr>
        <p:spPr bwMode="auto">
          <a:xfrm>
            <a:off x="3418273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Google Shape;34;p23">
            <a:extLst>
              <a:ext uri="{FF2B5EF4-FFF2-40B4-BE49-F238E27FC236}">
                <a16:creationId xmlns:a16="http://schemas.microsoft.com/office/drawing/2014/main" id="{508BB7AC-42DD-49E1-455A-2534B4A57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5" name="Google Shape;35;p23">
            <a:extLst>
              <a:ext uri="{FF2B5EF4-FFF2-40B4-BE49-F238E27FC236}">
                <a16:creationId xmlns:a16="http://schemas.microsoft.com/office/drawing/2014/main" id="{5CBC7036-20DE-8057-1870-A307D3B5470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667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국문">
    <p:bg>
      <p:bgPr>
        <a:solidFill>
          <a:srgbClr val="1E3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51;p22">
            <a:extLst>
              <a:ext uri="{FF2B5EF4-FFF2-40B4-BE49-F238E27FC236}">
                <a16:creationId xmlns:a16="http://schemas.microsoft.com/office/drawing/2014/main" id="{253BD024-1268-F84D-90F4-C78B057E3799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10000"/>
          </a:blip>
          <a:srcRect l="21040" t="30421" r="42694" b="33854"/>
          <a:stretch/>
        </p:blipFill>
        <p:spPr>
          <a:xfrm>
            <a:off x="9906000" y="107265"/>
            <a:ext cx="56563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D208DD-850C-3742-A468-418B766AA82F}"/>
              </a:ext>
            </a:extLst>
          </p:cNvPr>
          <p:cNvSpPr txBox="1"/>
          <p:nvPr userDrawn="1"/>
        </p:nvSpPr>
        <p:spPr>
          <a:xfrm>
            <a:off x="0" y="-368300"/>
            <a:ext cx="140775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/>
              <a:t>Cover </a:t>
            </a:r>
            <a:r>
              <a:rPr lang="en-US" sz="1219" err="1"/>
              <a:t>Page_국</a:t>
            </a:r>
            <a:r>
              <a:rPr lang="ko-KR" altLang="en-US" sz="1219"/>
              <a:t>문</a:t>
            </a:r>
            <a:endParaRPr lang="en-KR" sz="1219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B4359D-1092-2424-71BA-794872F4B703}"/>
              </a:ext>
            </a:extLst>
          </p:cNvPr>
          <p:cNvGrpSpPr/>
          <p:nvPr userDrawn="1"/>
        </p:nvGrpSpPr>
        <p:grpSpPr>
          <a:xfrm>
            <a:off x="9174658" y="5953125"/>
            <a:ext cx="580430" cy="723900"/>
            <a:chOff x="10653712" y="5943600"/>
            <a:chExt cx="714375" cy="7239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553803F-64A3-2A94-84EA-A677BA1441E3}"/>
                </a:ext>
              </a:extLst>
            </p:cNvPr>
            <p:cNvSpPr/>
            <p:nvPr/>
          </p:nvSpPr>
          <p:spPr>
            <a:xfrm>
              <a:off x="10653712" y="5943600"/>
              <a:ext cx="714375" cy="723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8"/>
            </a:p>
          </p:txBody>
        </p:sp>
        <p:pic>
          <p:nvPicPr>
            <p:cNvPr id="9" name="그림 8" descr="스크린샷, 그래픽, 픽셀, 디자인이(가) 표시된 사진&#10;&#10;자동 생성된 설명">
              <a:extLst>
                <a:ext uri="{FF2B5EF4-FFF2-40B4-BE49-F238E27FC236}">
                  <a16:creationId xmlns:a16="http://schemas.microsoft.com/office/drawing/2014/main" id="{25DB8B80-8FCB-C258-14EC-F7FB602A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0023" y="6080740"/>
              <a:ext cx="482701" cy="430569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5D99A535-4F97-4413-A282-E9ABAC0CAC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973" y="2479032"/>
            <a:ext cx="1376716" cy="1376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0C7BD-9666-CA23-1765-5FCCDF2B3977}"/>
              </a:ext>
            </a:extLst>
          </p:cNvPr>
          <p:cNvSpPr txBox="1"/>
          <p:nvPr userDrawn="1"/>
        </p:nvSpPr>
        <p:spPr>
          <a:xfrm>
            <a:off x="2853445" y="2905780"/>
            <a:ext cx="769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스타벅스 사이렌 </a:t>
            </a:r>
            <a:r>
              <a:rPr lang="en-US" altLang="ko-KR" sz="2800" b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APP UIUX </a:t>
            </a:r>
            <a:r>
              <a:rPr lang="ko-KR" altLang="en-US" sz="2800" b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 기획안</a:t>
            </a:r>
          </a:p>
        </p:txBody>
      </p:sp>
    </p:spTree>
    <p:extLst>
      <p:ext uri="{BB962C8B-B14F-4D97-AF65-F5344CB8AC3E}">
        <p14:creationId xmlns:p14="http://schemas.microsoft.com/office/powerpoint/2010/main" val="360429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공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3ACDE22-CF23-B04D-B24E-6CEF3E0D3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430" y="6568321"/>
            <a:ext cx="237206" cy="2103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D73C73-8554-4607-BD83-66F298E2F7A7}"/>
              </a:ext>
            </a:extLst>
          </p:cNvPr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A384540-3707-47D2-95C1-67154B44E53C}" type="slidenum">
              <a:rPr lang="ko-KR" altLang="en-US" sz="975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ko-KR" altLang="en-US" sz="13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8017E0-5A31-40D5-B5DE-36F885301334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5C3B9-D773-412D-BAC6-5D1780561CB5}"/>
              </a:ext>
            </a:extLst>
          </p:cNvPr>
          <p:cNvCxnSpPr>
            <a:cxnSpLocks/>
          </p:cNvCxnSpPr>
          <p:nvPr/>
        </p:nvCxnSpPr>
        <p:spPr>
          <a:xfrm>
            <a:off x="-15552" y="6476196"/>
            <a:ext cx="9936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1">
            <a:extLst>
              <a:ext uri="{FF2B5EF4-FFF2-40B4-BE49-F238E27FC236}">
                <a16:creationId xmlns:a16="http://schemas.microsoft.com/office/drawing/2014/main" id="{987B0D72-A18D-70A1-4EC5-F1E10C21A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471" y="157196"/>
            <a:ext cx="6640904" cy="4320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-216000" algn="l">
              <a:buFont typeface="Arial" panose="020B0604020202020204" pitchFamily="34" charset="0"/>
              <a:buChar char="•"/>
              <a:defRPr sz="2000" baseline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pPr lvl="0"/>
            <a:r>
              <a:rPr lang="ko-KR" altLang="en-US"/>
              <a:t>제목</a:t>
            </a:r>
            <a:r>
              <a:rPr lang="en-US" altLang="ko-KR"/>
              <a:t>, PRETENDARD</a:t>
            </a:r>
            <a:r>
              <a:rPr lang="ko-KR" altLang="en-US"/>
              <a:t> </a:t>
            </a:r>
            <a:r>
              <a:rPr lang="en-US" altLang="ko-KR"/>
              <a:t>MEDIUM  20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색</a:t>
            </a:r>
            <a:r>
              <a:rPr lang="en-US" altLang="ko-KR"/>
              <a:t>: </a:t>
            </a:r>
            <a:r>
              <a:rPr lang="ko-KR" altLang="en-US"/>
              <a:t>검정</a:t>
            </a:r>
          </a:p>
        </p:txBody>
      </p:sp>
    </p:spTree>
    <p:extLst>
      <p:ext uri="{BB962C8B-B14F-4D97-AF65-F5344CB8AC3E}">
        <p14:creationId xmlns:p14="http://schemas.microsoft.com/office/powerpoint/2010/main" val="3292521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2(이전)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6096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690CF-3023-4100-811C-BE66FB3C0411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- </a:t>
            </a:r>
            <a:fld id="{C76B4C75-9CF2-40C8-9027-A72E4E0B250E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7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5" r:id="rId3"/>
    <p:sldLayoutId id="2147483662" r:id="rId4"/>
    <p:sldLayoutId id="2147483656" r:id="rId5"/>
    <p:sldLayoutId id="2147483658" r:id="rId6"/>
    <p:sldLayoutId id="2147483664" r:id="rId7"/>
    <p:sldLayoutId id="2147483659" r:id="rId8"/>
    <p:sldLayoutId id="2147483657" r:id="rId9"/>
    <p:sldLayoutId id="2147483661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DB1A58D8-441D-1CFA-63C3-B02ADDB4A6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910676"/>
              </p:ext>
            </p:extLst>
          </p:nvPr>
        </p:nvGraphicFramePr>
        <p:xfrm>
          <a:off x="-70517" y="0"/>
          <a:ext cx="999763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4568573" imgH="23704642" progId="Photoshop.Image.25">
                  <p:embed/>
                </p:oleObj>
              </mc:Choice>
              <mc:Fallback>
                <p:oleObj name="Image" r:id="rId2" imgW="34568573" imgH="23704642" progId="Photoshop.Image.2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70517" y="0"/>
                        <a:ext cx="999763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82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페이지</a:t>
            </a:r>
          </a:p>
        </p:txBody>
      </p:sp>
    </p:spTree>
    <p:extLst>
      <p:ext uri="{BB962C8B-B14F-4D97-AF65-F5344CB8AC3E}">
        <p14:creationId xmlns:p14="http://schemas.microsoft.com/office/powerpoint/2010/main" val="130921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617B4F-4501-07E3-5EE2-A1D48EA1FFD5}"/>
              </a:ext>
            </a:extLst>
          </p:cNvPr>
          <p:cNvSpPr/>
          <p:nvPr/>
        </p:nvSpPr>
        <p:spPr>
          <a:xfrm>
            <a:off x="200471" y="742424"/>
            <a:ext cx="3226432" cy="56835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댓글수정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050" y="30239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373157"/>
              </p:ext>
            </p:extLst>
          </p:nvPr>
        </p:nvGraphicFramePr>
        <p:xfrm>
          <a:off x="3725187" y="860657"/>
          <a:ext cx="5582830" cy="1853182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불러오기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사진첩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deleteText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리스트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X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버튼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createListItem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472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이미지 첨부 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이미지첨부 버튼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fileImgUpload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86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수정 버튼 활성화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댓글 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수정창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입력 시 버튼 활성화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handleTextarea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011" y="25675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32" y="39384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20" name="Oval 611">
            <a:extLst>
              <a:ext uri="{FF2B5EF4-FFF2-40B4-BE49-F238E27FC236}">
                <a16:creationId xmlns:a16="http://schemas.microsoft.com/office/drawing/2014/main" id="{677F6936-5E45-B326-AAA9-8BBEC0FEE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462" y="393848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AAE8C5E0-A981-BB97-8D93-ECB765037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084" y="416678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7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답글 페이지</a:t>
            </a:r>
          </a:p>
        </p:txBody>
      </p:sp>
    </p:spTree>
    <p:extLst>
      <p:ext uri="{BB962C8B-B14F-4D97-AF65-F5344CB8AC3E}">
        <p14:creationId xmlns:p14="http://schemas.microsoft.com/office/powerpoint/2010/main" val="382385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617B4F-4501-07E3-5EE2-A1D48EA1FFD5}"/>
              </a:ext>
            </a:extLst>
          </p:cNvPr>
          <p:cNvSpPr/>
          <p:nvPr/>
        </p:nvSpPr>
        <p:spPr>
          <a:xfrm>
            <a:off x="200471" y="742424"/>
            <a:ext cx="3226432" cy="56835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답글달기</a:t>
            </a:r>
            <a:r>
              <a:rPr lang="ko-KR" altLang="en-US" dirty="0"/>
              <a:t>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050" y="30239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856481"/>
              </p:ext>
            </p:extLst>
          </p:nvPr>
        </p:nvGraphicFramePr>
        <p:xfrm>
          <a:off x="3725187" y="860657"/>
          <a:ext cx="5582830" cy="107978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수정</a:t>
                      </a:r>
                      <a:r>
                        <a:rPr lang="en-US" altLang="ko-KR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/</a:t>
                      </a:r>
                      <a:r>
                        <a:rPr lang="ko-KR" altLang="en-US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삭제 버튼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버튼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파트너 이름 버튼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이름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하단 고정 답글 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입력창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답글 입력창에 입력 시 </a:t>
                      </a:r>
                      <a:r>
                        <a:rPr lang="en-US" altLang="ko-KR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textFormClick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보고상세 하단 댓글 입력창과 동일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011" y="25675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32" y="39384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20" name="Oval 611">
            <a:extLst>
              <a:ext uri="{FF2B5EF4-FFF2-40B4-BE49-F238E27FC236}">
                <a16:creationId xmlns:a16="http://schemas.microsoft.com/office/drawing/2014/main" id="{677F6936-5E45-B326-AAA9-8BBEC0FEE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462" y="393848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DA2873-FD24-2CC7-77F1-BD662644E490}"/>
              </a:ext>
            </a:extLst>
          </p:cNvPr>
          <p:cNvSpPr/>
          <p:nvPr/>
        </p:nvSpPr>
        <p:spPr>
          <a:xfrm>
            <a:off x="200471" y="742426"/>
            <a:ext cx="3226432" cy="569612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Oval 611">
            <a:extLst>
              <a:ext uri="{FF2B5EF4-FFF2-40B4-BE49-F238E27FC236}">
                <a16:creationId xmlns:a16="http://schemas.microsoft.com/office/drawing/2014/main" id="{4CE985C4-596E-9EFF-C899-BBCCD392F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977" y="337097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9" name="Oval 611">
            <a:extLst>
              <a:ext uri="{FF2B5EF4-FFF2-40B4-BE49-F238E27FC236}">
                <a16:creationId xmlns:a16="http://schemas.microsoft.com/office/drawing/2014/main" id="{0EFF0567-246E-DA60-DF6C-792BCD564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454" y="325562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5D0236F5-59D7-84E6-F845-1E79B0124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359" y="375750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3843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답글수정</a:t>
            </a:r>
            <a:r>
              <a:rPr lang="ko-KR" altLang="en-US" dirty="0"/>
              <a:t>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050" y="30239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/>
        </p:nvGraphicFramePr>
        <p:xfrm>
          <a:off x="3725187" y="860657"/>
          <a:ext cx="5582830" cy="2102271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불러오기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사진첩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fileImgUpload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리스트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사진첩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createListItem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발생시간 날짜 선택 버튼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날짜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report.js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dateBtnClick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2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발생시간 시간 선택 버튼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시간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report.js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timeBtnClick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상품명 검색 창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입력창에 검색어 입력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handleSearchItem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텍스트에어리어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 활성화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텍스트에어리어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포커스 시 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textBoxForcusEvent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011" y="25675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32" y="39384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20" name="Oval 611">
            <a:extLst>
              <a:ext uri="{FF2B5EF4-FFF2-40B4-BE49-F238E27FC236}">
                <a16:creationId xmlns:a16="http://schemas.microsoft.com/office/drawing/2014/main" id="{677F6936-5E45-B326-AAA9-8BBEC0FEE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462" y="393848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A00446-A1DD-CEBC-A63E-3987668E5007}"/>
              </a:ext>
            </a:extLst>
          </p:cNvPr>
          <p:cNvSpPr/>
          <p:nvPr/>
        </p:nvSpPr>
        <p:spPr>
          <a:xfrm>
            <a:off x="200471" y="792760"/>
            <a:ext cx="3314516" cy="560804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1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19042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로그인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77365A-6615-847D-2AC5-FC1D25641688}"/>
              </a:ext>
            </a:extLst>
          </p:cNvPr>
          <p:cNvSpPr/>
          <p:nvPr/>
        </p:nvSpPr>
        <p:spPr>
          <a:xfrm>
            <a:off x="200471" y="746121"/>
            <a:ext cx="2685342" cy="568823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8401481"/>
              </p:ext>
            </p:extLst>
          </p:nvPr>
        </p:nvGraphicFramePr>
        <p:xfrm>
          <a:off x="3725187" y="860657"/>
          <a:ext cx="5582830" cy="1666806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입력창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활성화시  삭제 버튼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필터버튼 클릭 시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inputFormClick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로그인 활성화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입력필드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군데 입력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loginValueCheck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922" y="264849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" name="Oval 611">
            <a:extLst>
              <a:ext uri="{FF2B5EF4-FFF2-40B4-BE49-F238E27FC236}">
                <a16:creationId xmlns:a16="http://schemas.microsoft.com/office/drawing/2014/main" id="{CF77A49C-88B7-80D8-90D2-A79F7D97D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99" y="368440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938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21895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5C42033-7ADE-91B3-9D94-AFE50002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85342" cy="564629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필터 팝업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920" y="513810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7395346"/>
              </p:ext>
            </p:extLst>
          </p:nvPr>
        </p:nvGraphicFramePr>
        <p:xfrm>
          <a:off x="3712604" y="860909"/>
          <a:ext cx="5582830" cy="361195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타입버튼클릭 이벤트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타입버튼 클릭 시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btnDateListClick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전체버튼 체크박스 클릭 및 기타 체크박스 리스트 클릭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전체버튼 클릭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typeAllCheck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전체버튼 클릭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typeNotCheck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555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체크클릭된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벨류값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리스트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1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군데 입력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updateSelectedValues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06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4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초기화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초기화 버튼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filter..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js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btnResetClick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4794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적용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적용버튼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btnApplyClick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  <a:tr h="3387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캘린더 입력 활성화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직접입력 버튼 클릭 시 캘린더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btnDateListClick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9056285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149920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" name="Oval 611">
            <a:extLst>
              <a:ext uri="{FF2B5EF4-FFF2-40B4-BE49-F238E27FC236}">
                <a16:creationId xmlns:a16="http://schemas.microsoft.com/office/drawing/2014/main" id="{CF77A49C-88B7-80D8-90D2-A79F7D97D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182" y="27112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9" name="Oval 611">
            <a:extLst>
              <a:ext uri="{FF2B5EF4-FFF2-40B4-BE49-F238E27FC236}">
                <a16:creationId xmlns:a16="http://schemas.microsoft.com/office/drawing/2014/main" id="{BB77FE35-FA3F-87CD-A18F-1A1AADC82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13" y="560089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3BE50361-03D4-6D4E-89E7-69EE57790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924" y="556454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051" y="207612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7588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 설정</a:t>
            </a:r>
          </a:p>
        </p:txBody>
      </p:sp>
    </p:spTree>
    <p:extLst>
      <p:ext uri="{BB962C8B-B14F-4D97-AF65-F5344CB8AC3E}">
        <p14:creationId xmlns:p14="http://schemas.microsoft.com/office/powerpoint/2010/main" val="139494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63665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8E1274D-D69B-C160-7E55-FF7EA9FD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85342" cy="564629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알림 설정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360457"/>
              </p:ext>
            </p:extLst>
          </p:nvPr>
        </p:nvGraphicFramePr>
        <p:xfrm>
          <a:off x="3712604" y="860909"/>
          <a:ext cx="5582830" cy="3539467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전체 알림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전체끄기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이벤트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전체알림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전체끄기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버튼 클릭 시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alarm.js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btnDisableAllClick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사건사고 등록 알림 전체 끄기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전체사고 알림 긴급사고만 알림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토글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false alarm.js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btnDisableClick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전체사고 알림 또는 긴급사고만 알림 버튼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둘중에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하나만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true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값으로 설정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555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06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4794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  <a:tr h="3387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9056285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594" y="145724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388" y="201681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1528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A611B1A-02F7-CF39-7197-A9A2443B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26619" cy="522264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osterama" panose="020B0502040204020203" pitchFamily="34" charset="0"/>
                <a:cs typeface="Posterama" panose="020B0502040204020203" pitchFamily="34" charset="0"/>
              </a:rPr>
              <a:t>PUSH 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이력관리</a:t>
            </a:r>
            <a:r>
              <a:rPr lang="ko-KR" altLang="en-US" dirty="0"/>
              <a:t>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9935149"/>
              </p:ext>
            </p:extLst>
          </p:nvPr>
        </p:nvGraphicFramePr>
        <p:xfrm>
          <a:off x="3712604" y="860909"/>
          <a:ext cx="5582830" cy="3539467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읽음 처리 </a:t>
                      </a:r>
                      <a:r>
                        <a:rPr lang="en-US" altLang="ko-KR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css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적용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alarm_list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li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태그에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lead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클래스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추가시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읽음 처리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css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변경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푸시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바턴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시트 팝업 오픈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버튼 클릭 시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바턴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시트 오픈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bottomSheetOpen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555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06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4794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  <a:tr h="3387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9056285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706" y="273236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170" y="113177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4544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D7B9869-81A8-3C29-E93C-38B3297B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07556" cy="565318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osterama" panose="020B0502040204020203" pitchFamily="34" charset="0"/>
                <a:cs typeface="Posterama" panose="020B0502040204020203" pitchFamily="34" charset="0"/>
              </a:rPr>
              <a:t>PUSH 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이력관리</a:t>
            </a:r>
            <a:r>
              <a:rPr lang="ko-KR" altLang="en-US" dirty="0"/>
              <a:t>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756334"/>
              </p:ext>
            </p:extLst>
          </p:nvPr>
        </p:nvGraphicFramePr>
        <p:xfrm>
          <a:off x="3712604" y="860909"/>
          <a:ext cx="5582830" cy="3539467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팝업 닫기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bottomSheetHide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모두 읽은 상태 버튼 클릭 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alarm.js 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btnAllCheck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555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3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전체삭제 버튼 클릭 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전체삭제버튼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alearm.js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btnRemoveAlltag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06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4794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  <a:tr h="3387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9056285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178" y="5572041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53" y="585897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043" y="503171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38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업무가이드</a:t>
            </a:r>
            <a:r>
              <a:rPr lang="en-US" altLang="ko-KR" dirty="0"/>
              <a:t>/ </a:t>
            </a:r>
            <a:r>
              <a:rPr lang="ko-KR" altLang="en-US" dirty="0"/>
              <a:t>주요보고 사례</a:t>
            </a:r>
          </a:p>
        </p:txBody>
      </p:sp>
    </p:spTree>
    <p:extLst>
      <p:ext uri="{BB962C8B-B14F-4D97-AF65-F5344CB8AC3E}">
        <p14:creationId xmlns:p14="http://schemas.microsoft.com/office/powerpoint/2010/main" val="220404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F364E89-5297-F7B6-3487-31BA3586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91597"/>
            <a:ext cx="2607556" cy="543789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업무가이드</a:t>
            </a:r>
            <a:r>
              <a:rPr lang="en-US" altLang="ko-KR" dirty="0">
                <a:latin typeface="Posterama" panose="020B0502040204020203" pitchFamily="34" charset="0"/>
                <a:cs typeface="Posterama" panose="020B0502040204020203" pitchFamily="34" charset="0"/>
              </a:rPr>
              <a:t>/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주요보고 사례 페이지</a:t>
            </a:r>
            <a:r>
              <a:rPr lang="ko-KR" altLang="en-US" dirty="0"/>
              <a:t>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808106"/>
              </p:ext>
            </p:extLst>
          </p:nvPr>
        </p:nvGraphicFramePr>
        <p:xfrm>
          <a:off x="3712604" y="860909"/>
          <a:ext cx="5582830" cy="3539467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탭영역클릭시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해당 영역 활성화 및 하단 바 애니메이션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tabActivation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메뉴 클릭 시 하단 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단 메뉴 활성화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handleMenuClick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555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06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4794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  <a:tr h="3387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9056285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62" y="178020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53" y="585897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874" y="148736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45118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현황</a:t>
            </a:r>
            <a:r>
              <a:rPr lang="en-US" altLang="ko-KR" dirty="0"/>
              <a:t>,</a:t>
            </a:r>
            <a:r>
              <a:rPr lang="ko-KR" altLang="en-US" dirty="0"/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1070653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A46F63A2-EBA7-254F-D931-52104FD6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818050"/>
            <a:ext cx="2607556" cy="5522523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현황 통계 페이지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297440"/>
              </p:ext>
            </p:extLst>
          </p:nvPr>
        </p:nvGraphicFramePr>
        <p:xfrm>
          <a:off x="3712604" y="860909"/>
          <a:ext cx="5582830" cy="981516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캘린더 입력 활성화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date_start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date_end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active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클래스 추가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직접입력 버튼 클릭 시 캘린더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btnDateListClick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54" y="143283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1046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북마크</a:t>
            </a:r>
          </a:p>
        </p:txBody>
      </p:sp>
    </p:spTree>
    <p:extLst>
      <p:ext uri="{BB962C8B-B14F-4D97-AF65-F5344CB8AC3E}">
        <p14:creationId xmlns:p14="http://schemas.microsoft.com/office/powerpoint/2010/main" val="62424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9A2AC7E-7D70-CC74-9B04-B088C4CD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60360"/>
            <a:ext cx="2643397" cy="553138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북마크 리스트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281786"/>
              </p:ext>
            </p:extLst>
          </p:nvPr>
        </p:nvGraphicFramePr>
        <p:xfrm>
          <a:off x="3712604" y="860909"/>
          <a:ext cx="5582830" cy="1613843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30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탭영역클릭시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해당 영역 활성화 및 하단 바 애니메이션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tabActivation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95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온오프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체크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북마크아이콘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클릭시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이미지 변경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btnBookMarkClick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0345994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145800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8" name="Oval 611">
            <a:extLst>
              <a:ext uri="{FF2B5EF4-FFF2-40B4-BE49-F238E27FC236}">
                <a16:creationId xmlns:a16="http://schemas.microsoft.com/office/drawing/2014/main" id="{7E34EEC3-5EEC-BD3A-93F4-0F7383D4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091" y="192079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7710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재난문자 전송</a:t>
            </a:r>
          </a:p>
        </p:txBody>
      </p:sp>
    </p:spTree>
    <p:extLst>
      <p:ext uri="{BB962C8B-B14F-4D97-AF65-F5344CB8AC3E}">
        <p14:creationId xmlns:p14="http://schemas.microsoft.com/office/powerpoint/2010/main" val="293079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881A6F2-35E8-CBC0-D04D-90293EDA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" y="733907"/>
            <a:ext cx="2504748" cy="543029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보고하기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14" y="114240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B93CEF-2319-B3A2-A79C-97E7725A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65869"/>
              </p:ext>
            </p:extLst>
          </p:nvPr>
        </p:nvGraphicFramePr>
        <p:xfrm>
          <a:off x="3725187" y="849718"/>
          <a:ext cx="5582830" cy="1512209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GNB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이벤트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오픈 이벤트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gnbBtnClick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endParaRPr lang="en-US" altLang="ko-KR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닫기 이벤트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gnbCloseClick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br>
                        <a:rPr lang="en-US" altLang="ko-KR" sz="7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</a:b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lang="ko-KR" alt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보고하기 사건사고 스위치 이벤트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스위치 이벤트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switchBoxBtnClick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mainUi.commonSwitchAction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 </a:t>
                      </a:r>
                      <a:endParaRPr lang="en-US" altLang="ko-KR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버튼을 </a:t>
                      </a: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클릭시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탭 형식으로 컨텐츠 전환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3977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카드리스트 오픈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닫기 이벤트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스위치 이벤트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menuBtnListClick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endParaRPr lang="en-US" altLang="ko-KR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버튼을 클릭하면 하위 </a:t>
                      </a: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엘리먼트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노출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</a:tbl>
          </a:graphicData>
        </a:graphic>
      </p:graphicFrame>
      <p:sp>
        <p:nvSpPr>
          <p:cNvPr id="15" name="Oval 611">
            <a:extLst>
              <a:ext uri="{FF2B5EF4-FFF2-40B4-BE49-F238E27FC236}">
                <a16:creationId xmlns:a16="http://schemas.microsoft.com/office/drawing/2014/main" id="{26D846A5-82EC-6E6C-3F0D-0C1AD8EC4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643" y="18637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6" name="Oval 611">
            <a:extLst>
              <a:ext uri="{FF2B5EF4-FFF2-40B4-BE49-F238E27FC236}">
                <a16:creationId xmlns:a16="http://schemas.microsoft.com/office/drawing/2014/main" id="{05CC0CE6-9775-B0DA-B9EF-3B0BEE737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20" y="261069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54343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B2FA7D4-0A47-0A43-F684-1AE6D237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90749"/>
            <a:ext cx="2588931" cy="5612801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재난문자전송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302628"/>
              </p:ext>
            </p:extLst>
          </p:nvPr>
        </p:nvGraphicFramePr>
        <p:xfrm>
          <a:off x="3712604" y="860909"/>
          <a:ext cx="5582830" cy="1897743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710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5842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입력폼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 시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textBoxForcusEvent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5276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상세지정 버튼 클릭 시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수신팀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상세지정 팝업 노출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상세지정 체크박스 활성화시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appointedChage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0345994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수신팀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상세지정 결과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리시트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닫기 버튼 클릭 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딛기버튼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teamListBtnClick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51240452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330" y="178097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8" name="Oval 611">
            <a:extLst>
              <a:ext uri="{FF2B5EF4-FFF2-40B4-BE49-F238E27FC236}">
                <a16:creationId xmlns:a16="http://schemas.microsoft.com/office/drawing/2014/main" id="{7E34EEC3-5EEC-BD3A-93F4-0F7383D4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203" y="417324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B827B459-B82F-B29E-E0CE-DD70C85BF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68" y="497578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7264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272847E-4F54-6CF8-2AF6-F5CFD4B7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89022"/>
            <a:ext cx="2538187" cy="550955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Posterama" panose="020B0502040204020203" pitchFamily="34" charset="0"/>
                <a:cs typeface="Posterama" panose="020B0502040204020203" pitchFamily="34" charset="0"/>
              </a:rPr>
              <a:t>수신팀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 상세지정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931784"/>
              </p:ext>
            </p:extLst>
          </p:nvPr>
        </p:nvGraphicFramePr>
        <p:xfrm>
          <a:off x="3712604" y="860909"/>
          <a:ext cx="5582830" cy="2505568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710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5842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입력폼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 시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btnTypeCloseClick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5276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dm 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버튼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클릭시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뎁스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dm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일때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뎁스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오픈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teamCheckBoxChange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0345994"/>
                  </a:ext>
                </a:extLst>
              </a:tr>
              <a:tr h="41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인풋 활성화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인풋 활성화 이벤트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handleSearchItem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51240452"/>
                  </a:ext>
                </a:extLst>
              </a:tr>
              <a:tr h="6047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전체버튼 클릭 시 다른 체크박스 비활성화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전체버튼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allTeamClick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53224467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330" y="178097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8" name="Oval 611">
            <a:extLst>
              <a:ext uri="{FF2B5EF4-FFF2-40B4-BE49-F238E27FC236}">
                <a16:creationId xmlns:a16="http://schemas.microsoft.com/office/drawing/2014/main" id="{7E34EEC3-5EEC-BD3A-93F4-0F7383D4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124" y="346843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B827B459-B82F-B29E-E0CE-DD70C85BF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676" y="303373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5" name="Oval 611">
            <a:extLst>
              <a:ext uri="{FF2B5EF4-FFF2-40B4-BE49-F238E27FC236}">
                <a16:creationId xmlns:a16="http://schemas.microsoft.com/office/drawing/2014/main" id="{467C6B29-C8F4-09B2-C2F7-655F06669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278" y="229550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238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F537899-D1D6-D852-5B67-653BB224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" y="738762"/>
            <a:ext cx="2504748" cy="543029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보고하기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B93CEF-2319-B3A2-A79C-97E7725A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8782"/>
              </p:ext>
            </p:extLst>
          </p:nvPr>
        </p:nvGraphicFramePr>
        <p:xfrm>
          <a:off x="3725187" y="849718"/>
          <a:ext cx="5582830" cy="897073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33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상세분류 팝업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상세분류 클릭 시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openPopup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br>
                        <a:rPr lang="en-US" altLang="ko-KR" sz="7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</a:b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82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087E8D-B6E9-4251-E226-F98F8A61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" y="763362"/>
            <a:ext cx="2045528" cy="595658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상세분류 팝업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354" y="1043992"/>
            <a:ext cx="305418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B93CEF-2319-B3A2-A79C-97E7725A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77824"/>
              </p:ext>
            </p:extLst>
          </p:nvPr>
        </p:nvGraphicFramePr>
        <p:xfrm>
          <a:off x="3725187" y="849718"/>
          <a:ext cx="5582830" cy="897073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33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 팝업 닫기 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상세분류 클릭 시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closePopup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br>
                        <a:rPr lang="en-US" altLang="ko-KR" sz="7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</a:b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사건 사고 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77365A-6615-847D-2AC5-FC1D25641688}"/>
              </a:ext>
            </a:extLst>
          </p:cNvPr>
          <p:cNvSpPr/>
          <p:nvPr/>
        </p:nvSpPr>
        <p:spPr>
          <a:xfrm>
            <a:off x="200471" y="746121"/>
            <a:ext cx="2685342" cy="568823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851140"/>
              </p:ext>
            </p:extLst>
          </p:nvPr>
        </p:nvGraphicFramePr>
        <p:xfrm>
          <a:off x="3725187" y="860657"/>
          <a:ext cx="5582830" cy="1824085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필터레이어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팝업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필터버튼 클릭 시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openPopup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(#filterPopup)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ko-KR" alt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 선택한 값 리스트 노출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필터팝업에서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선택한 </a:t>
                      </a: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벨류값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리스트 노출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main.js 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updateSelectedValues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 리스트 타입 삭제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새로고침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버튼 클릭 시 리스트 해당 영역 삭제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main.js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btnResetClick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온오프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체크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북마크아이콘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클릭시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이미지 변경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btnBookMarkClick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이미지 첨부 없을 시 노 이미지 아이콘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(</a:t>
                      </a:r>
                      <a:r>
                        <a:rPr lang="en-US" altLang="ko-KR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css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적용건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)</a:t>
                      </a: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no_img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엘리먼트내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parther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customer, disaster, fire, different, safety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769" y="209035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9" name="Oval 611">
            <a:extLst>
              <a:ext uri="{FF2B5EF4-FFF2-40B4-BE49-F238E27FC236}">
                <a16:creationId xmlns:a16="http://schemas.microsoft.com/office/drawing/2014/main" id="{51033640-A937-5E00-9A4C-F2CE52743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765" y="228237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79A2AF9C-4678-E719-9332-B53DE09A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53" y="231733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FEED4A88-6FBE-905C-84B3-35A30EFA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078" y="269064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A0433F3D-E23E-3A5E-6E03-A2F70F3F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078" y="415633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8722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보고하기</a:t>
            </a:r>
          </a:p>
        </p:txBody>
      </p:sp>
    </p:spTree>
    <p:extLst>
      <p:ext uri="{BB962C8B-B14F-4D97-AF65-F5344CB8AC3E}">
        <p14:creationId xmlns:p14="http://schemas.microsoft.com/office/powerpoint/2010/main" val="283459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보고 작성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803597"/>
              </p:ext>
            </p:extLst>
          </p:nvPr>
        </p:nvGraphicFramePr>
        <p:xfrm>
          <a:off x="3725187" y="860657"/>
          <a:ext cx="5582830" cy="2102271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불러오기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사진첩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fileImgUpload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리스트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사진첩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createListItem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발생시간 날짜 선택 버튼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날짜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report.js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dateBtnClick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2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발생시간 시간 선택 버튼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시간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report.js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timeBtnClick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상품명 검색 창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입력창에 검색어 입력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handleSearchItem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텍스트에어리어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 활성화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텍스트에어리어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포커스 시 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textBoxForcusEvent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136051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5" name="Oval 611">
            <a:extLst>
              <a:ext uri="{FF2B5EF4-FFF2-40B4-BE49-F238E27FC236}">
                <a16:creationId xmlns:a16="http://schemas.microsoft.com/office/drawing/2014/main" id="{339AC4C1-5187-DC54-E630-88B1CE309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336" y="493562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6" name="Oval 611">
            <a:extLst>
              <a:ext uri="{FF2B5EF4-FFF2-40B4-BE49-F238E27FC236}">
                <a16:creationId xmlns:a16="http://schemas.microsoft.com/office/drawing/2014/main" id="{C25A72A5-DBFA-634D-0AC0-7D8895FB3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97" y="145100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16857D-F89A-4237-D1AB-7D0D4215D395}"/>
              </a:ext>
            </a:extLst>
          </p:cNvPr>
          <p:cNvSpPr/>
          <p:nvPr/>
        </p:nvSpPr>
        <p:spPr>
          <a:xfrm>
            <a:off x="239086" y="742426"/>
            <a:ext cx="2919369" cy="56835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1DB07918-1C60-9B87-258B-925811DB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298" y="145100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6458C48A-3186-6063-C6B0-FB6E15FE0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5" y="1451001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40" y="234055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4" name="Oval 611">
            <a:extLst>
              <a:ext uri="{FF2B5EF4-FFF2-40B4-BE49-F238E27FC236}">
                <a16:creationId xmlns:a16="http://schemas.microsoft.com/office/drawing/2014/main" id="{CDA4CB98-1D54-DCC4-5AFD-102F7A299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196" y="234055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7" name="Oval 611">
            <a:extLst>
              <a:ext uri="{FF2B5EF4-FFF2-40B4-BE49-F238E27FC236}">
                <a16:creationId xmlns:a16="http://schemas.microsoft.com/office/drawing/2014/main" id="{7BDF2137-0D4B-391E-2C8D-A3BE0CA6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76" y="30969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18" name="Oval 611">
            <a:extLst>
              <a:ext uri="{FF2B5EF4-FFF2-40B4-BE49-F238E27FC236}">
                <a16:creationId xmlns:a16="http://schemas.microsoft.com/office/drawing/2014/main" id="{26F0BBD0-C5D5-BB8B-F56C-662841D4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28" y="4876901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6786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B5125C-C67C-F361-F9CF-1D616D24C50F}"/>
              </a:ext>
            </a:extLst>
          </p:cNvPr>
          <p:cNvSpPr/>
          <p:nvPr/>
        </p:nvSpPr>
        <p:spPr>
          <a:xfrm>
            <a:off x="142613" y="784371"/>
            <a:ext cx="3166844" cy="56457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보고 상세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151473"/>
              </p:ext>
            </p:extLst>
          </p:nvPr>
        </p:nvGraphicFramePr>
        <p:xfrm>
          <a:off x="3725187" y="860657"/>
          <a:ext cx="5582830" cy="1995591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이미지 확대보기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이미지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viewImgPopScroll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파트너 이름 클릭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이름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번과 동일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2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댓글 이미지 버튼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이미지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viewImgPopScroll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수정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삭제 버튼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수정 삭제 버튼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하단 고정 댓글 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입력창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답글 달기 입력창과 동일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댓글 입력창에 입력 시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textFormClick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829" y="200355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6" name="Oval 611">
            <a:extLst>
              <a:ext uri="{FF2B5EF4-FFF2-40B4-BE49-F238E27FC236}">
                <a16:creationId xmlns:a16="http://schemas.microsoft.com/office/drawing/2014/main" id="{C25A72A5-DBFA-634D-0AC0-7D8895FB3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5" y="375284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1DB07918-1C60-9B87-258B-925811DB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114899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4" name="Oval 611">
            <a:extLst>
              <a:ext uri="{FF2B5EF4-FFF2-40B4-BE49-F238E27FC236}">
                <a16:creationId xmlns:a16="http://schemas.microsoft.com/office/drawing/2014/main" id="{CDA4CB98-1D54-DCC4-5AFD-102F7A299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336" y="412637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7" name="Oval 611">
            <a:extLst>
              <a:ext uri="{FF2B5EF4-FFF2-40B4-BE49-F238E27FC236}">
                <a16:creationId xmlns:a16="http://schemas.microsoft.com/office/drawing/2014/main" id="{7BDF2137-0D4B-391E-2C8D-A3BE0CA6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393" y="453567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18" name="Oval 611">
            <a:extLst>
              <a:ext uri="{FF2B5EF4-FFF2-40B4-BE49-F238E27FC236}">
                <a16:creationId xmlns:a16="http://schemas.microsoft.com/office/drawing/2014/main" id="{26F0BBD0-C5D5-BB8B-F56C-662841D4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1973" y="615202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CDFE3A-39FD-5629-93AD-695ED5931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964" y="3843496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150814"/>
      </p:ext>
    </p:extLst>
  </p:cSld>
  <p:clrMapOvr>
    <a:masterClrMapping/>
  </p:clrMapOvr>
</p:sld>
</file>

<file path=ppt/theme/theme1.xml><?xml version="1.0" encoding="utf-8"?>
<a:theme xmlns:a="http://schemas.openxmlformats.org/drawingml/2006/main" name="화면설계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dfb40ff-446a-4688-884d-8c0d68fa8b1c" xsi:nil="true"/>
    <SharedWithUsers xmlns="678f7e06-b33a-4734-ab1e-e51584ff46b2">
      <UserInfo>
        <DisplayName>김학균(Rooney) - UX디자인팀</DisplayName>
        <AccountId>15</AccountId>
        <AccountType/>
      </UserInfo>
      <UserInfo>
        <DisplayName>이주연(Aspyn) - UX디자인팀</DisplayName>
        <AccountId>55</AccountId>
        <AccountType/>
      </UserInfo>
      <UserInfo>
        <DisplayName>허정원(Rico) - UX디자인팀</DisplayName>
        <AccountId>56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B8BE311441FF4A8B54B237592BB842" ma:contentTypeVersion="10" ma:contentTypeDescription="새 문서를 만듭니다." ma:contentTypeScope="" ma:versionID="73dda21908ca51d331041d6bc2d877da">
  <xsd:schema xmlns:xsd="http://www.w3.org/2001/XMLSchema" xmlns:xs="http://www.w3.org/2001/XMLSchema" xmlns:p="http://schemas.microsoft.com/office/2006/metadata/properties" xmlns:ns2="6dfb40ff-446a-4688-884d-8c0d68fa8b1c" xmlns:ns3="678f7e06-b33a-4734-ab1e-e51584ff46b2" targetNamespace="http://schemas.microsoft.com/office/2006/metadata/properties" ma:root="true" ma:fieldsID="2f70b85cac9d2e21bde78826f0234721" ns2:_="" ns3:_="">
    <xsd:import namespace="6dfb40ff-446a-4688-884d-8c0d68fa8b1c"/>
    <xsd:import namespace="678f7e06-b33a-4734-ab1e-e51584ff46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b40ff-446a-4688-884d-8c0d68fa8b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8f7e06-b33a-4734-ab1e-e51584ff46b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8B426B-4E74-4DD9-B3DA-BE83824A9C7D}">
  <ds:schemaRefs>
    <ds:schemaRef ds:uri="678f7e06-b33a-4734-ab1e-e51584ff46b2"/>
    <ds:schemaRef ds:uri="6dfb40ff-446a-4688-884d-8c0d68fa8b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99BE742-9EB8-4991-B3C9-3E56AF97A3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93DABC-2B29-4FEA-8D31-ECE03AD6E33A}">
  <ds:schemaRefs>
    <ds:schemaRef ds:uri="678f7e06-b33a-4734-ab1e-e51584ff46b2"/>
    <ds:schemaRef ds:uri="6dfb40ff-446a-4688-884d-8c0d68fa8b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911cd2af-d2ff-46fa-9192-2f34edefbd02}" enabled="1" method="Privileged" siteId="{d4ffc887-d88d-41cc-bf6a-6bb47ec0f3c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1105</Words>
  <TotalTime>0</TotalTime>
  <Application>Microsoft Office PowerPoint</Application>
  <Template/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플그림</dc:creator>
  <dcterms:modified xsi:type="dcterms:W3CDTF">2024-06-24T07:28:27Z</dcterms:modified>
  <dc:title>PowerPoint 프레젠테이션</dc:title>
  <cp:lastPrinted>2022-11-09T00:37:30Z</cp:lastPrinted>
  <cp:lastModifiedBy>허정원/UX디자인팀/225912</cp:lastModifiedBy>
  <dcterms:created xsi:type="dcterms:W3CDTF">2007-08-16T05:20:03Z</dcterms:created>
  <cp:revision>34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0x010100F5B8BE311441FF4A8B54B237592BB842</vt:lpwstr>
  </property>
  <property fmtid="{D5CDD505-2E9C-101B-9397-08002B2CF9AE}" pid="3" name="MSIP_Label_13306bfe-29cf-4c0e-bbb8-fa4efadabca8_SiteId">
    <vt:lpwstr>d4ffc887-d88d-41cc-bf6a-6bb47ec0f3ca</vt:lpwstr>
  </property>
  <property fmtid="{D5CDD505-2E9C-101B-9397-08002B2CF9AE}" pid="4" name="MSIP_Label_13306bfe-29cf-4c0e-bbb8-fa4efadabca8_SetDate">
    <vt:lpwstr>2024-05-13T04:33:03Z</vt:lpwstr>
  </property>
  <property fmtid="{D5CDD505-2E9C-101B-9397-08002B2CF9AE}" pid="5" name="MSIP_Label_13306bfe-29cf-4c0e-bbb8-fa4efadabca8_Name">
    <vt:lpwstr>신세계아이엔씨</vt:lpwstr>
  </property>
  <property fmtid="{D5CDD505-2E9C-101B-9397-08002B2CF9AE}" pid="6" name="MSIP_Label_13306bfe-29cf-4c0e-bbb8-fa4efadabca8_Method">
    <vt:lpwstr>Privileged</vt:lpwstr>
  </property>
  <property fmtid="{D5CDD505-2E9C-101B-9397-08002B2CF9AE}" pid="7" name="MSIP_Label_13306bfe-29cf-4c0e-bbb8-fa4efadabca8_Enabled">
    <vt:lpwstr>true</vt:lpwstr>
  </property>
  <property fmtid="{D5CDD505-2E9C-101B-9397-08002B2CF9AE}" pid="8" name="MSIP_Label_13306bfe-29cf-4c0e-bbb8-fa4efadabca8_ContentBits">
    <vt:lpwstr>8</vt:lpwstr>
  </property>
  <property fmtid="{D5CDD505-2E9C-101B-9397-08002B2CF9AE}" pid="9" name="ComplianceAsset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